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8" r:id="rId2"/>
    <p:sldId id="256" r:id="rId3"/>
    <p:sldId id="279" r:id="rId4"/>
    <p:sldId id="318" r:id="rId5"/>
    <p:sldId id="281" r:id="rId6"/>
    <p:sldId id="282" r:id="rId7"/>
    <p:sldId id="283" r:id="rId8"/>
    <p:sldId id="284" r:id="rId9"/>
    <p:sldId id="285" r:id="rId10"/>
    <p:sldId id="286" r:id="rId11"/>
    <p:sldId id="287" r:id="rId12"/>
    <p:sldId id="257" r:id="rId13"/>
    <p:sldId id="259" r:id="rId14"/>
    <p:sldId id="260" r:id="rId15"/>
    <p:sldId id="261" r:id="rId16"/>
    <p:sldId id="263" r:id="rId17"/>
    <p:sldId id="262" r:id="rId18"/>
    <p:sldId id="265" r:id="rId19"/>
    <p:sldId id="264" r:id="rId20"/>
    <p:sldId id="266" r:id="rId21"/>
    <p:sldId id="268" r:id="rId22"/>
    <p:sldId id="269" r:id="rId2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30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C8880F-2DE4-4175-91C7-F55B28C6F1D0}"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s-MX"/>
        </a:p>
      </dgm:t>
    </dgm:pt>
    <dgm:pt modelId="{632C7096-A207-4D56-9742-CE697B44F5EA}">
      <dgm:prSet phldrT="[Texto]"/>
      <dgm:spPr/>
      <dgm:t>
        <a:bodyPr/>
        <a:lstStyle/>
        <a:p>
          <a:r>
            <a:rPr lang="es-MX" dirty="0"/>
            <a:t>Aplicación</a:t>
          </a:r>
        </a:p>
      </dgm:t>
    </dgm:pt>
    <dgm:pt modelId="{E3A19F2C-4EB0-4657-958A-F25F7C3C071D}" type="parTrans" cxnId="{AB985687-DE79-4C04-9C9B-3ED2608B21BF}">
      <dgm:prSet/>
      <dgm:spPr/>
      <dgm:t>
        <a:bodyPr/>
        <a:lstStyle/>
        <a:p>
          <a:endParaRPr lang="es-MX"/>
        </a:p>
      </dgm:t>
    </dgm:pt>
    <dgm:pt modelId="{334FA113-014A-431E-AEAC-E7C28C9922A2}" type="sibTrans" cxnId="{AB985687-DE79-4C04-9C9B-3ED2608B21BF}">
      <dgm:prSet/>
      <dgm:spPr/>
      <dgm:t>
        <a:bodyPr/>
        <a:lstStyle/>
        <a:p>
          <a:endParaRPr lang="es-MX"/>
        </a:p>
      </dgm:t>
    </dgm:pt>
    <dgm:pt modelId="{F8775D7B-CF7D-4D01-AB4C-A32D93EC220B}">
      <dgm:prSet phldrT="[Texto]"/>
      <dgm:spPr/>
      <dgm:t>
        <a:bodyPr/>
        <a:lstStyle/>
        <a:p>
          <a:r>
            <a:rPr lang="es-MX" dirty="0"/>
            <a:t>HTTP, FTP, TFTP, etc.</a:t>
          </a:r>
        </a:p>
      </dgm:t>
    </dgm:pt>
    <dgm:pt modelId="{CAD228EA-9003-4F21-B108-4EF863F30619}" type="parTrans" cxnId="{B0C10F35-3F02-44ED-AF57-E4019FBB90C2}">
      <dgm:prSet/>
      <dgm:spPr/>
      <dgm:t>
        <a:bodyPr/>
        <a:lstStyle/>
        <a:p>
          <a:endParaRPr lang="es-MX"/>
        </a:p>
      </dgm:t>
    </dgm:pt>
    <dgm:pt modelId="{70263CA3-8D69-4EBD-9579-77048F88E7A9}" type="sibTrans" cxnId="{B0C10F35-3F02-44ED-AF57-E4019FBB90C2}">
      <dgm:prSet/>
      <dgm:spPr/>
      <dgm:t>
        <a:bodyPr/>
        <a:lstStyle/>
        <a:p>
          <a:endParaRPr lang="es-MX"/>
        </a:p>
      </dgm:t>
    </dgm:pt>
    <dgm:pt modelId="{DAFD5E0D-835C-48D6-B198-A2631EB1EBE6}">
      <dgm:prSet phldrT="[Texto]"/>
      <dgm:spPr/>
      <dgm:t>
        <a:bodyPr/>
        <a:lstStyle/>
        <a:p>
          <a:r>
            <a:rPr lang="es-MX" dirty="0"/>
            <a:t>Transporte</a:t>
          </a:r>
        </a:p>
      </dgm:t>
    </dgm:pt>
    <dgm:pt modelId="{2D2B7D9D-2DD3-40F5-8DEC-75D49F9A5875}" type="parTrans" cxnId="{F5409EE0-5399-4ADA-9E8B-B5CC8D833ED8}">
      <dgm:prSet/>
      <dgm:spPr/>
      <dgm:t>
        <a:bodyPr/>
        <a:lstStyle/>
        <a:p>
          <a:endParaRPr lang="es-MX"/>
        </a:p>
      </dgm:t>
    </dgm:pt>
    <dgm:pt modelId="{573EE015-7B10-4453-BF7C-6CA544AA51AB}" type="sibTrans" cxnId="{F5409EE0-5399-4ADA-9E8B-B5CC8D833ED8}">
      <dgm:prSet/>
      <dgm:spPr/>
      <dgm:t>
        <a:bodyPr/>
        <a:lstStyle/>
        <a:p>
          <a:endParaRPr lang="es-MX"/>
        </a:p>
      </dgm:t>
    </dgm:pt>
    <dgm:pt modelId="{CBF6CC61-AC26-4C9A-B05B-F73D4E34FA03}">
      <dgm:prSet phldrT="[Texto]"/>
      <dgm:spPr/>
      <dgm:t>
        <a:bodyPr/>
        <a:lstStyle/>
        <a:p>
          <a:r>
            <a:rPr lang="es-MX" dirty="0"/>
            <a:t>TCP</a:t>
          </a:r>
        </a:p>
      </dgm:t>
    </dgm:pt>
    <dgm:pt modelId="{2E0373E0-3094-4067-9D80-3BD8139C647A}" type="parTrans" cxnId="{4F6478CD-FB54-483A-9B58-886E389B192B}">
      <dgm:prSet/>
      <dgm:spPr/>
      <dgm:t>
        <a:bodyPr/>
        <a:lstStyle/>
        <a:p>
          <a:endParaRPr lang="es-MX"/>
        </a:p>
      </dgm:t>
    </dgm:pt>
    <dgm:pt modelId="{974960CC-1C87-42B0-A7C5-76166FDCB246}" type="sibTrans" cxnId="{4F6478CD-FB54-483A-9B58-886E389B192B}">
      <dgm:prSet/>
      <dgm:spPr/>
      <dgm:t>
        <a:bodyPr/>
        <a:lstStyle/>
        <a:p>
          <a:endParaRPr lang="es-MX"/>
        </a:p>
      </dgm:t>
    </dgm:pt>
    <dgm:pt modelId="{C4CBA8A7-E527-438B-9FDA-15A6A555DF93}">
      <dgm:prSet phldrT="[Texto]"/>
      <dgm:spPr/>
      <dgm:t>
        <a:bodyPr/>
        <a:lstStyle/>
        <a:p>
          <a:r>
            <a:rPr lang="es-MX" dirty="0"/>
            <a:t>UDP</a:t>
          </a:r>
        </a:p>
      </dgm:t>
    </dgm:pt>
    <dgm:pt modelId="{CCD01867-D728-4A0E-B8F7-F46F8F294BD1}" type="parTrans" cxnId="{75DE9CC6-63C1-4595-856A-7052BA597589}">
      <dgm:prSet/>
      <dgm:spPr/>
      <dgm:t>
        <a:bodyPr/>
        <a:lstStyle/>
        <a:p>
          <a:endParaRPr lang="es-MX"/>
        </a:p>
      </dgm:t>
    </dgm:pt>
    <dgm:pt modelId="{901BB77F-6654-450B-BEB5-31E25BF34E5D}" type="sibTrans" cxnId="{75DE9CC6-63C1-4595-856A-7052BA597589}">
      <dgm:prSet/>
      <dgm:spPr/>
      <dgm:t>
        <a:bodyPr/>
        <a:lstStyle/>
        <a:p>
          <a:endParaRPr lang="es-MX"/>
        </a:p>
      </dgm:t>
    </dgm:pt>
    <dgm:pt modelId="{FCCC4576-E0D7-4270-B34B-C71C83595871}">
      <dgm:prSet phldrT="[Texto]"/>
      <dgm:spPr/>
      <dgm:t>
        <a:bodyPr/>
        <a:lstStyle/>
        <a:p>
          <a:r>
            <a:rPr lang="es-MX" dirty="0"/>
            <a:t>Internet</a:t>
          </a:r>
        </a:p>
      </dgm:t>
    </dgm:pt>
    <dgm:pt modelId="{72798090-528B-4E3E-AEA3-7DD6E9CB5773}" type="parTrans" cxnId="{95A91B05-EB19-4836-AAE1-F1F5B6458842}">
      <dgm:prSet/>
      <dgm:spPr/>
      <dgm:t>
        <a:bodyPr/>
        <a:lstStyle/>
        <a:p>
          <a:endParaRPr lang="es-MX"/>
        </a:p>
      </dgm:t>
    </dgm:pt>
    <dgm:pt modelId="{8F297B0E-8ABB-48B7-BD86-D7DED0F6FFF9}" type="sibTrans" cxnId="{95A91B05-EB19-4836-AAE1-F1F5B6458842}">
      <dgm:prSet/>
      <dgm:spPr/>
      <dgm:t>
        <a:bodyPr/>
        <a:lstStyle/>
        <a:p>
          <a:endParaRPr lang="es-MX"/>
        </a:p>
      </dgm:t>
    </dgm:pt>
    <dgm:pt modelId="{2082E002-2568-4880-B07D-8C228995D101}">
      <dgm:prSet phldrT="[Texto]"/>
      <dgm:spPr/>
      <dgm:t>
        <a:bodyPr/>
        <a:lstStyle/>
        <a:p>
          <a:r>
            <a:rPr lang="es-MX" dirty="0"/>
            <a:t>IP</a:t>
          </a:r>
        </a:p>
      </dgm:t>
    </dgm:pt>
    <dgm:pt modelId="{6C4FFE37-EE4B-4DEA-AB33-810B70AC903A}" type="parTrans" cxnId="{4F1EF18C-DA62-4CD2-BB60-8E2256BF8FEB}">
      <dgm:prSet/>
      <dgm:spPr/>
      <dgm:t>
        <a:bodyPr/>
        <a:lstStyle/>
        <a:p>
          <a:endParaRPr lang="es-MX"/>
        </a:p>
      </dgm:t>
    </dgm:pt>
    <dgm:pt modelId="{A1CADBE2-179C-4641-8F29-95A84BD61EA7}" type="sibTrans" cxnId="{4F1EF18C-DA62-4CD2-BB60-8E2256BF8FEB}">
      <dgm:prSet/>
      <dgm:spPr/>
      <dgm:t>
        <a:bodyPr/>
        <a:lstStyle/>
        <a:p>
          <a:endParaRPr lang="es-MX"/>
        </a:p>
      </dgm:t>
    </dgm:pt>
    <dgm:pt modelId="{7B75A9F0-579B-4B83-90B9-383FA7EB7499}">
      <dgm:prSet phldrT="[Texto]"/>
      <dgm:spPr/>
      <dgm:t>
        <a:bodyPr/>
        <a:lstStyle/>
        <a:p>
          <a:r>
            <a:rPr lang="es-MX" dirty="0"/>
            <a:t>Acceso a la red</a:t>
          </a:r>
        </a:p>
      </dgm:t>
    </dgm:pt>
    <dgm:pt modelId="{9065E35F-6E27-4D00-A654-141B6195E9F8}" type="parTrans" cxnId="{EBDE5C63-A609-4B1D-BDB6-6F80EEE971D0}">
      <dgm:prSet/>
      <dgm:spPr/>
      <dgm:t>
        <a:bodyPr/>
        <a:lstStyle/>
        <a:p>
          <a:endParaRPr lang="es-MX"/>
        </a:p>
      </dgm:t>
    </dgm:pt>
    <dgm:pt modelId="{6A53915B-8ECE-4FC6-BBA1-37E92CC8FADE}" type="sibTrans" cxnId="{EBDE5C63-A609-4B1D-BDB6-6F80EEE971D0}">
      <dgm:prSet/>
      <dgm:spPr/>
      <dgm:t>
        <a:bodyPr/>
        <a:lstStyle/>
        <a:p>
          <a:endParaRPr lang="es-MX"/>
        </a:p>
      </dgm:t>
    </dgm:pt>
    <dgm:pt modelId="{C19A2FDF-B7C2-497F-B2AF-067BB3D26087}">
      <dgm:prSet phldrT="[Texto]"/>
      <dgm:spPr/>
      <dgm:t>
        <a:bodyPr/>
        <a:lstStyle/>
        <a:p>
          <a:r>
            <a:rPr lang="es-MX" dirty="0"/>
            <a:t>IGMP</a:t>
          </a:r>
        </a:p>
      </dgm:t>
    </dgm:pt>
    <dgm:pt modelId="{CDE2FAFC-AD5B-4C1B-A689-D37A4A6C05A5}" type="parTrans" cxnId="{BC107BBF-DC3E-425D-901D-DB1AC0E298CC}">
      <dgm:prSet/>
      <dgm:spPr/>
      <dgm:t>
        <a:bodyPr/>
        <a:lstStyle/>
        <a:p>
          <a:endParaRPr lang="es-MX"/>
        </a:p>
      </dgm:t>
    </dgm:pt>
    <dgm:pt modelId="{E7E8598E-A9FC-490E-A15D-4447A8A3872A}" type="sibTrans" cxnId="{BC107BBF-DC3E-425D-901D-DB1AC0E298CC}">
      <dgm:prSet/>
      <dgm:spPr/>
      <dgm:t>
        <a:bodyPr/>
        <a:lstStyle/>
        <a:p>
          <a:endParaRPr lang="es-MX"/>
        </a:p>
      </dgm:t>
    </dgm:pt>
    <dgm:pt modelId="{13B16C8E-7A45-4FE7-BD71-89841EAF18FD}">
      <dgm:prSet phldrT="[Texto]"/>
      <dgm:spPr/>
      <dgm:t>
        <a:bodyPr/>
        <a:lstStyle/>
        <a:p>
          <a:r>
            <a:rPr lang="es-MX" dirty="0"/>
            <a:t>LLC</a:t>
          </a:r>
        </a:p>
      </dgm:t>
    </dgm:pt>
    <dgm:pt modelId="{88DEED62-1883-403D-B3A9-5160113520AF}" type="parTrans" cxnId="{263AB6E6-0734-4D9E-9F8E-FE0564430EA6}">
      <dgm:prSet/>
      <dgm:spPr/>
      <dgm:t>
        <a:bodyPr/>
        <a:lstStyle/>
        <a:p>
          <a:endParaRPr lang="es-MX"/>
        </a:p>
      </dgm:t>
    </dgm:pt>
    <dgm:pt modelId="{5505828D-4468-452B-AB4D-B1BAEF67A645}" type="sibTrans" cxnId="{263AB6E6-0734-4D9E-9F8E-FE0564430EA6}">
      <dgm:prSet/>
      <dgm:spPr/>
      <dgm:t>
        <a:bodyPr/>
        <a:lstStyle/>
        <a:p>
          <a:endParaRPr lang="es-MX"/>
        </a:p>
      </dgm:t>
    </dgm:pt>
    <dgm:pt modelId="{B72C2FBD-A394-4F59-BB44-8F9A7D164645}">
      <dgm:prSet phldrT="[Texto]"/>
      <dgm:spPr/>
      <dgm:t>
        <a:bodyPr/>
        <a:lstStyle/>
        <a:p>
          <a:r>
            <a:rPr lang="es-MX" dirty="0"/>
            <a:t>MAC</a:t>
          </a:r>
        </a:p>
      </dgm:t>
    </dgm:pt>
    <dgm:pt modelId="{4B70EFD7-E89F-45A2-9B40-2AE28EB15D91}" type="parTrans" cxnId="{5009379A-363D-49D2-8DA9-46FE38E7275D}">
      <dgm:prSet/>
      <dgm:spPr/>
      <dgm:t>
        <a:bodyPr/>
        <a:lstStyle/>
        <a:p>
          <a:endParaRPr lang="es-MX"/>
        </a:p>
      </dgm:t>
    </dgm:pt>
    <dgm:pt modelId="{4E2B1F43-E759-400B-B1CD-F38A975AF171}" type="sibTrans" cxnId="{5009379A-363D-49D2-8DA9-46FE38E7275D}">
      <dgm:prSet/>
      <dgm:spPr/>
      <dgm:t>
        <a:bodyPr/>
        <a:lstStyle/>
        <a:p>
          <a:endParaRPr lang="es-MX"/>
        </a:p>
      </dgm:t>
    </dgm:pt>
    <dgm:pt modelId="{23FEB63E-265B-41E1-A08B-F0B45E2A251E}" type="pres">
      <dgm:prSet presAssocID="{3DC8880F-2DE4-4175-91C7-F55B28C6F1D0}" presName="linear" presStyleCnt="0">
        <dgm:presLayoutVars>
          <dgm:dir/>
          <dgm:resizeHandles val="exact"/>
        </dgm:presLayoutVars>
      </dgm:prSet>
      <dgm:spPr/>
    </dgm:pt>
    <dgm:pt modelId="{18FC0DB5-3F56-46BD-8F1F-36D8F7404970}" type="pres">
      <dgm:prSet presAssocID="{632C7096-A207-4D56-9742-CE697B44F5EA}" presName="comp" presStyleCnt="0"/>
      <dgm:spPr/>
    </dgm:pt>
    <dgm:pt modelId="{F61E66E7-0263-4EFC-B52F-1A1333164077}" type="pres">
      <dgm:prSet presAssocID="{632C7096-A207-4D56-9742-CE697B44F5EA}" presName="box" presStyleLbl="node1" presStyleIdx="0" presStyleCnt="4"/>
      <dgm:spPr/>
    </dgm:pt>
    <dgm:pt modelId="{7873ABC6-B4B4-402E-9DE2-D60EA1A14613}" type="pres">
      <dgm:prSet presAssocID="{632C7096-A207-4D56-9742-CE697B44F5EA}" presName="img" presStyleLbl="fgImgPlace1" presStyleIdx="0" presStyleCnt="4"/>
      <dgm:spPr>
        <a:blipFill rotWithShape="1">
          <a:blip xmlns:r="http://schemas.openxmlformats.org/officeDocument/2006/relationships" r:embed="rId1"/>
          <a:stretch>
            <a:fillRect/>
          </a:stretch>
        </a:blipFill>
      </dgm:spPr>
    </dgm:pt>
    <dgm:pt modelId="{08B40906-39BC-45D4-A913-E80A4FE89B57}" type="pres">
      <dgm:prSet presAssocID="{632C7096-A207-4D56-9742-CE697B44F5EA}" presName="text" presStyleLbl="node1" presStyleIdx="0" presStyleCnt="4">
        <dgm:presLayoutVars>
          <dgm:bulletEnabled val="1"/>
        </dgm:presLayoutVars>
      </dgm:prSet>
      <dgm:spPr/>
    </dgm:pt>
    <dgm:pt modelId="{BA0D9B92-8728-4EDC-8BED-A45CF0116899}" type="pres">
      <dgm:prSet presAssocID="{334FA113-014A-431E-AEAC-E7C28C9922A2}" presName="spacer" presStyleCnt="0"/>
      <dgm:spPr/>
    </dgm:pt>
    <dgm:pt modelId="{64A94DEE-BC61-40D5-AEC9-767444EF1671}" type="pres">
      <dgm:prSet presAssocID="{DAFD5E0D-835C-48D6-B198-A2631EB1EBE6}" presName="comp" presStyleCnt="0"/>
      <dgm:spPr/>
    </dgm:pt>
    <dgm:pt modelId="{4E99826B-A55A-4388-AD51-92628D224C7A}" type="pres">
      <dgm:prSet presAssocID="{DAFD5E0D-835C-48D6-B198-A2631EB1EBE6}" presName="box" presStyleLbl="node1" presStyleIdx="1" presStyleCnt="4"/>
      <dgm:spPr/>
    </dgm:pt>
    <dgm:pt modelId="{A59D1F9C-A7C4-4B3E-B240-4EF6E17CD308}" type="pres">
      <dgm:prSet presAssocID="{DAFD5E0D-835C-48D6-B198-A2631EB1EBE6}" presName="img" presStyleLbl="fgImgPlace1" presStyleIdx="1" presStyleCnt="4" custScaleX="72222" custScaleY="103082"/>
      <dgm:spPr>
        <a:blipFill rotWithShape="1">
          <a:blip xmlns:r="http://schemas.openxmlformats.org/officeDocument/2006/relationships" r:embed="rId2"/>
          <a:stretch>
            <a:fillRect/>
          </a:stretch>
        </a:blipFill>
      </dgm:spPr>
    </dgm:pt>
    <dgm:pt modelId="{E3AB4445-C6F8-44BA-B4D5-BB80A73136A1}" type="pres">
      <dgm:prSet presAssocID="{DAFD5E0D-835C-48D6-B198-A2631EB1EBE6}" presName="text" presStyleLbl="node1" presStyleIdx="1" presStyleCnt="4">
        <dgm:presLayoutVars>
          <dgm:bulletEnabled val="1"/>
        </dgm:presLayoutVars>
      </dgm:prSet>
      <dgm:spPr/>
    </dgm:pt>
    <dgm:pt modelId="{05608442-25C8-427C-95AF-5BDBDFE46F47}" type="pres">
      <dgm:prSet presAssocID="{573EE015-7B10-4453-BF7C-6CA544AA51AB}" presName="spacer" presStyleCnt="0"/>
      <dgm:spPr/>
    </dgm:pt>
    <dgm:pt modelId="{B9D1E56E-34EF-4016-9657-41F515F2B0A0}" type="pres">
      <dgm:prSet presAssocID="{FCCC4576-E0D7-4270-B34B-C71C83595871}" presName="comp" presStyleCnt="0"/>
      <dgm:spPr/>
    </dgm:pt>
    <dgm:pt modelId="{AF6B9A77-96BF-491B-BED6-2AF4D1D295EE}" type="pres">
      <dgm:prSet presAssocID="{FCCC4576-E0D7-4270-B34B-C71C83595871}" presName="box" presStyleLbl="node1" presStyleIdx="2" presStyleCnt="4"/>
      <dgm:spPr/>
    </dgm:pt>
    <dgm:pt modelId="{9883CC22-1D9A-41BF-BC9E-D69E2C7454A0}" type="pres">
      <dgm:prSet presAssocID="{FCCC4576-E0D7-4270-B34B-C71C83595871}" presName="img" presStyleLbl="fgImgPlace1" presStyleIdx="2" presStyleCnt="4"/>
      <dgm:spPr>
        <a:blipFill rotWithShape="1">
          <a:blip xmlns:r="http://schemas.openxmlformats.org/officeDocument/2006/relationships" r:embed="rId3"/>
          <a:stretch>
            <a:fillRect/>
          </a:stretch>
        </a:blipFill>
      </dgm:spPr>
    </dgm:pt>
    <dgm:pt modelId="{164D8673-70C6-4560-8002-76CC81B1A97F}" type="pres">
      <dgm:prSet presAssocID="{FCCC4576-E0D7-4270-B34B-C71C83595871}" presName="text" presStyleLbl="node1" presStyleIdx="2" presStyleCnt="4">
        <dgm:presLayoutVars>
          <dgm:bulletEnabled val="1"/>
        </dgm:presLayoutVars>
      </dgm:prSet>
      <dgm:spPr/>
    </dgm:pt>
    <dgm:pt modelId="{48082E3E-C2E5-4B67-A31F-6C605E0413A8}" type="pres">
      <dgm:prSet presAssocID="{8F297B0E-8ABB-48B7-BD86-D7DED0F6FFF9}" presName="spacer" presStyleCnt="0"/>
      <dgm:spPr/>
    </dgm:pt>
    <dgm:pt modelId="{44821360-0B82-439D-9E94-1285CE650A11}" type="pres">
      <dgm:prSet presAssocID="{7B75A9F0-579B-4B83-90B9-383FA7EB7499}" presName="comp" presStyleCnt="0"/>
      <dgm:spPr/>
    </dgm:pt>
    <dgm:pt modelId="{D0FC4D32-7E1B-4BD5-A6EC-0EF21ED8ADC9}" type="pres">
      <dgm:prSet presAssocID="{7B75A9F0-579B-4B83-90B9-383FA7EB7499}" presName="box" presStyleLbl="node1" presStyleIdx="3" presStyleCnt="4"/>
      <dgm:spPr/>
    </dgm:pt>
    <dgm:pt modelId="{B26B977C-18DA-46DD-816A-1096AFB13D00}" type="pres">
      <dgm:prSet presAssocID="{7B75A9F0-579B-4B83-90B9-383FA7EB7499}" presName="img" presStyleLbl="fgImgPlace1" presStyleIdx="3" presStyleCnt="4"/>
      <dgm:spPr>
        <a:blipFill rotWithShape="1">
          <a:blip xmlns:r="http://schemas.openxmlformats.org/officeDocument/2006/relationships" r:embed="rId4"/>
          <a:stretch>
            <a:fillRect/>
          </a:stretch>
        </a:blipFill>
      </dgm:spPr>
    </dgm:pt>
    <dgm:pt modelId="{1B62135C-845F-4C11-9729-151E48C074D7}" type="pres">
      <dgm:prSet presAssocID="{7B75A9F0-579B-4B83-90B9-383FA7EB7499}" presName="text" presStyleLbl="node1" presStyleIdx="3" presStyleCnt="4">
        <dgm:presLayoutVars>
          <dgm:bulletEnabled val="1"/>
        </dgm:presLayoutVars>
      </dgm:prSet>
      <dgm:spPr/>
    </dgm:pt>
  </dgm:ptLst>
  <dgm:cxnLst>
    <dgm:cxn modelId="{A821BC01-1B2F-4DA9-908A-4F070B28C7DF}" type="presOf" srcId="{7B75A9F0-579B-4B83-90B9-383FA7EB7499}" destId="{1B62135C-845F-4C11-9729-151E48C074D7}" srcOrd="1" destOrd="0" presId="urn:microsoft.com/office/officeart/2005/8/layout/vList4"/>
    <dgm:cxn modelId="{95A91B05-EB19-4836-AAE1-F1F5B6458842}" srcId="{3DC8880F-2DE4-4175-91C7-F55B28C6F1D0}" destId="{FCCC4576-E0D7-4270-B34B-C71C83595871}" srcOrd="2" destOrd="0" parTransId="{72798090-528B-4E3E-AEA3-7DD6E9CB5773}" sibTransId="{8F297B0E-8ABB-48B7-BD86-D7DED0F6FFF9}"/>
    <dgm:cxn modelId="{192C421C-BECD-47D6-911E-F6B2D50E5FE5}" type="presOf" srcId="{2082E002-2568-4880-B07D-8C228995D101}" destId="{AF6B9A77-96BF-491B-BED6-2AF4D1D295EE}" srcOrd="0" destOrd="1" presId="urn:microsoft.com/office/officeart/2005/8/layout/vList4"/>
    <dgm:cxn modelId="{4D1E372B-9491-4A6D-9CA5-50F84D657FD5}" type="presOf" srcId="{CBF6CC61-AC26-4C9A-B05B-F73D4E34FA03}" destId="{E3AB4445-C6F8-44BA-B4D5-BB80A73136A1}" srcOrd="1" destOrd="1" presId="urn:microsoft.com/office/officeart/2005/8/layout/vList4"/>
    <dgm:cxn modelId="{B0C10F35-3F02-44ED-AF57-E4019FBB90C2}" srcId="{632C7096-A207-4D56-9742-CE697B44F5EA}" destId="{F8775D7B-CF7D-4D01-AB4C-A32D93EC220B}" srcOrd="0" destOrd="0" parTransId="{CAD228EA-9003-4F21-B108-4EF863F30619}" sibTransId="{70263CA3-8D69-4EBD-9579-77048F88E7A9}"/>
    <dgm:cxn modelId="{C858C638-D6F7-4838-B729-F005F768EA8E}" type="presOf" srcId="{DAFD5E0D-835C-48D6-B198-A2631EB1EBE6}" destId="{E3AB4445-C6F8-44BA-B4D5-BB80A73136A1}" srcOrd="1" destOrd="0" presId="urn:microsoft.com/office/officeart/2005/8/layout/vList4"/>
    <dgm:cxn modelId="{F1F03F3C-1AB9-401A-A6D2-8ECE4D119213}" type="presOf" srcId="{B72C2FBD-A394-4F59-BB44-8F9A7D164645}" destId="{1B62135C-845F-4C11-9729-151E48C074D7}" srcOrd="1" destOrd="2" presId="urn:microsoft.com/office/officeart/2005/8/layout/vList4"/>
    <dgm:cxn modelId="{EBDE5C63-A609-4B1D-BDB6-6F80EEE971D0}" srcId="{3DC8880F-2DE4-4175-91C7-F55B28C6F1D0}" destId="{7B75A9F0-579B-4B83-90B9-383FA7EB7499}" srcOrd="3" destOrd="0" parTransId="{9065E35F-6E27-4D00-A654-141B6195E9F8}" sibTransId="{6A53915B-8ECE-4FC6-BBA1-37E92CC8FADE}"/>
    <dgm:cxn modelId="{E3F91145-2B7E-42A8-95E4-FD6AC381241B}" type="presOf" srcId="{C19A2FDF-B7C2-497F-B2AF-067BB3D26087}" destId="{AF6B9A77-96BF-491B-BED6-2AF4D1D295EE}" srcOrd="0" destOrd="2" presId="urn:microsoft.com/office/officeart/2005/8/layout/vList4"/>
    <dgm:cxn modelId="{A0A1066F-F9E4-4B70-9F5B-FEEABB086B60}" type="presOf" srcId="{7B75A9F0-579B-4B83-90B9-383FA7EB7499}" destId="{D0FC4D32-7E1B-4BD5-A6EC-0EF21ED8ADC9}" srcOrd="0" destOrd="0" presId="urn:microsoft.com/office/officeart/2005/8/layout/vList4"/>
    <dgm:cxn modelId="{F6FD6F71-91CA-421B-B84B-1A0642C3A628}" type="presOf" srcId="{C4CBA8A7-E527-438B-9FDA-15A6A555DF93}" destId="{E3AB4445-C6F8-44BA-B4D5-BB80A73136A1}" srcOrd="1" destOrd="2" presId="urn:microsoft.com/office/officeart/2005/8/layout/vList4"/>
    <dgm:cxn modelId="{26796778-A534-471D-A367-8438985CA12B}" type="presOf" srcId="{3DC8880F-2DE4-4175-91C7-F55B28C6F1D0}" destId="{23FEB63E-265B-41E1-A08B-F0B45E2A251E}" srcOrd="0" destOrd="0" presId="urn:microsoft.com/office/officeart/2005/8/layout/vList4"/>
    <dgm:cxn modelId="{1CAD997D-FFCB-4E15-A8D7-8CA2D958B01B}" type="presOf" srcId="{632C7096-A207-4D56-9742-CE697B44F5EA}" destId="{F61E66E7-0263-4EFC-B52F-1A1333164077}" srcOrd="0" destOrd="0" presId="urn:microsoft.com/office/officeart/2005/8/layout/vList4"/>
    <dgm:cxn modelId="{1A4EBA81-2815-4B2C-80C5-5D236CF4229D}" type="presOf" srcId="{13B16C8E-7A45-4FE7-BD71-89841EAF18FD}" destId="{1B62135C-845F-4C11-9729-151E48C074D7}" srcOrd="1" destOrd="1" presId="urn:microsoft.com/office/officeart/2005/8/layout/vList4"/>
    <dgm:cxn modelId="{7AA2B484-3976-491C-AEDE-6EEE63543555}" type="presOf" srcId="{C4CBA8A7-E527-438B-9FDA-15A6A555DF93}" destId="{4E99826B-A55A-4388-AD51-92628D224C7A}" srcOrd="0" destOrd="2" presId="urn:microsoft.com/office/officeart/2005/8/layout/vList4"/>
    <dgm:cxn modelId="{AB985687-DE79-4C04-9C9B-3ED2608B21BF}" srcId="{3DC8880F-2DE4-4175-91C7-F55B28C6F1D0}" destId="{632C7096-A207-4D56-9742-CE697B44F5EA}" srcOrd="0" destOrd="0" parTransId="{E3A19F2C-4EB0-4657-958A-F25F7C3C071D}" sibTransId="{334FA113-014A-431E-AEAC-E7C28C9922A2}"/>
    <dgm:cxn modelId="{4F1EF18C-DA62-4CD2-BB60-8E2256BF8FEB}" srcId="{FCCC4576-E0D7-4270-B34B-C71C83595871}" destId="{2082E002-2568-4880-B07D-8C228995D101}" srcOrd="0" destOrd="0" parTransId="{6C4FFE37-EE4B-4DEA-AB33-810B70AC903A}" sibTransId="{A1CADBE2-179C-4641-8F29-95A84BD61EA7}"/>
    <dgm:cxn modelId="{5009379A-363D-49D2-8DA9-46FE38E7275D}" srcId="{7B75A9F0-579B-4B83-90B9-383FA7EB7499}" destId="{B72C2FBD-A394-4F59-BB44-8F9A7D164645}" srcOrd="1" destOrd="0" parTransId="{4B70EFD7-E89F-45A2-9B40-2AE28EB15D91}" sibTransId="{4E2B1F43-E759-400B-B1CD-F38A975AF171}"/>
    <dgm:cxn modelId="{9789CFA2-D856-45CA-8A23-63FE338B90B1}" type="presOf" srcId="{FCCC4576-E0D7-4270-B34B-C71C83595871}" destId="{AF6B9A77-96BF-491B-BED6-2AF4D1D295EE}" srcOrd="0" destOrd="0" presId="urn:microsoft.com/office/officeart/2005/8/layout/vList4"/>
    <dgm:cxn modelId="{6E633DAE-8AEB-4672-9FE6-E7121485739D}" type="presOf" srcId="{F8775D7B-CF7D-4D01-AB4C-A32D93EC220B}" destId="{08B40906-39BC-45D4-A913-E80A4FE89B57}" srcOrd="1" destOrd="1" presId="urn:microsoft.com/office/officeart/2005/8/layout/vList4"/>
    <dgm:cxn modelId="{D32580AE-9607-46CB-A501-8401C895458B}" type="presOf" srcId="{2082E002-2568-4880-B07D-8C228995D101}" destId="{164D8673-70C6-4560-8002-76CC81B1A97F}" srcOrd="1" destOrd="1" presId="urn:microsoft.com/office/officeart/2005/8/layout/vList4"/>
    <dgm:cxn modelId="{4BA0BAB6-AE04-4F2A-8891-71DBDA9FB6A6}" type="presOf" srcId="{B72C2FBD-A394-4F59-BB44-8F9A7D164645}" destId="{D0FC4D32-7E1B-4BD5-A6EC-0EF21ED8ADC9}" srcOrd="0" destOrd="2" presId="urn:microsoft.com/office/officeart/2005/8/layout/vList4"/>
    <dgm:cxn modelId="{02CA4ABD-A493-412F-B0C3-7877B27E2A28}" type="presOf" srcId="{CBF6CC61-AC26-4C9A-B05B-F73D4E34FA03}" destId="{4E99826B-A55A-4388-AD51-92628D224C7A}" srcOrd="0" destOrd="1" presId="urn:microsoft.com/office/officeart/2005/8/layout/vList4"/>
    <dgm:cxn modelId="{BC107BBF-DC3E-425D-901D-DB1AC0E298CC}" srcId="{FCCC4576-E0D7-4270-B34B-C71C83595871}" destId="{C19A2FDF-B7C2-497F-B2AF-067BB3D26087}" srcOrd="1" destOrd="0" parTransId="{CDE2FAFC-AD5B-4C1B-A689-D37A4A6C05A5}" sibTransId="{E7E8598E-A9FC-490E-A15D-4447A8A3872A}"/>
    <dgm:cxn modelId="{75DE9CC6-63C1-4595-856A-7052BA597589}" srcId="{DAFD5E0D-835C-48D6-B198-A2631EB1EBE6}" destId="{C4CBA8A7-E527-438B-9FDA-15A6A555DF93}" srcOrd="1" destOrd="0" parTransId="{CCD01867-D728-4A0E-B8F7-F46F8F294BD1}" sibTransId="{901BB77F-6654-450B-BEB5-31E25BF34E5D}"/>
    <dgm:cxn modelId="{4F6478CD-FB54-483A-9B58-886E389B192B}" srcId="{DAFD5E0D-835C-48D6-B198-A2631EB1EBE6}" destId="{CBF6CC61-AC26-4C9A-B05B-F73D4E34FA03}" srcOrd="0" destOrd="0" parTransId="{2E0373E0-3094-4067-9D80-3BD8139C647A}" sibTransId="{974960CC-1C87-42B0-A7C5-76166FDCB246}"/>
    <dgm:cxn modelId="{96A894D5-371D-4FE9-B0EE-2E1171E48303}" type="presOf" srcId="{FCCC4576-E0D7-4270-B34B-C71C83595871}" destId="{164D8673-70C6-4560-8002-76CC81B1A97F}" srcOrd="1" destOrd="0" presId="urn:microsoft.com/office/officeart/2005/8/layout/vList4"/>
    <dgm:cxn modelId="{D18752DA-6F97-41D6-9891-28CB07BF818A}" type="presOf" srcId="{F8775D7B-CF7D-4D01-AB4C-A32D93EC220B}" destId="{F61E66E7-0263-4EFC-B52F-1A1333164077}" srcOrd="0" destOrd="1" presId="urn:microsoft.com/office/officeart/2005/8/layout/vList4"/>
    <dgm:cxn modelId="{86FC37DD-62E2-4E16-9922-764D4BC9DDD6}" type="presOf" srcId="{DAFD5E0D-835C-48D6-B198-A2631EB1EBE6}" destId="{4E99826B-A55A-4388-AD51-92628D224C7A}" srcOrd="0" destOrd="0" presId="urn:microsoft.com/office/officeart/2005/8/layout/vList4"/>
    <dgm:cxn modelId="{D0F018DF-6189-4722-9078-AECE4DB38668}" type="presOf" srcId="{C19A2FDF-B7C2-497F-B2AF-067BB3D26087}" destId="{164D8673-70C6-4560-8002-76CC81B1A97F}" srcOrd="1" destOrd="2" presId="urn:microsoft.com/office/officeart/2005/8/layout/vList4"/>
    <dgm:cxn modelId="{F5409EE0-5399-4ADA-9E8B-B5CC8D833ED8}" srcId="{3DC8880F-2DE4-4175-91C7-F55B28C6F1D0}" destId="{DAFD5E0D-835C-48D6-B198-A2631EB1EBE6}" srcOrd="1" destOrd="0" parTransId="{2D2B7D9D-2DD3-40F5-8DEC-75D49F9A5875}" sibTransId="{573EE015-7B10-4453-BF7C-6CA544AA51AB}"/>
    <dgm:cxn modelId="{263AB6E6-0734-4D9E-9F8E-FE0564430EA6}" srcId="{7B75A9F0-579B-4B83-90B9-383FA7EB7499}" destId="{13B16C8E-7A45-4FE7-BD71-89841EAF18FD}" srcOrd="0" destOrd="0" parTransId="{88DEED62-1883-403D-B3A9-5160113520AF}" sibTransId="{5505828D-4468-452B-AB4D-B1BAEF67A645}"/>
    <dgm:cxn modelId="{A702E1F3-4163-40CE-B5A8-2B457378A421}" type="presOf" srcId="{13B16C8E-7A45-4FE7-BD71-89841EAF18FD}" destId="{D0FC4D32-7E1B-4BD5-A6EC-0EF21ED8ADC9}" srcOrd="0" destOrd="1" presId="urn:microsoft.com/office/officeart/2005/8/layout/vList4"/>
    <dgm:cxn modelId="{070004FD-1110-42BE-B9B8-9B70EDF9A645}" type="presOf" srcId="{632C7096-A207-4D56-9742-CE697B44F5EA}" destId="{08B40906-39BC-45D4-A913-E80A4FE89B57}" srcOrd="1" destOrd="0" presId="urn:microsoft.com/office/officeart/2005/8/layout/vList4"/>
    <dgm:cxn modelId="{237278C4-F9C4-410B-9539-0D16A13ABC41}" type="presParOf" srcId="{23FEB63E-265B-41E1-A08B-F0B45E2A251E}" destId="{18FC0DB5-3F56-46BD-8F1F-36D8F7404970}" srcOrd="0" destOrd="0" presId="urn:microsoft.com/office/officeart/2005/8/layout/vList4"/>
    <dgm:cxn modelId="{F11026C6-9327-474E-BBB0-F4FDB817D376}" type="presParOf" srcId="{18FC0DB5-3F56-46BD-8F1F-36D8F7404970}" destId="{F61E66E7-0263-4EFC-B52F-1A1333164077}" srcOrd="0" destOrd="0" presId="urn:microsoft.com/office/officeart/2005/8/layout/vList4"/>
    <dgm:cxn modelId="{3DAA8215-B743-4E2F-A1AE-4D2788FD296B}" type="presParOf" srcId="{18FC0DB5-3F56-46BD-8F1F-36D8F7404970}" destId="{7873ABC6-B4B4-402E-9DE2-D60EA1A14613}" srcOrd="1" destOrd="0" presId="urn:microsoft.com/office/officeart/2005/8/layout/vList4"/>
    <dgm:cxn modelId="{0C579144-C0ED-495D-AB04-D63B989550A5}" type="presParOf" srcId="{18FC0DB5-3F56-46BD-8F1F-36D8F7404970}" destId="{08B40906-39BC-45D4-A913-E80A4FE89B57}" srcOrd="2" destOrd="0" presId="urn:microsoft.com/office/officeart/2005/8/layout/vList4"/>
    <dgm:cxn modelId="{5E824987-6978-438E-959C-7A44847FFA14}" type="presParOf" srcId="{23FEB63E-265B-41E1-A08B-F0B45E2A251E}" destId="{BA0D9B92-8728-4EDC-8BED-A45CF0116899}" srcOrd="1" destOrd="0" presId="urn:microsoft.com/office/officeart/2005/8/layout/vList4"/>
    <dgm:cxn modelId="{27C790F6-EB5E-4F81-B952-5F2D6536988E}" type="presParOf" srcId="{23FEB63E-265B-41E1-A08B-F0B45E2A251E}" destId="{64A94DEE-BC61-40D5-AEC9-767444EF1671}" srcOrd="2" destOrd="0" presId="urn:microsoft.com/office/officeart/2005/8/layout/vList4"/>
    <dgm:cxn modelId="{9EBF6C68-DE65-4608-901C-6A0E6178B4D6}" type="presParOf" srcId="{64A94DEE-BC61-40D5-AEC9-767444EF1671}" destId="{4E99826B-A55A-4388-AD51-92628D224C7A}" srcOrd="0" destOrd="0" presId="urn:microsoft.com/office/officeart/2005/8/layout/vList4"/>
    <dgm:cxn modelId="{397D8AB0-C0AB-4741-8141-040C926E2BC1}" type="presParOf" srcId="{64A94DEE-BC61-40D5-AEC9-767444EF1671}" destId="{A59D1F9C-A7C4-4B3E-B240-4EF6E17CD308}" srcOrd="1" destOrd="0" presId="urn:microsoft.com/office/officeart/2005/8/layout/vList4"/>
    <dgm:cxn modelId="{9B57459A-EF80-42CC-B5F5-A147208E9FFA}" type="presParOf" srcId="{64A94DEE-BC61-40D5-AEC9-767444EF1671}" destId="{E3AB4445-C6F8-44BA-B4D5-BB80A73136A1}" srcOrd="2" destOrd="0" presId="urn:microsoft.com/office/officeart/2005/8/layout/vList4"/>
    <dgm:cxn modelId="{F170E10D-1572-49D2-B953-B2176C40C1FD}" type="presParOf" srcId="{23FEB63E-265B-41E1-A08B-F0B45E2A251E}" destId="{05608442-25C8-427C-95AF-5BDBDFE46F47}" srcOrd="3" destOrd="0" presId="urn:microsoft.com/office/officeart/2005/8/layout/vList4"/>
    <dgm:cxn modelId="{06DF1AFB-064C-4F75-9BE2-6B329583CAB7}" type="presParOf" srcId="{23FEB63E-265B-41E1-A08B-F0B45E2A251E}" destId="{B9D1E56E-34EF-4016-9657-41F515F2B0A0}" srcOrd="4" destOrd="0" presId="urn:microsoft.com/office/officeart/2005/8/layout/vList4"/>
    <dgm:cxn modelId="{744EE114-F8B0-4073-819D-99D1A7DE0288}" type="presParOf" srcId="{B9D1E56E-34EF-4016-9657-41F515F2B0A0}" destId="{AF6B9A77-96BF-491B-BED6-2AF4D1D295EE}" srcOrd="0" destOrd="0" presId="urn:microsoft.com/office/officeart/2005/8/layout/vList4"/>
    <dgm:cxn modelId="{8943533B-0397-4CAD-A974-B9AAD2E9088D}" type="presParOf" srcId="{B9D1E56E-34EF-4016-9657-41F515F2B0A0}" destId="{9883CC22-1D9A-41BF-BC9E-D69E2C7454A0}" srcOrd="1" destOrd="0" presId="urn:microsoft.com/office/officeart/2005/8/layout/vList4"/>
    <dgm:cxn modelId="{6B22FCEA-BEAB-4A71-90E4-1D5A968B17FF}" type="presParOf" srcId="{B9D1E56E-34EF-4016-9657-41F515F2B0A0}" destId="{164D8673-70C6-4560-8002-76CC81B1A97F}" srcOrd="2" destOrd="0" presId="urn:microsoft.com/office/officeart/2005/8/layout/vList4"/>
    <dgm:cxn modelId="{03784403-A2D1-4A3D-9EAB-F1A8C84763E0}" type="presParOf" srcId="{23FEB63E-265B-41E1-A08B-F0B45E2A251E}" destId="{48082E3E-C2E5-4B67-A31F-6C605E0413A8}" srcOrd="5" destOrd="0" presId="urn:microsoft.com/office/officeart/2005/8/layout/vList4"/>
    <dgm:cxn modelId="{5DBD9E6E-8AB5-4CE7-B493-77C768221C6B}" type="presParOf" srcId="{23FEB63E-265B-41E1-A08B-F0B45E2A251E}" destId="{44821360-0B82-439D-9E94-1285CE650A11}" srcOrd="6" destOrd="0" presId="urn:microsoft.com/office/officeart/2005/8/layout/vList4"/>
    <dgm:cxn modelId="{2AA1A0B5-602B-442A-9455-57DF43190B85}" type="presParOf" srcId="{44821360-0B82-439D-9E94-1285CE650A11}" destId="{D0FC4D32-7E1B-4BD5-A6EC-0EF21ED8ADC9}" srcOrd="0" destOrd="0" presId="urn:microsoft.com/office/officeart/2005/8/layout/vList4"/>
    <dgm:cxn modelId="{81049E38-80D2-4C27-9F28-4112D435EC86}" type="presParOf" srcId="{44821360-0B82-439D-9E94-1285CE650A11}" destId="{B26B977C-18DA-46DD-816A-1096AFB13D00}" srcOrd="1" destOrd="0" presId="urn:microsoft.com/office/officeart/2005/8/layout/vList4"/>
    <dgm:cxn modelId="{EF872ACD-DA2F-427E-B47A-3A1D6C843CA9}" type="presParOf" srcId="{44821360-0B82-439D-9E94-1285CE650A11}" destId="{1B62135C-845F-4C11-9729-151E48C074D7}"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FB8761-6C87-45D4-91FA-DEDDAEE5548D}" type="doc">
      <dgm:prSet loTypeId="urn:microsoft.com/office/officeart/2005/8/layout/process2" loCatId="process" qsTypeId="urn:microsoft.com/office/officeart/2005/8/quickstyle/simple1" qsCatId="simple" csTypeId="urn:microsoft.com/office/officeart/2005/8/colors/accent1_2" csCatId="accent1" phldr="1"/>
      <dgm:spPr/>
    </dgm:pt>
    <dgm:pt modelId="{10459568-32D2-4D0B-AFB3-DE0654C38C7B}">
      <dgm:prSet phldrT="[Texto]"/>
      <dgm:spPr/>
      <dgm:t>
        <a:bodyPr/>
        <a:lstStyle/>
        <a:p>
          <a:r>
            <a:rPr lang="es-MX" dirty="0"/>
            <a:t>Socket</a:t>
          </a:r>
        </a:p>
      </dgm:t>
    </dgm:pt>
    <dgm:pt modelId="{6278D76E-AB3E-4977-ACAD-4C9210EAC95E}" type="parTrans" cxnId="{832C3BF7-FDD1-496B-867A-BB0F6CFA1527}">
      <dgm:prSet/>
      <dgm:spPr/>
      <dgm:t>
        <a:bodyPr/>
        <a:lstStyle/>
        <a:p>
          <a:endParaRPr lang="es-MX"/>
        </a:p>
      </dgm:t>
    </dgm:pt>
    <dgm:pt modelId="{AE829A04-8814-4BEF-9B38-9EC040E22A36}" type="sibTrans" cxnId="{832C3BF7-FDD1-496B-867A-BB0F6CFA1527}">
      <dgm:prSet/>
      <dgm:spPr/>
      <dgm:t>
        <a:bodyPr/>
        <a:lstStyle/>
        <a:p>
          <a:endParaRPr lang="es-MX"/>
        </a:p>
      </dgm:t>
    </dgm:pt>
    <dgm:pt modelId="{36C18D9A-2957-4A2F-BE1C-76D58A200564}">
      <dgm:prSet phldrT="[Texto]"/>
      <dgm:spPr/>
      <dgm:t>
        <a:bodyPr/>
        <a:lstStyle/>
        <a:p>
          <a:r>
            <a:rPr lang="es-MX" dirty="0" err="1"/>
            <a:t>Bind</a:t>
          </a:r>
          <a:endParaRPr lang="es-MX" dirty="0"/>
        </a:p>
      </dgm:t>
    </dgm:pt>
    <dgm:pt modelId="{4506D6D8-7293-46F2-8A70-0D55CC8F771F}" type="parTrans" cxnId="{8CD7DC34-5A8D-4A4F-82F7-5934235A008C}">
      <dgm:prSet/>
      <dgm:spPr/>
      <dgm:t>
        <a:bodyPr/>
        <a:lstStyle/>
        <a:p>
          <a:endParaRPr lang="es-MX"/>
        </a:p>
      </dgm:t>
    </dgm:pt>
    <dgm:pt modelId="{49AE0A4C-C570-4715-BE7A-CEBFAB0BF279}" type="sibTrans" cxnId="{8CD7DC34-5A8D-4A4F-82F7-5934235A008C}">
      <dgm:prSet/>
      <dgm:spPr/>
      <dgm:t>
        <a:bodyPr/>
        <a:lstStyle/>
        <a:p>
          <a:endParaRPr lang="es-MX"/>
        </a:p>
      </dgm:t>
    </dgm:pt>
    <dgm:pt modelId="{D278C23B-D6E9-49F0-A24E-004BCAC0DC6C}">
      <dgm:prSet phldrT="[Texto]"/>
      <dgm:spPr/>
      <dgm:t>
        <a:bodyPr/>
        <a:lstStyle/>
        <a:p>
          <a:r>
            <a:rPr lang="es-MX" dirty="0" err="1"/>
            <a:t>Sendto</a:t>
          </a:r>
          <a:r>
            <a:rPr lang="es-MX" dirty="0"/>
            <a:t>/</a:t>
          </a:r>
          <a:r>
            <a:rPr lang="es-MX" dirty="0" err="1"/>
            <a:t>recvto</a:t>
          </a:r>
          <a:endParaRPr lang="es-MX" dirty="0"/>
        </a:p>
      </dgm:t>
    </dgm:pt>
    <dgm:pt modelId="{C70BD339-B406-40AE-AB52-F6F13B75C9E2}" type="parTrans" cxnId="{BF70BBE2-BBCB-4998-A37A-6B376EF8751A}">
      <dgm:prSet/>
      <dgm:spPr/>
      <dgm:t>
        <a:bodyPr/>
        <a:lstStyle/>
        <a:p>
          <a:endParaRPr lang="es-MX"/>
        </a:p>
      </dgm:t>
    </dgm:pt>
    <dgm:pt modelId="{4BF9AB76-5395-439E-ADCC-C6B583D12F79}" type="sibTrans" cxnId="{BF70BBE2-BBCB-4998-A37A-6B376EF8751A}">
      <dgm:prSet/>
      <dgm:spPr/>
      <dgm:t>
        <a:bodyPr/>
        <a:lstStyle/>
        <a:p>
          <a:endParaRPr lang="es-MX"/>
        </a:p>
      </dgm:t>
    </dgm:pt>
    <dgm:pt modelId="{997FC88B-FC43-4257-8CFC-08B3AE45EB05}">
      <dgm:prSet phldrT="[Texto]"/>
      <dgm:spPr/>
      <dgm:t>
        <a:bodyPr/>
        <a:lstStyle/>
        <a:p>
          <a:r>
            <a:rPr lang="es-MX" dirty="0" err="1"/>
            <a:t>Shutdown</a:t>
          </a:r>
          <a:endParaRPr lang="es-MX" dirty="0"/>
        </a:p>
      </dgm:t>
    </dgm:pt>
    <dgm:pt modelId="{9487167D-35EB-4443-B8B2-5E008F63199E}" type="parTrans" cxnId="{B8F3A2F7-7A93-4857-8726-111D8698BBC0}">
      <dgm:prSet/>
      <dgm:spPr/>
      <dgm:t>
        <a:bodyPr/>
        <a:lstStyle/>
        <a:p>
          <a:endParaRPr lang="es-MX"/>
        </a:p>
      </dgm:t>
    </dgm:pt>
    <dgm:pt modelId="{C7160580-B90D-4062-9B8A-EBF45389D63B}" type="sibTrans" cxnId="{B8F3A2F7-7A93-4857-8726-111D8698BBC0}">
      <dgm:prSet/>
      <dgm:spPr/>
      <dgm:t>
        <a:bodyPr/>
        <a:lstStyle/>
        <a:p>
          <a:endParaRPr lang="es-MX"/>
        </a:p>
      </dgm:t>
    </dgm:pt>
    <dgm:pt modelId="{81356B73-066F-47F2-92BB-42A8F2099C88}">
      <dgm:prSet phldrT="[Texto]"/>
      <dgm:spPr/>
      <dgm:t>
        <a:bodyPr/>
        <a:lstStyle/>
        <a:p>
          <a:r>
            <a:rPr lang="es-MX" dirty="0" err="1"/>
            <a:t>Close</a:t>
          </a:r>
          <a:endParaRPr lang="es-MX" dirty="0"/>
        </a:p>
      </dgm:t>
    </dgm:pt>
    <dgm:pt modelId="{D212581B-EEC0-4D36-9C81-4BAFBCC125D5}" type="parTrans" cxnId="{4CE0C3B7-FF20-4E15-8A3B-3EC598C2D495}">
      <dgm:prSet/>
      <dgm:spPr/>
      <dgm:t>
        <a:bodyPr/>
        <a:lstStyle/>
        <a:p>
          <a:endParaRPr lang="es-MX"/>
        </a:p>
      </dgm:t>
    </dgm:pt>
    <dgm:pt modelId="{4DB120D6-7F6A-49CB-BB3B-C2E2F96320B5}" type="sibTrans" cxnId="{4CE0C3B7-FF20-4E15-8A3B-3EC598C2D495}">
      <dgm:prSet/>
      <dgm:spPr/>
      <dgm:t>
        <a:bodyPr/>
        <a:lstStyle/>
        <a:p>
          <a:endParaRPr lang="es-MX"/>
        </a:p>
      </dgm:t>
    </dgm:pt>
    <dgm:pt modelId="{05ED9019-0DE4-495F-9F25-10DF8EB431EF}" type="pres">
      <dgm:prSet presAssocID="{D5FB8761-6C87-45D4-91FA-DEDDAEE5548D}" presName="linearFlow" presStyleCnt="0">
        <dgm:presLayoutVars>
          <dgm:resizeHandles val="exact"/>
        </dgm:presLayoutVars>
      </dgm:prSet>
      <dgm:spPr/>
    </dgm:pt>
    <dgm:pt modelId="{2E07106C-93F4-4B7D-BFDE-DF003B6B20C3}" type="pres">
      <dgm:prSet presAssocID="{10459568-32D2-4D0B-AFB3-DE0654C38C7B}" presName="node" presStyleLbl="node1" presStyleIdx="0" presStyleCnt="5">
        <dgm:presLayoutVars>
          <dgm:bulletEnabled val="1"/>
        </dgm:presLayoutVars>
      </dgm:prSet>
      <dgm:spPr/>
    </dgm:pt>
    <dgm:pt modelId="{4373D13A-3D27-4D8B-8426-83F3AB467636}" type="pres">
      <dgm:prSet presAssocID="{AE829A04-8814-4BEF-9B38-9EC040E22A36}" presName="sibTrans" presStyleLbl="sibTrans2D1" presStyleIdx="0" presStyleCnt="4"/>
      <dgm:spPr/>
    </dgm:pt>
    <dgm:pt modelId="{00475837-9E7E-40B9-BAD1-B3C8D01B33B8}" type="pres">
      <dgm:prSet presAssocID="{AE829A04-8814-4BEF-9B38-9EC040E22A36}" presName="connectorText" presStyleLbl="sibTrans2D1" presStyleIdx="0" presStyleCnt="4"/>
      <dgm:spPr/>
    </dgm:pt>
    <dgm:pt modelId="{304F7CF1-E08F-4332-A188-B54B182D1586}" type="pres">
      <dgm:prSet presAssocID="{36C18D9A-2957-4A2F-BE1C-76D58A200564}" presName="node" presStyleLbl="node1" presStyleIdx="1" presStyleCnt="5">
        <dgm:presLayoutVars>
          <dgm:bulletEnabled val="1"/>
        </dgm:presLayoutVars>
      </dgm:prSet>
      <dgm:spPr/>
    </dgm:pt>
    <dgm:pt modelId="{57E85677-0CE4-4AAD-BFCF-47698745C17D}" type="pres">
      <dgm:prSet presAssocID="{49AE0A4C-C570-4715-BE7A-CEBFAB0BF279}" presName="sibTrans" presStyleLbl="sibTrans2D1" presStyleIdx="1" presStyleCnt="4"/>
      <dgm:spPr/>
    </dgm:pt>
    <dgm:pt modelId="{3607E148-1452-460A-9E39-5E59717BB78D}" type="pres">
      <dgm:prSet presAssocID="{49AE0A4C-C570-4715-BE7A-CEBFAB0BF279}" presName="connectorText" presStyleLbl="sibTrans2D1" presStyleIdx="1" presStyleCnt="4"/>
      <dgm:spPr/>
    </dgm:pt>
    <dgm:pt modelId="{F0C844B6-4157-4DA2-8E03-3FFC6C4020E6}" type="pres">
      <dgm:prSet presAssocID="{D278C23B-D6E9-49F0-A24E-004BCAC0DC6C}" presName="node" presStyleLbl="node1" presStyleIdx="2" presStyleCnt="5">
        <dgm:presLayoutVars>
          <dgm:bulletEnabled val="1"/>
        </dgm:presLayoutVars>
      </dgm:prSet>
      <dgm:spPr/>
    </dgm:pt>
    <dgm:pt modelId="{8D30216C-FE7B-4D90-8FA6-F9F013538296}" type="pres">
      <dgm:prSet presAssocID="{4BF9AB76-5395-439E-ADCC-C6B583D12F79}" presName="sibTrans" presStyleLbl="sibTrans2D1" presStyleIdx="2" presStyleCnt="4"/>
      <dgm:spPr/>
    </dgm:pt>
    <dgm:pt modelId="{A94ED647-C185-43AD-A297-681D4155498C}" type="pres">
      <dgm:prSet presAssocID="{4BF9AB76-5395-439E-ADCC-C6B583D12F79}" presName="connectorText" presStyleLbl="sibTrans2D1" presStyleIdx="2" presStyleCnt="4"/>
      <dgm:spPr/>
    </dgm:pt>
    <dgm:pt modelId="{ABCB7F93-371F-4665-858C-31E90247D3F0}" type="pres">
      <dgm:prSet presAssocID="{997FC88B-FC43-4257-8CFC-08B3AE45EB05}" presName="node" presStyleLbl="node1" presStyleIdx="3" presStyleCnt="5">
        <dgm:presLayoutVars>
          <dgm:bulletEnabled val="1"/>
        </dgm:presLayoutVars>
      </dgm:prSet>
      <dgm:spPr/>
    </dgm:pt>
    <dgm:pt modelId="{EC03F7D6-1D5A-464C-9650-19ACF140E6FF}" type="pres">
      <dgm:prSet presAssocID="{C7160580-B90D-4062-9B8A-EBF45389D63B}" presName="sibTrans" presStyleLbl="sibTrans2D1" presStyleIdx="3" presStyleCnt="4"/>
      <dgm:spPr/>
    </dgm:pt>
    <dgm:pt modelId="{2C03A139-1728-4704-AF7C-6F12F6671CF1}" type="pres">
      <dgm:prSet presAssocID="{C7160580-B90D-4062-9B8A-EBF45389D63B}" presName="connectorText" presStyleLbl="sibTrans2D1" presStyleIdx="3" presStyleCnt="4"/>
      <dgm:spPr/>
    </dgm:pt>
    <dgm:pt modelId="{72F2DEAC-5B36-4502-9246-E0677776CCCF}" type="pres">
      <dgm:prSet presAssocID="{81356B73-066F-47F2-92BB-42A8F2099C88}" presName="node" presStyleLbl="node1" presStyleIdx="4" presStyleCnt="5">
        <dgm:presLayoutVars>
          <dgm:bulletEnabled val="1"/>
        </dgm:presLayoutVars>
      </dgm:prSet>
      <dgm:spPr/>
    </dgm:pt>
  </dgm:ptLst>
  <dgm:cxnLst>
    <dgm:cxn modelId="{763EBA29-BA08-44FD-BF30-915BFFA3EE0B}" type="presOf" srcId="{49AE0A4C-C570-4715-BE7A-CEBFAB0BF279}" destId="{3607E148-1452-460A-9E39-5E59717BB78D}" srcOrd="1" destOrd="0" presId="urn:microsoft.com/office/officeart/2005/8/layout/process2"/>
    <dgm:cxn modelId="{9789032E-37EF-4DA8-A943-B78453B34DC2}" type="presOf" srcId="{4BF9AB76-5395-439E-ADCC-C6B583D12F79}" destId="{A94ED647-C185-43AD-A297-681D4155498C}" srcOrd="1" destOrd="0" presId="urn:microsoft.com/office/officeart/2005/8/layout/process2"/>
    <dgm:cxn modelId="{8CD7DC34-5A8D-4A4F-82F7-5934235A008C}" srcId="{D5FB8761-6C87-45D4-91FA-DEDDAEE5548D}" destId="{36C18D9A-2957-4A2F-BE1C-76D58A200564}" srcOrd="1" destOrd="0" parTransId="{4506D6D8-7293-46F2-8A70-0D55CC8F771F}" sibTransId="{49AE0A4C-C570-4715-BE7A-CEBFAB0BF279}"/>
    <dgm:cxn modelId="{788BBB60-F452-470B-BEFF-E397CD0DD122}" type="presOf" srcId="{AE829A04-8814-4BEF-9B38-9EC040E22A36}" destId="{00475837-9E7E-40B9-BAD1-B3C8D01B33B8}" srcOrd="1" destOrd="0" presId="urn:microsoft.com/office/officeart/2005/8/layout/process2"/>
    <dgm:cxn modelId="{F93F8444-00F5-433E-8672-DA41B7FEF3AF}" type="presOf" srcId="{C7160580-B90D-4062-9B8A-EBF45389D63B}" destId="{2C03A139-1728-4704-AF7C-6F12F6671CF1}" srcOrd="1" destOrd="0" presId="urn:microsoft.com/office/officeart/2005/8/layout/process2"/>
    <dgm:cxn modelId="{0DF89B68-2F44-4801-B868-114FA4299F47}" type="presOf" srcId="{D278C23B-D6E9-49F0-A24E-004BCAC0DC6C}" destId="{F0C844B6-4157-4DA2-8E03-3FFC6C4020E6}" srcOrd="0" destOrd="0" presId="urn:microsoft.com/office/officeart/2005/8/layout/process2"/>
    <dgm:cxn modelId="{7F6C7D6A-870D-424B-94CF-6C55194889BF}" type="presOf" srcId="{49AE0A4C-C570-4715-BE7A-CEBFAB0BF279}" destId="{57E85677-0CE4-4AAD-BFCF-47698745C17D}" srcOrd="0" destOrd="0" presId="urn:microsoft.com/office/officeart/2005/8/layout/process2"/>
    <dgm:cxn modelId="{CD8CD24E-5BCE-4420-ADAF-648BDCA2EBAB}" type="presOf" srcId="{D5FB8761-6C87-45D4-91FA-DEDDAEE5548D}" destId="{05ED9019-0DE4-495F-9F25-10DF8EB431EF}" srcOrd="0" destOrd="0" presId="urn:microsoft.com/office/officeart/2005/8/layout/process2"/>
    <dgm:cxn modelId="{5595817A-0352-471E-B013-19CDB715A6F9}" type="presOf" srcId="{C7160580-B90D-4062-9B8A-EBF45389D63B}" destId="{EC03F7D6-1D5A-464C-9650-19ACF140E6FF}" srcOrd="0" destOrd="0" presId="urn:microsoft.com/office/officeart/2005/8/layout/process2"/>
    <dgm:cxn modelId="{428C3794-5EF2-4740-994E-CA464E33966F}" type="presOf" srcId="{10459568-32D2-4D0B-AFB3-DE0654C38C7B}" destId="{2E07106C-93F4-4B7D-BFDE-DF003B6B20C3}" srcOrd="0" destOrd="0" presId="urn:microsoft.com/office/officeart/2005/8/layout/process2"/>
    <dgm:cxn modelId="{87675098-8638-42A2-A6B4-3D7CE836B6B0}" type="presOf" srcId="{81356B73-066F-47F2-92BB-42A8F2099C88}" destId="{72F2DEAC-5B36-4502-9246-E0677776CCCF}" srcOrd="0" destOrd="0" presId="urn:microsoft.com/office/officeart/2005/8/layout/process2"/>
    <dgm:cxn modelId="{AE06909F-5317-4149-954C-A8F4CAE03F84}" type="presOf" srcId="{997FC88B-FC43-4257-8CFC-08B3AE45EB05}" destId="{ABCB7F93-371F-4665-858C-31E90247D3F0}" srcOrd="0" destOrd="0" presId="urn:microsoft.com/office/officeart/2005/8/layout/process2"/>
    <dgm:cxn modelId="{340F66B4-6839-4796-9CD0-A096A170F03E}" type="presOf" srcId="{4BF9AB76-5395-439E-ADCC-C6B583D12F79}" destId="{8D30216C-FE7B-4D90-8FA6-F9F013538296}" srcOrd="0" destOrd="0" presId="urn:microsoft.com/office/officeart/2005/8/layout/process2"/>
    <dgm:cxn modelId="{4CE0C3B7-FF20-4E15-8A3B-3EC598C2D495}" srcId="{D5FB8761-6C87-45D4-91FA-DEDDAEE5548D}" destId="{81356B73-066F-47F2-92BB-42A8F2099C88}" srcOrd="4" destOrd="0" parTransId="{D212581B-EEC0-4D36-9C81-4BAFBCC125D5}" sibTransId="{4DB120D6-7F6A-49CB-BB3B-C2E2F96320B5}"/>
    <dgm:cxn modelId="{E2081ACE-4711-4920-A9AC-21E9C4281F11}" type="presOf" srcId="{AE829A04-8814-4BEF-9B38-9EC040E22A36}" destId="{4373D13A-3D27-4D8B-8426-83F3AB467636}" srcOrd="0" destOrd="0" presId="urn:microsoft.com/office/officeart/2005/8/layout/process2"/>
    <dgm:cxn modelId="{449001DA-2CD9-4A59-AAAB-9784D2B23A4C}" type="presOf" srcId="{36C18D9A-2957-4A2F-BE1C-76D58A200564}" destId="{304F7CF1-E08F-4332-A188-B54B182D1586}" srcOrd="0" destOrd="0" presId="urn:microsoft.com/office/officeart/2005/8/layout/process2"/>
    <dgm:cxn modelId="{BF70BBE2-BBCB-4998-A37A-6B376EF8751A}" srcId="{D5FB8761-6C87-45D4-91FA-DEDDAEE5548D}" destId="{D278C23B-D6E9-49F0-A24E-004BCAC0DC6C}" srcOrd="2" destOrd="0" parTransId="{C70BD339-B406-40AE-AB52-F6F13B75C9E2}" sibTransId="{4BF9AB76-5395-439E-ADCC-C6B583D12F79}"/>
    <dgm:cxn modelId="{832C3BF7-FDD1-496B-867A-BB0F6CFA1527}" srcId="{D5FB8761-6C87-45D4-91FA-DEDDAEE5548D}" destId="{10459568-32D2-4D0B-AFB3-DE0654C38C7B}" srcOrd="0" destOrd="0" parTransId="{6278D76E-AB3E-4977-ACAD-4C9210EAC95E}" sibTransId="{AE829A04-8814-4BEF-9B38-9EC040E22A36}"/>
    <dgm:cxn modelId="{B8F3A2F7-7A93-4857-8726-111D8698BBC0}" srcId="{D5FB8761-6C87-45D4-91FA-DEDDAEE5548D}" destId="{997FC88B-FC43-4257-8CFC-08B3AE45EB05}" srcOrd="3" destOrd="0" parTransId="{9487167D-35EB-4443-B8B2-5E008F63199E}" sibTransId="{C7160580-B90D-4062-9B8A-EBF45389D63B}"/>
    <dgm:cxn modelId="{85E8F463-6932-43F5-A671-50A80E7E67FD}" type="presParOf" srcId="{05ED9019-0DE4-495F-9F25-10DF8EB431EF}" destId="{2E07106C-93F4-4B7D-BFDE-DF003B6B20C3}" srcOrd="0" destOrd="0" presId="urn:microsoft.com/office/officeart/2005/8/layout/process2"/>
    <dgm:cxn modelId="{674CE1AF-A280-4094-A33D-E3D45C97F8A6}" type="presParOf" srcId="{05ED9019-0DE4-495F-9F25-10DF8EB431EF}" destId="{4373D13A-3D27-4D8B-8426-83F3AB467636}" srcOrd="1" destOrd="0" presId="urn:microsoft.com/office/officeart/2005/8/layout/process2"/>
    <dgm:cxn modelId="{03E80B5C-0B08-492A-888E-A6A3F36D61E5}" type="presParOf" srcId="{4373D13A-3D27-4D8B-8426-83F3AB467636}" destId="{00475837-9E7E-40B9-BAD1-B3C8D01B33B8}" srcOrd="0" destOrd="0" presId="urn:microsoft.com/office/officeart/2005/8/layout/process2"/>
    <dgm:cxn modelId="{E5F54481-6F32-4E9A-A9E8-AC4A53F1F703}" type="presParOf" srcId="{05ED9019-0DE4-495F-9F25-10DF8EB431EF}" destId="{304F7CF1-E08F-4332-A188-B54B182D1586}" srcOrd="2" destOrd="0" presId="urn:microsoft.com/office/officeart/2005/8/layout/process2"/>
    <dgm:cxn modelId="{5FA90428-B43E-4D1D-9CCE-45847F6E3F4C}" type="presParOf" srcId="{05ED9019-0DE4-495F-9F25-10DF8EB431EF}" destId="{57E85677-0CE4-4AAD-BFCF-47698745C17D}" srcOrd="3" destOrd="0" presId="urn:microsoft.com/office/officeart/2005/8/layout/process2"/>
    <dgm:cxn modelId="{4DA2CDC3-FE46-4E1A-B7CD-A3D561602112}" type="presParOf" srcId="{57E85677-0CE4-4AAD-BFCF-47698745C17D}" destId="{3607E148-1452-460A-9E39-5E59717BB78D}" srcOrd="0" destOrd="0" presId="urn:microsoft.com/office/officeart/2005/8/layout/process2"/>
    <dgm:cxn modelId="{DE792035-D976-47B3-9E27-5045438583E2}" type="presParOf" srcId="{05ED9019-0DE4-495F-9F25-10DF8EB431EF}" destId="{F0C844B6-4157-4DA2-8E03-3FFC6C4020E6}" srcOrd="4" destOrd="0" presId="urn:microsoft.com/office/officeart/2005/8/layout/process2"/>
    <dgm:cxn modelId="{81740D54-996D-4C38-A11F-3F85AF031C94}" type="presParOf" srcId="{05ED9019-0DE4-495F-9F25-10DF8EB431EF}" destId="{8D30216C-FE7B-4D90-8FA6-F9F013538296}" srcOrd="5" destOrd="0" presId="urn:microsoft.com/office/officeart/2005/8/layout/process2"/>
    <dgm:cxn modelId="{DD367E09-4E8F-45E3-80B4-8B2ED48AE380}" type="presParOf" srcId="{8D30216C-FE7B-4D90-8FA6-F9F013538296}" destId="{A94ED647-C185-43AD-A297-681D4155498C}" srcOrd="0" destOrd="0" presId="urn:microsoft.com/office/officeart/2005/8/layout/process2"/>
    <dgm:cxn modelId="{E0768F03-6482-498B-990F-D6EB9BAEFC88}" type="presParOf" srcId="{05ED9019-0DE4-495F-9F25-10DF8EB431EF}" destId="{ABCB7F93-371F-4665-858C-31E90247D3F0}" srcOrd="6" destOrd="0" presId="urn:microsoft.com/office/officeart/2005/8/layout/process2"/>
    <dgm:cxn modelId="{A923D9DE-C720-47B6-BC59-ADB7E3663CF7}" type="presParOf" srcId="{05ED9019-0DE4-495F-9F25-10DF8EB431EF}" destId="{EC03F7D6-1D5A-464C-9650-19ACF140E6FF}" srcOrd="7" destOrd="0" presId="urn:microsoft.com/office/officeart/2005/8/layout/process2"/>
    <dgm:cxn modelId="{F481F656-A3FB-4761-BAF0-1154ED2E6193}" type="presParOf" srcId="{EC03F7D6-1D5A-464C-9650-19ACF140E6FF}" destId="{2C03A139-1728-4704-AF7C-6F12F6671CF1}" srcOrd="0" destOrd="0" presId="urn:microsoft.com/office/officeart/2005/8/layout/process2"/>
    <dgm:cxn modelId="{BFBC1E3C-6017-40AC-B547-E92BA14C896B}" type="presParOf" srcId="{05ED9019-0DE4-495F-9F25-10DF8EB431EF}" destId="{72F2DEAC-5B36-4502-9246-E0677776CCCF}"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FB8761-6C87-45D4-91FA-DEDDAEE5548D}" type="doc">
      <dgm:prSet loTypeId="urn:microsoft.com/office/officeart/2005/8/layout/process2" loCatId="process" qsTypeId="urn:microsoft.com/office/officeart/2005/8/quickstyle/simple1" qsCatId="simple" csTypeId="urn:microsoft.com/office/officeart/2005/8/colors/accent1_2" csCatId="accent1" phldr="1"/>
      <dgm:spPr/>
    </dgm:pt>
    <dgm:pt modelId="{10459568-32D2-4D0B-AFB3-DE0654C38C7B}">
      <dgm:prSet phldrT="[Texto]"/>
      <dgm:spPr/>
      <dgm:t>
        <a:bodyPr/>
        <a:lstStyle/>
        <a:p>
          <a:r>
            <a:rPr lang="es-MX" dirty="0" err="1"/>
            <a:t>Connect</a:t>
          </a:r>
          <a:endParaRPr lang="es-MX" dirty="0"/>
        </a:p>
      </dgm:t>
    </dgm:pt>
    <dgm:pt modelId="{6278D76E-AB3E-4977-ACAD-4C9210EAC95E}" type="parTrans" cxnId="{832C3BF7-FDD1-496B-867A-BB0F6CFA1527}">
      <dgm:prSet/>
      <dgm:spPr/>
      <dgm:t>
        <a:bodyPr/>
        <a:lstStyle/>
        <a:p>
          <a:endParaRPr lang="es-MX"/>
        </a:p>
      </dgm:t>
    </dgm:pt>
    <dgm:pt modelId="{AE829A04-8814-4BEF-9B38-9EC040E22A36}" type="sibTrans" cxnId="{832C3BF7-FDD1-496B-867A-BB0F6CFA1527}">
      <dgm:prSet/>
      <dgm:spPr/>
      <dgm:t>
        <a:bodyPr/>
        <a:lstStyle/>
        <a:p>
          <a:endParaRPr lang="es-MX"/>
        </a:p>
      </dgm:t>
    </dgm:pt>
    <dgm:pt modelId="{D278C23B-D6E9-49F0-A24E-004BCAC0DC6C}">
      <dgm:prSet phldrT="[Texto]"/>
      <dgm:spPr/>
      <dgm:t>
        <a:bodyPr/>
        <a:lstStyle/>
        <a:p>
          <a:r>
            <a:rPr lang="es-MX" dirty="0" err="1"/>
            <a:t>Send</a:t>
          </a:r>
          <a:r>
            <a:rPr lang="es-MX" dirty="0"/>
            <a:t>/</a:t>
          </a:r>
          <a:r>
            <a:rPr lang="es-MX" dirty="0" err="1"/>
            <a:t>recv</a:t>
          </a:r>
          <a:endParaRPr lang="es-MX" dirty="0"/>
        </a:p>
      </dgm:t>
    </dgm:pt>
    <dgm:pt modelId="{C70BD339-B406-40AE-AB52-F6F13B75C9E2}" type="parTrans" cxnId="{BF70BBE2-BBCB-4998-A37A-6B376EF8751A}">
      <dgm:prSet/>
      <dgm:spPr/>
      <dgm:t>
        <a:bodyPr/>
        <a:lstStyle/>
        <a:p>
          <a:endParaRPr lang="es-MX"/>
        </a:p>
      </dgm:t>
    </dgm:pt>
    <dgm:pt modelId="{4BF9AB76-5395-439E-ADCC-C6B583D12F79}" type="sibTrans" cxnId="{BF70BBE2-BBCB-4998-A37A-6B376EF8751A}">
      <dgm:prSet/>
      <dgm:spPr/>
      <dgm:t>
        <a:bodyPr/>
        <a:lstStyle/>
        <a:p>
          <a:endParaRPr lang="es-MX"/>
        </a:p>
      </dgm:t>
    </dgm:pt>
    <dgm:pt modelId="{05ED9019-0DE4-495F-9F25-10DF8EB431EF}" type="pres">
      <dgm:prSet presAssocID="{D5FB8761-6C87-45D4-91FA-DEDDAEE5548D}" presName="linearFlow" presStyleCnt="0">
        <dgm:presLayoutVars>
          <dgm:resizeHandles val="exact"/>
        </dgm:presLayoutVars>
      </dgm:prSet>
      <dgm:spPr/>
    </dgm:pt>
    <dgm:pt modelId="{2E07106C-93F4-4B7D-BFDE-DF003B6B20C3}" type="pres">
      <dgm:prSet presAssocID="{10459568-32D2-4D0B-AFB3-DE0654C38C7B}" presName="node" presStyleLbl="node1" presStyleIdx="0" presStyleCnt="2">
        <dgm:presLayoutVars>
          <dgm:bulletEnabled val="1"/>
        </dgm:presLayoutVars>
      </dgm:prSet>
      <dgm:spPr/>
    </dgm:pt>
    <dgm:pt modelId="{4373D13A-3D27-4D8B-8426-83F3AB467636}" type="pres">
      <dgm:prSet presAssocID="{AE829A04-8814-4BEF-9B38-9EC040E22A36}" presName="sibTrans" presStyleLbl="sibTrans2D1" presStyleIdx="0" presStyleCnt="1"/>
      <dgm:spPr/>
    </dgm:pt>
    <dgm:pt modelId="{00475837-9E7E-40B9-BAD1-B3C8D01B33B8}" type="pres">
      <dgm:prSet presAssocID="{AE829A04-8814-4BEF-9B38-9EC040E22A36}" presName="connectorText" presStyleLbl="sibTrans2D1" presStyleIdx="0" presStyleCnt="1"/>
      <dgm:spPr/>
    </dgm:pt>
    <dgm:pt modelId="{F0C844B6-4157-4DA2-8E03-3FFC6C4020E6}" type="pres">
      <dgm:prSet presAssocID="{D278C23B-D6E9-49F0-A24E-004BCAC0DC6C}" presName="node" presStyleLbl="node1" presStyleIdx="1" presStyleCnt="2">
        <dgm:presLayoutVars>
          <dgm:bulletEnabled val="1"/>
        </dgm:presLayoutVars>
      </dgm:prSet>
      <dgm:spPr/>
    </dgm:pt>
  </dgm:ptLst>
  <dgm:cxnLst>
    <dgm:cxn modelId="{876B7D44-E1FF-4EFE-8DFC-7D0CD943702C}" type="presOf" srcId="{AE829A04-8814-4BEF-9B38-9EC040E22A36}" destId="{00475837-9E7E-40B9-BAD1-B3C8D01B33B8}" srcOrd="1" destOrd="0" presId="urn:microsoft.com/office/officeart/2005/8/layout/process2"/>
    <dgm:cxn modelId="{22A2C98C-348F-4691-AEFC-60A9B1EA88A3}" type="presOf" srcId="{D5FB8761-6C87-45D4-91FA-DEDDAEE5548D}" destId="{05ED9019-0DE4-495F-9F25-10DF8EB431EF}" srcOrd="0" destOrd="0" presId="urn:microsoft.com/office/officeart/2005/8/layout/process2"/>
    <dgm:cxn modelId="{9BE16BA8-B747-4669-A4AD-7539988D4727}" type="presOf" srcId="{10459568-32D2-4D0B-AFB3-DE0654C38C7B}" destId="{2E07106C-93F4-4B7D-BFDE-DF003B6B20C3}" srcOrd="0" destOrd="0" presId="urn:microsoft.com/office/officeart/2005/8/layout/process2"/>
    <dgm:cxn modelId="{9FB963B5-BB1B-4B67-B238-8100308D8941}" type="presOf" srcId="{AE829A04-8814-4BEF-9B38-9EC040E22A36}" destId="{4373D13A-3D27-4D8B-8426-83F3AB467636}" srcOrd="0" destOrd="0" presId="urn:microsoft.com/office/officeart/2005/8/layout/process2"/>
    <dgm:cxn modelId="{3F8587D8-789D-4CEB-A0D5-1B492E8DD296}" type="presOf" srcId="{D278C23B-D6E9-49F0-A24E-004BCAC0DC6C}" destId="{F0C844B6-4157-4DA2-8E03-3FFC6C4020E6}" srcOrd="0" destOrd="0" presId="urn:microsoft.com/office/officeart/2005/8/layout/process2"/>
    <dgm:cxn modelId="{BF70BBE2-BBCB-4998-A37A-6B376EF8751A}" srcId="{D5FB8761-6C87-45D4-91FA-DEDDAEE5548D}" destId="{D278C23B-D6E9-49F0-A24E-004BCAC0DC6C}" srcOrd="1" destOrd="0" parTransId="{C70BD339-B406-40AE-AB52-F6F13B75C9E2}" sibTransId="{4BF9AB76-5395-439E-ADCC-C6B583D12F79}"/>
    <dgm:cxn modelId="{832C3BF7-FDD1-496B-867A-BB0F6CFA1527}" srcId="{D5FB8761-6C87-45D4-91FA-DEDDAEE5548D}" destId="{10459568-32D2-4D0B-AFB3-DE0654C38C7B}" srcOrd="0" destOrd="0" parTransId="{6278D76E-AB3E-4977-ACAD-4C9210EAC95E}" sibTransId="{AE829A04-8814-4BEF-9B38-9EC040E22A36}"/>
    <dgm:cxn modelId="{7A83EF2F-E88A-40A5-836D-34AF4BCE7E3C}" type="presParOf" srcId="{05ED9019-0DE4-495F-9F25-10DF8EB431EF}" destId="{2E07106C-93F4-4B7D-BFDE-DF003B6B20C3}" srcOrd="0" destOrd="0" presId="urn:microsoft.com/office/officeart/2005/8/layout/process2"/>
    <dgm:cxn modelId="{E9E13CB4-BB95-4DCC-A87A-5864D3748007}" type="presParOf" srcId="{05ED9019-0DE4-495F-9F25-10DF8EB431EF}" destId="{4373D13A-3D27-4D8B-8426-83F3AB467636}" srcOrd="1" destOrd="0" presId="urn:microsoft.com/office/officeart/2005/8/layout/process2"/>
    <dgm:cxn modelId="{4B7E573C-A932-434A-8C47-8A51CED13FA2}" type="presParOf" srcId="{4373D13A-3D27-4D8B-8426-83F3AB467636}" destId="{00475837-9E7E-40B9-BAD1-B3C8D01B33B8}" srcOrd="0" destOrd="0" presId="urn:microsoft.com/office/officeart/2005/8/layout/process2"/>
    <dgm:cxn modelId="{DBE79795-AA8B-4687-A673-6AC4ACC0A5FC}" type="presParOf" srcId="{05ED9019-0DE4-495F-9F25-10DF8EB431EF}" destId="{F0C844B6-4157-4DA2-8E03-3FFC6C4020E6}" srcOrd="2"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FB8761-6C87-45D4-91FA-DEDDAEE5548D}" type="doc">
      <dgm:prSet loTypeId="urn:microsoft.com/office/officeart/2005/8/layout/process2" loCatId="process" qsTypeId="urn:microsoft.com/office/officeart/2005/8/quickstyle/simple1" qsCatId="simple" csTypeId="urn:microsoft.com/office/officeart/2005/8/colors/accent1_2" csCatId="accent1" phldr="1"/>
      <dgm:spPr/>
    </dgm:pt>
    <dgm:pt modelId="{10459568-32D2-4D0B-AFB3-DE0654C38C7B}">
      <dgm:prSet phldrT="[Texto]"/>
      <dgm:spPr/>
      <dgm:t>
        <a:bodyPr/>
        <a:lstStyle/>
        <a:p>
          <a:r>
            <a:rPr lang="es-MX" dirty="0"/>
            <a:t>Socket</a:t>
          </a:r>
        </a:p>
      </dgm:t>
    </dgm:pt>
    <dgm:pt modelId="{6278D76E-AB3E-4977-ACAD-4C9210EAC95E}" type="parTrans" cxnId="{832C3BF7-FDD1-496B-867A-BB0F6CFA1527}">
      <dgm:prSet/>
      <dgm:spPr/>
      <dgm:t>
        <a:bodyPr/>
        <a:lstStyle/>
        <a:p>
          <a:endParaRPr lang="es-MX"/>
        </a:p>
      </dgm:t>
    </dgm:pt>
    <dgm:pt modelId="{AE829A04-8814-4BEF-9B38-9EC040E22A36}" type="sibTrans" cxnId="{832C3BF7-FDD1-496B-867A-BB0F6CFA1527}">
      <dgm:prSet/>
      <dgm:spPr/>
      <dgm:t>
        <a:bodyPr/>
        <a:lstStyle/>
        <a:p>
          <a:endParaRPr lang="es-MX"/>
        </a:p>
      </dgm:t>
    </dgm:pt>
    <dgm:pt modelId="{36C18D9A-2957-4A2F-BE1C-76D58A200564}">
      <dgm:prSet phldrT="[Texto]"/>
      <dgm:spPr/>
      <dgm:t>
        <a:bodyPr/>
        <a:lstStyle/>
        <a:p>
          <a:r>
            <a:rPr lang="es-MX" dirty="0" err="1"/>
            <a:t>Sendto</a:t>
          </a:r>
          <a:r>
            <a:rPr lang="es-MX" dirty="0"/>
            <a:t>/</a:t>
          </a:r>
          <a:r>
            <a:rPr lang="es-MX" dirty="0" err="1"/>
            <a:t>recvto</a:t>
          </a:r>
          <a:endParaRPr lang="es-MX" dirty="0"/>
        </a:p>
      </dgm:t>
    </dgm:pt>
    <dgm:pt modelId="{4506D6D8-7293-46F2-8A70-0D55CC8F771F}" type="parTrans" cxnId="{8CD7DC34-5A8D-4A4F-82F7-5934235A008C}">
      <dgm:prSet/>
      <dgm:spPr/>
      <dgm:t>
        <a:bodyPr/>
        <a:lstStyle/>
        <a:p>
          <a:endParaRPr lang="es-MX"/>
        </a:p>
      </dgm:t>
    </dgm:pt>
    <dgm:pt modelId="{49AE0A4C-C570-4715-BE7A-CEBFAB0BF279}" type="sibTrans" cxnId="{8CD7DC34-5A8D-4A4F-82F7-5934235A008C}">
      <dgm:prSet/>
      <dgm:spPr/>
      <dgm:t>
        <a:bodyPr/>
        <a:lstStyle/>
        <a:p>
          <a:endParaRPr lang="es-MX"/>
        </a:p>
      </dgm:t>
    </dgm:pt>
    <dgm:pt modelId="{997FC88B-FC43-4257-8CFC-08B3AE45EB05}">
      <dgm:prSet phldrT="[Texto]"/>
      <dgm:spPr/>
      <dgm:t>
        <a:bodyPr/>
        <a:lstStyle/>
        <a:p>
          <a:r>
            <a:rPr lang="es-MX" dirty="0" err="1"/>
            <a:t>Shutdown</a:t>
          </a:r>
          <a:endParaRPr lang="es-MX" dirty="0"/>
        </a:p>
      </dgm:t>
    </dgm:pt>
    <dgm:pt modelId="{9487167D-35EB-4443-B8B2-5E008F63199E}" type="parTrans" cxnId="{B8F3A2F7-7A93-4857-8726-111D8698BBC0}">
      <dgm:prSet/>
      <dgm:spPr/>
      <dgm:t>
        <a:bodyPr/>
        <a:lstStyle/>
        <a:p>
          <a:endParaRPr lang="es-MX"/>
        </a:p>
      </dgm:t>
    </dgm:pt>
    <dgm:pt modelId="{C7160580-B90D-4062-9B8A-EBF45389D63B}" type="sibTrans" cxnId="{B8F3A2F7-7A93-4857-8726-111D8698BBC0}">
      <dgm:prSet/>
      <dgm:spPr/>
      <dgm:t>
        <a:bodyPr/>
        <a:lstStyle/>
        <a:p>
          <a:endParaRPr lang="es-MX"/>
        </a:p>
      </dgm:t>
    </dgm:pt>
    <dgm:pt modelId="{81356B73-066F-47F2-92BB-42A8F2099C88}">
      <dgm:prSet phldrT="[Texto]"/>
      <dgm:spPr/>
      <dgm:t>
        <a:bodyPr/>
        <a:lstStyle/>
        <a:p>
          <a:r>
            <a:rPr lang="es-MX" dirty="0" err="1"/>
            <a:t>Close</a:t>
          </a:r>
          <a:endParaRPr lang="es-MX" dirty="0"/>
        </a:p>
      </dgm:t>
    </dgm:pt>
    <dgm:pt modelId="{D212581B-EEC0-4D36-9C81-4BAFBCC125D5}" type="parTrans" cxnId="{4CE0C3B7-FF20-4E15-8A3B-3EC598C2D495}">
      <dgm:prSet/>
      <dgm:spPr/>
      <dgm:t>
        <a:bodyPr/>
        <a:lstStyle/>
        <a:p>
          <a:endParaRPr lang="es-MX"/>
        </a:p>
      </dgm:t>
    </dgm:pt>
    <dgm:pt modelId="{4DB120D6-7F6A-49CB-BB3B-C2E2F96320B5}" type="sibTrans" cxnId="{4CE0C3B7-FF20-4E15-8A3B-3EC598C2D495}">
      <dgm:prSet/>
      <dgm:spPr/>
      <dgm:t>
        <a:bodyPr/>
        <a:lstStyle/>
        <a:p>
          <a:endParaRPr lang="es-MX"/>
        </a:p>
      </dgm:t>
    </dgm:pt>
    <dgm:pt modelId="{05ED9019-0DE4-495F-9F25-10DF8EB431EF}" type="pres">
      <dgm:prSet presAssocID="{D5FB8761-6C87-45D4-91FA-DEDDAEE5548D}" presName="linearFlow" presStyleCnt="0">
        <dgm:presLayoutVars>
          <dgm:resizeHandles val="exact"/>
        </dgm:presLayoutVars>
      </dgm:prSet>
      <dgm:spPr/>
    </dgm:pt>
    <dgm:pt modelId="{2E07106C-93F4-4B7D-BFDE-DF003B6B20C3}" type="pres">
      <dgm:prSet presAssocID="{10459568-32D2-4D0B-AFB3-DE0654C38C7B}" presName="node" presStyleLbl="node1" presStyleIdx="0" presStyleCnt="4">
        <dgm:presLayoutVars>
          <dgm:bulletEnabled val="1"/>
        </dgm:presLayoutVars>
      </dgm:prSet>
      <dgm:spPr/>
    </dgm:pt>
    <dgm:pt modelId="{4373D13A-3D27-4D8B-8426-83F3AB467636}" type="pres">
      <dgm:prSet presAssocID="{AE829A04-8814-4BEF-9B38-9EC040E22A36}" presName="sibTrans" presStyleLbl="sibTrans2D1" presStyleIdx="0" presStyleCnt="3"/>
      <dgm:spPr/>
    </dgm:pt>
    <dgm:pt modelId="{00475837-9E7E-40B9-BAD1-B3C8D01B33B8}" type="pres">
      <dgm:prSet presAssocID="{AE829A04-8814-4BEF-9B38-9EC040E22A36}" presName="connectorText" presStyleLbl="sibTrans2D1" presStyleIdx="0" presStyleCnt="3"/>
      <dgm:spPr/>
    </dgm:pt>
    <dgm:pt modelId="{304F7CF1-E08F-4332-A188-B54B182D1586}" type="pres">
      <dgm:prSet presAssocID="{36C18D9A-2957-4A2F-BE1C-76D58A200564}" presName="node" presStyleLbl="node1" presStyleIdx="1" presStyleCnt="4">
        <dgm:presLayoutVars>
          <dgm:bulletEnabled val="1"/>
        </dgm:presLayoutVars>
      </dgm:prSet>
      <dgm:spPr/>
    </dgm:pt>
    <dgm:pt modelId="{57E85677-0CE4-4AAD-BFCF-47698745C17D}" type="pres">
      <dgm:prSet presAssocID="{49AE0A4C-C570-4715-BE7A-CEBFAB0BF279}" presName="sibTrans" presStyleLbl="sibTrans2D1" presStyleIdx="1" presStyleCnt="3"/>
      <dgm:spPr/>
    </dgm:pt>
    <dgm:pt modelId="{3607E148-1452-460A-9E39-5E59717BB78D}" type="pres">
      <dgm:prSet presAssocID="{49AE0A4C-C570-4715-BE7A-CEBFAB0BF279}" presName="connectorText" presStyleLbl="sibTrans2D1" presStyleIdx="1" presStyleCnt="3"/>
      <dgm:spPr/>
    </dgm:pt>
    <dgm:pt modelId="{ABCB7F93-371F-4665-858C-31E90247D3F0}" type="pres">
      <dgm:prSet presAssocID="{997FC88B-FC43-4257-8CFC-08B3AE45EB05}" presName="node" presStyleLbl="node1" presStyleIdx="2" presStyleCnt="4">
        <dgm:presLayoutVars>
          <dgm:bulletEnabled val="1"/>
        </dgm:presLayoutVars>
      </dgm:prSet>
      <dgm:spPr/>
    </dgm:pt>
    <dgm:pt modelId="{EC03F7D6-1D5A-464C-9650-19ACF140E6FF}" type="pres">
      <dgm:prSet presAssocID="{C7160580-B90D-4062-9B8A-EBF45389D63B}" presName="sibTrans" presStyleLbl="sibTrans2D1" presStyleIdx="2" presStyleCnt="3"/>
      <dgm:spPr/>
    </dgm:pt>
    <dgm:pt modelId="{2C03A139-1728-4704-AF7C-6F12F6671CF1}" type="pres">
      <dgm:prSet presAssocID="{C7160580-B90D-4062-9B8A-EBF45389D63B}" presName="connectorText" presStyleLbl="sibTrans2D1" presStyleIdx="2" presStyleCnt="3"/>
      <dgm:spPr/>
    </dgm:pt>
    <dgm:pt modelId="{72F2DEAC-5B36-4502-9246-E0677776CCCF}" type="pres">
      <dgm:prSet presAssocID="{81356B73-066F-47F2-92BB-42A8F2099C88}" presName="node" presStyleLbl="node1" presStyleIdx="3" presStyleCnt="4">
        <dgm:presLayoutVars>
          <dgm:bulletEnabled val="1"/>
        </dgm:presLayoutVars>
      </dgm:prSet>
      <dgm:spPr/>
    </dgm:pt>
  </dgm:ptLst>
  <dgm:cxnLst>
    <dgm:cxn modelId="{D513B002-419B-4F59-B5C6-60A4AFC5E897}" type="presOf" srcId="{81356B73-066F-47F2-92BB-42A8F2099C88}" destId="{72F2DEAC-5B36-4502-9246-E0677776CCCF}" srcOrd="0" destOrd="0" presId="urn:microsoft.com/office/officeart/2005/8/layout/process2"/>
    <dgm:cxn modelId="{85C48D31-C92D-46D3-B128-3FCE01D5529D}" type="presOf" srcId="{997FC88B-FC43-4257-8CFC-08B3AE45EB05}" destId="{ABCB7F93-371F-4665-858C-31E90247D3F0}" srcOrd="0" destOrd="0" presId="urn:microsoft.com/office/officeart/2005/8/layout/process2"/>
    <dgm:cxn modelId="{8CD7DC34-5A8D-4A4F-82F7-5934235A008C}" srcId="{D5FB8761-6C87-45D4-91FA-DEDDAEE5548D}" destId="{36C18D9A-2957-4A2F-BE1C-76D58A200564}" srcOrd="1" destOrd="0" parTransId="{4506D6D8-7293-46F2-8A70-0D55CC8F771F}" sibTransId="{49AE0A4C-C570-4715-BE7A-CEBFAB0BF279}"/>
    <dgm:cxn modelId="{30AEF63A-310C-4C7B-A860-E6483A29A5AC}" type="presOf" srcId="{D5FB8761-6C87-45D4-91FA-DEDDAEE5548D}" destId="{05ED9019-0DE4-495F-9F25-10DF8EB431EF}" srcOrd="0" destOrd="0" presId="urn:microsoft.com/office/officeart/2005/8/layout/process2"/>
    <dgm:cxn modelId="{D18B163B-DDB2-41EE-A378-1112378C9694}" type="presOf" srcId="{AE829A04-8814-4BEF-9B38-9EC040E22A36}" destId="{00475837-9E7E-40B9-BAD1-B3C8D01B33B8}" srcOrd="1" destOrd="0" presId="urn:microsoft.com/office/officeart/2005/8/layout/process2"/>
    <dgm:cxn modelId="{56825D5C-73BB-4B08-A7CE-F2AE56252773}" type="presOf" srcId="{49AE0A4C-C570-4715-BE7A-CEBFAB0BF279}" destId="{57E85677-0CE4-4AAD-BFCF-47698745C17D}" srcOrd="0" destOrd="0" presId="urn:microsoft.com/office/officeart/2005/8/layout/process2"/>
    <dgm:cxn modelId="{E8A02046-7BF9-4B1C-A742-35E2A895B25F}" type="presOf" srcId="{C7160580-B90D-4062-9B8A-EBF45389D63B}" destId="{2C03A139-1728-4704-AF7C-6F12F6671CF1}" srcOrd="1" destOrd="0" presId="urn:microsoft.com/office/officeart/2005/8/layout/process2"/>
    <dgm:cxn modelId="{4C761D5A-3536-49DC-A629-2CD12314DA90}" type="presOf" srcId="{49AE0A4C-C570-4715-BE7A-CEBFAB0BF279}" destId="{3607E148-1452-460A-9E39-5E59717BB78D}" srcOrd="1" destOrd="0" presId="urn:microsoft.com/office/officeart/2005/8/layout/process2"/>
    <dgm:cxn modelId="{0653A683-8BBF-4A2D-A56F-D4E11E0DDCBA}" type="presOf" srcId="{36C18D9A-2957-4A2F-BE1C-76D58A200564}" destId="{304F7CF1-E08F-4332-A188-B54B182D1586}" srcOrd="0" destOrd="0" presId="urn:microsoft.com/office/officeart/2005/8/layout/process2"/>
    <dgm:cxn modelId="{D2C05D9B-C5FF-4E9E-AEB2-FABFCCA3680C}" type="presOf" srcId="{10459568-32D2-4D0B-AFB3-DE0654C38C7B}" destId="{2E07106C-93F4-4B7D-BFDE-DF003B6B20C3}" srcOrd="0" destOrd="0" presId="urn:microsoft.com/office/officeart/2005/8/layout/process2"/>
    <dgm:cxn modelId="{69F80EA3-C5F4-49EC-9AAF-4CDA325AC230}" type="presOf" srcId="{C7160580-B90D-4062-9B8A-EBF45389D63B}" destId="{EC03F7D6-1D5A-464C-9650-19ACF140E6FF}" srcOrd="0" destOrd="0" presId="urn:microsoft.com/office/officeart/2005/8/layout/process2"/>
    <dgm:cxn modelId="{4CE0C3B7-FF20-4E15-8A3B-3EC598C2D495}" srcId="{D5FB8761-6C87-45D4-91FA-DEDDAEE5548D}" destId="{81356B73-066F-47F2-92BB-42A8F2099C88}" srcOrd="3" destOrd="0" parTransId="{D212581B-EEC0-4D36-9C81-4BAFBCC125D5}" sibTransId="{4DB120D6-7F6A-49CB-BB3B-C2E2F96320B5}"/>
    <dgm:cxn modelId="{48413BD0-1A49-4DD4-A1AE-5ED3ADD60155}" type="presOf" srcId="{AE829A04-8814-4BEF-9B38-9EC040E22A36}" destId="{4373D13A-3D27-4D8B-8426-83F3AB467636}" srcOrd="0" destOrd="0" presId="urn:microsoft.com/office/officeart/2005/8/layout/process2"/>
    <dgm:cxn modelId="{832C3BF7-FDD1-496B-867A-BB0F6CFA1527}" srcId="{D5FB8761-6C87-45D4-91FA-DEDDAEE5548D}" destId="{10459568-32D2-4D0B-AFB3-DE0654C38C7B}" srcOrd="0" destOrd="0" parTransId="{6278D76E-AB3E-4977-ACAD-4C9210EAC95E}" sibTransId="{AE829A04-8814-4BEF-9B38-9EC040E22A36}"/>
    <dgm:cxn modelId="{B8F3A2F7-7A93-4857-8726-111D8698BBC0}" srcId="{D5FB8761-6C87-45D4-91FA-DEDDAEE5548D}" destId="{997FC88B-FC43-4257-8CFC-08B3AE45EB05}" srcOrd="2" destOrd="0" parTransId="{9487167D-35EB-4443-B8B2-5E008F63199E}" sibTransId="{C7160580-B90D-4062-9B8A-EBF45389D63B}"/>
    <dgm:cxn modelId="{C151940B-98CE-4844-AC0B-EE86255C7F43}" type="presParOf" srcId="{05ED9019-0DE4-495F-9F25-10DF8EB431EF}" destId="{2E07106C-93F4-4B7D-BFDE-DF003B6B20C3}" srcOrd="0" destOrd="0" presId="urn:microsoft.com/office/officeart/2005/8/layout/process2"/>
    <dgm:cxn modelId="{3DA573CD-03BB-41C7-87EB-A5DD282DC799}" type="presParOf" srcId="{05ED9019-0DE4-495F-9F25-10DF8EB431EF}" destId="{4373D13A-3D27-4D8B-8426-83F3AB467636}" srcOrd="1" destOrd="0" presId="urn:microsoft.com/office/officeart/2005/8/layout/process2"/>
    <dgm:cxn modelId="{8F3FE594-5071-4B5A-882A-B6183F003B47}" type="presParOf" srcId="{4373D13A-3D27-4D8B-8426-83F3AB467636}" destId="{00475837-9E7E-40B9-BAD1-B3C8D01B33B8}" srcOrd="0" destOrd="0" presId="urn:microsoft.com/office/officeart/2005/8/layout/process2"/>
    <dgm:cxn modelId="{801D821E-E962-4FF8-9DEA-10381594D89B}" type="presParOf" srcId="{05ED9019-0DE4-495F-9F25-10DF8EB431EF}" destId="{304F7CF1-E08F-4332-A188-B54B182D1586}" srcOrd="2" destOrd="0" presId="urn:microsoft.com/office/officeart/2005/8/layout/process2"/>
    <dgm:cxn modelId="{EA46396C-622B-480F-811E-32D67F707145}" type="presParOf" srcId="{05ED9019-0DE4-495F-9F25-10DF8EB431EF}" destId="{57E85677-0CE4-4AAD-BFCF-47698745C17D}" srcOrd="3" destOrd="0" presId="urn:microsoft.com/office/officeart/2005/8/layout/process2"/>
    <dgm:cxn modelId="{63F0E2C6-9E2F-4037-B8BE-4960E4940457}" type="presParOf" srcId="{57E85677-0CE4-4AAD-BFCF-47698745C17D}" destId="{3607E148-1452-460A-9E39-5E59717BB78D}" srcOrd="0" destOrd="0" presId="urn:microsoft.com/office/officeart/2005/8/layout/process2"/>
    <dgm:cxn modelId="{55597A50-D065-422E-9141-A59C15937B27}" type="presParOf" srcId="{05ED9019-0DE4-495F-9F25-10DF8EB431EF}" destId="{ABCB7F93-371F-4665-858C-31E90247D3F0}" srcOrd="4" destOrd="0" presId="urn:microsoft.com/office/officeart/2005/8/layout/process2"/>
    <dgm:cxn modelId="{6AE88913-70D3-4EE3-81C3-C367F0FE11FF}" type="presParOf" srcId="{05ED9019-0DE4-495F-9F25-10DF8EB431EF}" destId="{EC03F7D6-1D5A-464C-9650-19ACF140E6FF}" srcOrd="5" destOrd="0" presId="urn:microsoft.com/office/officeart/2005/8/layout/process2"/>
    <dgm:cxn modelId="{9A3EF759-0CE3-49A3-813B-9B8A7DCFF352}" type="presParOf" srcId="{EC03F7D6-1D5A-464C-9650-19ACF140E6FF}" destId="{2C03A139-1728-4704-AF7C-6F12F6671CF1}" srcOrd="0" destOrd="0" presId="urn:microsoft.com/office/officeart/2005/8/layout/process2"/>
    <dgm:cxn modelId="{7C5543EE-0CFA-492D-81AE-DDF567584433}" type="presParOf" srcId="{05ED9019-0DE4-495F-9F25-10DF8EB431EF}" destId="{72F2DEAC-5B36-4502-9246-E0677776CCCF}"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FB8761-6C87-45D4-91FA-DEDDAEE5548D}" type="doc">
      <dgm:prSet loTypeId="urn:microsoft.com/office/officeart/2005/8/layout/process2" loCatId="process" qsTypeId="urn:microsoft.com/office/officeart/2005/8/quickstyle/simple1" qsCatId="simple" csTypeId="urn:microsoft.com/office/officeart/2005/8/colors/accent1_2" csCatId="accent1" phldr="1"/>
      <dgm:spPr/>
    </dgm:pt>
    <dgm:pt modelId="{10459568-32D2-4D0B-AFB3-DE0654C38C7B}">
      <dgm:prSet phldrT="[Texto]"/>
      <dgm:spPr/>
      <dgm:t>
        <a:bodyPr/>
        <a:lstStyle/>
        <a:p>
          <a:r>
            <a:rPr lang="es-MX" dirty="0" err="1"/>
            <a:t>Connect</a:t>
          </a:r>
          <a:endParaRPr lang="es-MX" dirty="0"/>
        </a:p>
      </dgm:t>
    </dgm:pt>
    <dgm:pt modelId="{6278D76E-AB3E-4977-ACAD-4C9210EAC95E}" type="parTrans" cxnId="{832C3BF7-FDD1-496B-867A-BB0F6CFA1527}">
      <dgm:prSet/>
      <dgm:spPr/>
      <dgm:t>
        <a:bodyPr/>
        <a:lstStyle/>
        <a:p>
          <a:endParaRPr lang="es-MX"/>
        </a:p>
      </dgm:t>
    </dgm:pt>
    <dgm:pt modelId="{AE829A04-8814-4BEF-9B38-9EC040E22A36}" type="sibTrans" cxnId="{832C3BF7-FDD1-496B-867A-BB0F6CFA1527}">
      <dgm:prSet/>
      <dgm:spPr/>
      <dgm:t>
        <a:bodyPr/>
        <a:lstStyle/>
        <a:p>
          <a:endParaRPr lang="es-MX"/>
        </a:p>
      </dgm:t>
    </dgm:pt>
    <dgm:pt modelId="{D278C23B-D6E9-49F0-A24E-004BCAC0DC6C}">
      <dgm:prSet phldrT="[Texto]"/>
      <dgm:spPr/>
      <dgm:t>
        <a:bodyPr/>
        <a:lstStyle/>
        <a:p>
          <a:r>
            <a:rPr lang="es-MX" dirty="0" err="1"/>
            <a:t>Send</a:t>
          </a:r>
          <a:r>
            <a:rPr lang="es-MX" dirty="0"/>
            <a:t>/</a:t>
          </a:r>
          <a:r>
            <a:rPr lang="es-MX" dirty="0" err="1"/>
            <a:t>recv</a:t>
          </a:r>
          <a:endParaRPr lang="es-MX" dirty="0"/>
        </a:p>
      </dgm:t>
    </dgm:pt>
    <dgm:pt modelId="{C70BD339-B406-40AE-AB52-F6F13B75C9E2}" type="parTrans" cxnId="{BF70BBE2-BBCB-4998-A37A-6B376EF8751A}">
      <dgm:prSet/>
      <dgm:spPr/>
      <dgm:t>
        <a:bodyPr/>
        <a:lstStyle/>
        <a:p>
          <a:endParaRPr lang="es-MX"/>
        </a:p>
      </dgm:t>
    </dgm:pt>
    <dgm:pt modelId="{4BF9AB76-5395-439E-ADCC-C6B583D12F79}" type="sibTrans" cxnId="{BF70BBE2-BBCB-4998-A37A-6B376EF8751A}">
      <dgm:prSet/>
      <dgm:spPr/>
      <dgm:t>
        <a:bodyPr/>
        <a:lstStyle/>
        <a:p>
          <a:endParaRPr lang="es-MX"/>
        </a:p>
      </dgm:t>
    </dgm:pt>
    <dgm:pt modelId="{05ED9019-0DE4-495F-9F25-10DF8EB431EF}" type="pres">
      <dgm:prSet presAssocID="{D5FB8761-6C87-45D4-91FA-DEDDAEE5548D}" presName="linearFlow" presStyleCnt="0">
        <dgm:presLayoutVars>
          <dgm:resizeHandles val="exact"/>
        </dgm:presLayoutVars>
      </dgm:prSet>
      <dgm:spPr/>
    </dgm:pt>
    <dgm:pt modelId="{2E07106C-93F4-4B7D-BFDE-DF003B6B20C3}" type="pres">
      <dgm:prSet presAssocID="{10459568-32D2-4D0B-AFB3-DE0654C38C7B}" presName="node" presStyleLbl="node1" presStyleIdx="0" presStyleCnt="2">
        <dgm:presLayoutVars>
          <dgm:bulletEnabled val="1"/>
        </dgm:presLayoutVars>
      </dgm:prSet>
      <dgm:spPr/>
    </dgm:pt>
    <dgm:pt modelId="{4373D13A-3D27-4D8B-8426-83F3AB467636}" type="pres">
      <dgm:prSet presAssocID="{AE829A04-8814-4BEF-9B38-9EC040E22A36}" presName="sibTrans" presStyleLbl="sibTrans2D1" presStyleIdx="0" presStyleCnt="1"/>
      <dgm:spPr/>
    </dgm:pt>
    <dgm:pt modelId="{00475837-9E7E-40B9-BAD1-B3C8D01B33B8}" type="pres">
      <dgm:prSet presAssocID="{AE829A04-8814-4BEF-9B38-9EC040E22A36}" presName="connectorText" presStyleLbl="sibTrans2D1" presStyleIdx="0" presStyleCnt="1"/>
      <dgm:spPr/>
    </dgm:pt>
    <dgm:pt modelId="{F0C844B6-4157-4DA2-8E03-3FFC6C4020E6}" type="pres">
      <dgm:prSet presAssocID="{D278C23B-D6E9-49F0-A24E-004BCAC0DC6C}" presName="node" presStyleLbl="node1" presStyleIdx="1" presStyleCnt="2">
        <dgm:presLayoutVars>
          <dgm:bulletEnabled val="1"/>
        </dgm:presLayoutVars>
      </dgm:prSet>
      <dgm:spPr/>
    </dgm:pt>
  </dgm:ptLst>
  <dgm:cxnLst>
    <dgm:cxn modelId="{72ED3A24-AB1A-4EBC-8BC7-E00299C606E7}" type="presOf" srcId="{D5FB8761-6C87-45D4-91FA-DEDDAEE5548D}" destId="{05ED9019-0DE4-495F-9F25-10DF8EB431EF}" srcOrd="0" destOrd="0" presId="urn:microsoft.com/office/officeart/2005/8/layout/process2"/>
    <dgm:cxn modelId="{633A3C5C-7729-4103-AFD7-30ECD9CFAA20}" type="presOf" srcId="{AE829A04-8814-4BEF-9B38-9EC040E22A36}" destId="{00475837-9E7E-40B9-BAD1-B3C8D01B33B8}" srcOrd="1" destOrd="0" presId="urn:microsoft.com/office/officeart/2005/8/layout/process2"/>
    <dgm:cxn modelId="{553DD775-68B4-455B-AD43-6FE23405D69A}" type="presOf" srcId="{10459568-32D2-4D0B-AFB3-DE0654C38C7B}" destId="{2E07106C-93F4-4B7D-BFDE-DF003B6B20C3}" srcOrd="0" destOrd="0" presId="urn:microsoft.com/office/officeart/2005/8/layout/process2"/>
    <dgm:cxn modelId="{F7B91F95-4D15-4283-B99A-89E9131E413E}" type="presOf" srcId="{AE829A04-8814-4BEF-9B38-9EC040E22A36}" destId="{4373D13A-3D27-4D8B-8426-83F3AB467636}" srcOrd="0" destOrd="0" presId="urn:microsoft.com/office/officeart/2005/8/layout/process2"/>
    <dgm:cxn modelId="{86567CBE-8912-46C9-A076-A470ED8BA928}" type="presOf" srcId="{D278C23B-D6E9-49F0-A24E-004BCAC0DC6C}" destId="{F0C844B6-4157-4DA2-8E03-3FFC6C4020E6}" srcOrd="0" destOrd="0" presId="urn:microsoft.com/office/officeart/2005/8/layout/process2"/>
    <dgm:cxn modelId="{BF70BBE2-BBCB-4998-A37A-6B376EF8751A}" srcId="{D5FB8761-6C87-45D4-91FA-DEDDAEE5548D}" destId="{D278C23B-D6E9-49F0-A24E-004BCAC0DC6C}" srcOrd="1" destOrd="0" parTransId="{C70BD339-B406-40AE-AB52-F6F13B75C9E2}" sibTransId="{4BF9AB76-5395-439E-ADCC-C6B583D12F79}"/>
    <dgm:cxn modelId="{832C3BF7-FDD1-496B-867A-BB0F6CFA1527}" srcId="{D5FB8761-6C87-45D4-91FA-DEDDAEE5548D}" destId="{10459568-32D2-4D0B-AFB3-DE0654C38C7B}" srcOrd="0" destOrd="0" parTransId="{6278D76E-AB3E-4977-ACAD-4C9210EAC95E}" sibTransId="{AE829A04-8814-4BEF-9B38-9EC040E22A36}"/>
    <dgm:cxn modelId="{8E7F476C-BF80-48DF-A370-19B88626D22E}" type="presParOf" srcId="{05ED9019-0DE4-495F-9F25-10DF8EB431EF}" destId="{2E07106C-93F4-4B7D-BFDE-DF003B6B20C3}" srcOrd="0" destOrd="0" presId="urn:microsoft.com/office/officeart/2005/8/layout/process2"/>
    <dgm:cxn modelId="{F2D95892-1EA7-4837-856B-E6E365314D5C}" type="presParOf" srcId="{05ED9019-0DE4-495F-9F25-10DF8EB431EF}" destId="{4373D13A-3D27-4D8B-8426-83F3AB467636}" srcOrd="1" destOrd="0" presId="urn:microsoft.com/office/officeart/2005/8/layout/process2"/>
    <dgm:cxn modelId="{B64AE3D6-C181-400F-A723-00C545D0DD25}" type="presParOf" srcId="{4373D13A-3D27-4D8B-8426-83F3AB467636}" destId="{00475837-9E7E-40B9-BAD1-B3C8D01B33B8}" srcOrd="0" destOrd="0" presId="urn:microsoft.com/office/officeart/2005/8/layout/process2"/>
    <dgm:cxn modelId="{B9B67F1A-011B-4B0E-A1AB-3838F6F4B9AB}" type="presParOf" srcId="{05ED9019-0DE4-495F-9F25-10DF8EB431EF}" destId="{F0C844B6-4157-4DA2-8E03-3FFC6C4020E6}" srcOrd="2"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FB8761-6C87-45D4-91FA-DEDDAEE5548D}" type="doc">
      <dgm:prSet loTypeId="urn:microsoft.com/office/officeart/2005/8/layout/process2" loCatId="process" qsTypeId="urn:microsoft.com/office/officeart/2005/8/quickstyle/simple1" qsCatId="simple" csTypeId="urn:microsoft.com/office/officeart/2005/8/colors/accent1_2" csCatId="accent1" phldr="1"/>
      <dgm:spPr/>
    </dgm:pt>
    <dgm:pt modelId="{10459568-32D2-4D0B-AFB3-DE0654C38C7B}">
      <dgm:prSet phldrT="[Texto]"/>
      <dgm:spPr/>
      <dgm:t>
        <a:bodyPr/>
        <a:lstStyle/>
        <a:p>
          <a:r>
            <a:rPr lang="es-MX" dirty="0" err="1"/>
            <a:t>bind</a:t>
          </a:r>
          <a:endParaRPr lang="es-MX" dirty="0"/>
        </a:p>
      </dgm:t>
    </dgm:pt>
    <dgm:pt modelId="{6278D76E-AB3E-4977-ACAD-4C9210EAC95E}" type="parTrans" cxnId="{832C3BF7-FDD1-496B-867A-BB0F6CFA1527}">
      <dgm:prSet/>
      <dgm:spPr/>
      <dgm:t>
        <a:bodyPr/>
        <a:lstStyle/>
        <a:p>
          <a:endParaRPr lang="es-MX"/>
        </a:p>
      </dgm:t>
    </dgm:pt>
    <dgm:pt modelId="{AE829A04-8814-4BEF-9B38-9EC040E22A36}" type="sibTrans" cxnId="{832C3BF7-FDD1-496B-867A-BB0F6CFA1527}">
      <dgm:prSet/>
      <dgm:spPr/>
      <dgm:t>
        <a:bodyPr/>
        <a:lstStyle/>
        <a:p>
          <a:endParaRPr lang="es-MX"/>
        </a:p>
      </dgm:t>
    </dgm:pt>
    <dgm:pt modelId="{05ED9019-0DE4-495F-9F25-10DF8EB431EF}" type="pres">
      <dgm:prSet presAssocID="{D5FB8761-6C87-45D4-91FA-DEDDAEE5548D}" presName="linearFlow" presStyleCnt="0">
        <dgm:presLayoutVars>
          <dgm:resizeHandles val="exact"/>
        </dgm:presLayoutVars>
      </dgm:prSet>
      <dgm:spPr/>
    </dgm:pt>
    <dgm:pt modelId="{2E07106C-93F4-4B7D-BFDE-DF003B6B20C3}" type="pres">
      <dgm:prSet presAssocID="{10459568-32D2-4D0B-AFB3-DE0654C38C7B}" presName="node" presStyleLbl="node1" presStyleIdx="0" presStyleCnt="1" custLinFactNeighborX="-4545" custLinFactNeighborY="-646">
        <dgm:presLayoutVars>
          <dgm:bulletEnabled val="1"/>
        </dgm:presLayoutVars>
      </dgm:prSet>
      <dgm:spPr/>
    </dgm:pt>
  </dgm:ptLst>
  <dgm:cxnLst>
    <dgm:cxn modelId="{2F483A21-047C-46B8-974E-CF3601D8EC99}" type="presOf" srcId="{D5FB8761-6C87-45D4-91FA-DEDDAEE5548D}" destId="{05ED9019-0DE4-495F-9F25-10DF8EB431EF}" srcOrd="0" destOrd="0" presId="urn:microsoft.com/office/officeart/2005/8/layout/process2"/>
    <dgm:cxn modelId="{8B9A0D9C-8494-4EEE-A574-971CE0BD4E1A}" type="presOf" srcId="{10459568-32D2-4D0B-AFB3-DE0654C38C7B}" destId="{2E07106C-93F4-4B7D-BFDE-DF003B6B20C3}" srcOrd="0" destOrd="0" presId="urn:microsoft.com/office/officeart/2005/8/layout/process2"/>
    <dgm:cxn modelId="{832C3BF7-FDD1-496B-867A-BB0F6CFA1527}" srcId="{D5FB8761-6C87-45D4-91FA-DEDDAEE5548D}" destId="{10459568-32D2-4D0B-AFB3-DE0654C38C7B}" srcOrd="0" destOrd="0" parTransId="{6278D76E-AB3E-4977-ACAD-4C9210EAC95E}" sibTransId="{AE829A04-8814-4BEF-9B38-9EC040E22A36}"/>
    <dgm:cxn modelId="{BC27DE7E-FC74-4ED2-A4A6-F4ACBA1C0CBC}" type="presParOf" srcId="{05ED9019-0DE4-495F-9F25-10DF8EB431EF}" destId="{2E07106C-93F4-4B7D-BFDE-DF003B6B20C3}" srcOrd="0"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E66E7-0263-4EFC-B52F-1A1333164077}">
      <dsp:nvSpPr>
        <dsp:cNvPr id="0" name=""/>
        <dsp:cNvSpPr/>
      </dsp:nvSpPr>
      <dsp:spPr>
        <a:xfrm>
          <a:off x="0" y="0"/>
          <a:ext cx="8229600" cy="10519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MX" sz="2100" kern="1200" dirty="0"/>
            <a:t>Aplicación</a:t>
          </a:r>
        </a:p>
        <a:p>
          <a:pPr marL="171450" lvl="1" indent="-171450" algn="l" defTabSz="711200">
            <a:lnSpc>
              <a:spcPct val="90000"/>
            </a:lnSpc>
            <a:spcBef>
              <a:spcPct val="0"/>
            </a:spcBef>
            <a:spcAft>
              <a:spcPct val="15000"/>
            </a:spcAft>
            <a:buChar char="•"/>
          </a:pPr>
          <a:r>
            <a:rPr lang="es-MX" sz="1600" kern="1200" dirty="0"/>
            <a:t>HTTP, FTP, TFTP, etc.</a:t>
          </a:r>
        </a:p>
      </dsp:txBody>
      <dsp:txXfrm>
        <a:off x="1751113" y="0"/>
        <a:ext cx="6478486" cy="1051932"/>
      </dsp:txXfrm>
    </dsp:sp>
    <dsp:sp modelId="{7873ABC6-B4B4-402E-9DE2-D60EA1A14613}">
      <dsp:nvSpPr>
        <dsp:cNvPr id="0" name=""/>
        <dsp:cNvSpPr/>
      </dsp:nvSpPr>
      <dsp:spPr>
        <a:xfrm>
          <a:off x="105193" y="105193"/>
          <a:ext cx="1645920" cy="841546"/>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99826B-A55A-4388-AD51-92628D224C7A}">
      <dsp:nvSpPr>
        <dsp:cNvPr id="0" name=""/>
        <dsp:cNvSpPr/>
      </dsp:nvSpPr>
      <dsp:spPr>
        <a:xfrm>
          <a:off x="0" y="1157126"/>
          <a:ext cx="8229600" cy="10519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MX" sz="2100" kern="1200" dirty="0"/>
            <a:t>Transporte</a:t>
          </a:r>
        </a:p>
        <a:p>
          <a:pPr marL="171450" lvl="1" indent="-171450" algn="l" defTabSz="711200">
            <a:lnSpc>
              <a:spcPct val="90000"/>
            </a:lnSpc>
            <a:spcBef>
              <a:spcPct val="0"/>
            </a:spcBef>
            <a:spcAft>
              <a:spcPct val="15000"/>
            </a:spcAft>
            <a:buChar char="•"/>
          </a:pPr>
          <a:r>
            <a:rPr lang="es-MX" sz="1600" kern="1200" dirty="0"/>
            <a:t>TCP</a:t>
          </a:r>
        </a:p>
        <a:p>
          <a:pPr marL="171450" lvl="1" indent="-171450" algn="l" defTabSz="711200">
            <a:lnSpc>
              <a:spcPct val="90000"/>
            </a:lnSpc>
            <a:spcBef>
              <a:spcPct val="0"/>
            </a:spcBef>
            <a:spcAft>
              <a:spcPct val="15000"/>
            </a:spcAft>
            <a:buChar char="•"/>
          </a:pPr>
          <a:r>
            <a:rPr lang="es-MX" sz="1600" kern="1200" dirty="0"/>
            <a:t>UDP</a:t>
          </a:r>
        </a:p>
      </dsp:txBody>
      <dsp:txXfrm>
        <a:off x="1751113" y="1157126"/>
        <a:ext cx="6478486" cy="1051932"/>
      </dsp:txXfrm>
    </dsp:sp>
    <dsp:sp modelId="{A59D1F9C-A7C4-4B3E-B240-4EF6E17CD308}">
      <dsp:nvSpPr>
        <dsp:cNvPr id="0" name=""/>
        <dsp:cNvSpPr/>
      </dsp:nvSpPr>
      <dsp:spPr>
        <a:xfrm>
          <a:off x="333795" y="1249351"/>
          <a:ext cx="1188716" cy="867482"/>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6B9A77-96BF-491B-BED6-2AF4D1D295EE}">
      <dsp:nvSpPr>
        <dsp:cNvPr id="0" name=""/>
        <dsp:cNvSpPr/>
      </dsp:nvSpPr>
      <dsp:spPr>
        <a:xfrm>
          <a:off x="0" y="2314252"/>
          <a:ext cx="8229600" cy="10519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MX" sz="2100" kern="1200" dirty="0"/>
            <a:t>Internet</a:t>
          </a:r>
        </a:p>
        <a:p>
          <a:pPr marL="171450" lvl="1" indent="-171450" algn="l" defTabSz="711200">
            <a:lnSpc>
              <a:spcPct val="90000"/>
            </a:lnSpc>
            <a:spcBef>
              <a:spcPct val="0"/>
            </a:spcBef>
            <a:spcAft>
              <a:spcPct val="15000"/>
            </a:spcAft>
            <a:buChar char="•"/>
          </a:pPr>
          <a:r>
            <a:rPr lang="es-MX" sz="1600" kern="1200" dirty="0"/>
            <a:t>IP</a:t>
          </a:r>
        </a:p>
        <a:p>
          <a:pPr marL="171450" lvl="1" indent="-171450" algn="l" defTabSz="711200">
            <a:lnSpc>
              <a:spcPct val="90000"/>
            </a:lnSpc>
            <a:spcBef>
              <a:spcPct val="0"/>
            </a:spcBef>
            <a:spcAft>
              <a:spcPct val="15000"/>
            </a:spcAft>
            <a:buChar char="•"/>
          </a:pPr>
          <a:r>
            <a:rPr lang="es-MX" sz="1600" kern="1200" dirty="0"/>
            <a:t>IGMP</a:t>
          </a:r>
        </a:p>
      </dsp:txBody>
      <dsp:txXfrm>
        <a:off x="1751113" y="2314252"/>
        <a:ext cx="6478486" cy="1051932"/>
      </dsp:txXfrm>
    </dsp:sp>
    <dsp:sp modelId="{9883CC22-1D9A-41BF-BC9E-D69E2C7454A0}">
      <dsp:nvSpPr>
        <dsp:cNvPr id="0" name=""/>
        <dsp:cNvSpPr/>
      </dsp:nvSpPr>
      <dsp:spPr>
        <a:xfrm>
          <a:off x="105193" y="2419445"/>
          <a:ext cx="1645920" cy="841546"/>
        </a:xfrm>
        <a:prstGeom prst="roundRect">
          <a:avLst>
            <a:gd name="adj" fmla="val 10000"/>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FC4D32-7E1B-4BD5-A6EC-0EF21ED8ADC9}">
      <dsp:nvSpPr>
        <dsp:cNvPr id="0" name=""/>
        <dsp:cNvSpPr/>
      </dsp:nvSpPr>
      <dsp:spPr>
        <a:xfrm>
          <a:off x="0" y="3471378"/>
          <a:ext cx="8229600" cy="10519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MX" sz="2100" kern="1200" dirty="0"/>
            <a:t>Acceso a la red</a:t>
          </a:r>
        </a:p>
        <a:p>
          <a:pPr marL="171450" lvl="1" indent="-171450" algn="l" defTabSz="711200">
            <a:lnSpc>
              <a:spcPct val="90000"/>
            </a:lnSpc>
            <a:spcBef>
              <a:spcPct val="0"/>
            </a:spcBef>
            <a:spcAft>
              <a:spcPct val="15000"/>
            </a:spcAft>
            <a:buChar char="•"/>
          </a:pPr>
          <a:r>
            <a:rPr lang="es-MX" sz="1600" kern="1200" dirty="0"/>
            <a:t>LLC</a:t>
          </a:r>
        </a:p>
        <a:p>
          <a:pPr marL="171450" lvl="1" indent="-171450" algn="l" defTabSz="711200">
            <a:lnSpc>
              <a:spcPct val="90000"/>
            </a:lnSpc>
            <a:spcBef>
              <a:spcPct val="0"/>
            </a:spcBef>
            <a:spcAft>
              <a:spcPct val="15000"/>
            </a:spcAft>
            <a:buChar char="•"/>
          </a:pPr>
          <a:r>
            <a:rPr lang="es-MX" sz="1600" kern="1200" dirty="0"/>
            <a:t>MAC</a:t>
          </a:r>
        </a:p>
      </dsp:txBody>
      <dsp:txXfrm>
        <a:off x="1751113" y="3471378"/>
        <a:ext cx="6478486" cy="1051932"/>
      </dsp:txXfrm>
    </dsp:sp>
    <dsp:sp modelId="{B26B977C-18DA-46DD-816A-1096AFB13D00}">
      <dsp:nvSpPr>
        <dsp:cNvPr id="0" name=""/>
        <dsp:cNvSpPr/>
      </dsp:nvSpPr>
      <dsp:spPr>
        <a:xfrm>
          <a:off x="105193" y="3576571"/>
          <a:ext cx="1645920" cy="841546"/>
        </a:xfrm>
        <a:prstGeom prst="roundRect">
          <a:avLst>
            <a:gd name="adj" fmla="val 10000"/>
          </a:avLst>
        </a:prstGeom>
        <a:blipFill rotWithShape="1">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7106C-93F4-4B7D-BFDE-DF003B6B20C3}">
      <dsp:nvSpPr>
        <dsp:cNvPr id="0" name=""/>
        <dsp:cNvSpPr/>
      </dsp:nvSpPr>
      <dsp:spPr>
        <a:xfrm>
          <a:off x="1117850" y="552"/>
          <a:ext cx="1519059" cy="646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a:t>Socket</a:t>
          </a:r>
        </a:p>
      </dsp:txBody>
      <dsp:txXfrm>
        <a:off x="1136783" y="19485"/>
        <a:ext cx="1481193" cy="608542"/>
      </dsp:txXfrm>
    </dsp:sp>
    <dsp:sp modelId="{4373D13A-3D27-4D8B-8426-83F3AB467636}">
      <dsp:nvSpPr>
        <dsp:cNvPr id="0" name=""/>
        <dsp:cNvSpPr/>
      </dsp:nvSpPr>
      <dsp:spPr>
        <a:xfrm rot="5400000">
          <a:off x="1756178" y="663120"/>
          <a:ext cx="242403" cy="2908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rot="-5400000">
        <a:off x="1790116" y="687360"/>
        <a:ext cx="174529" cy="169682"/>
      </dsp:txXfrm>
    </dsp:sp>
    <dsp:sp modelId="{304F7CF1-E08F-4332-A188-B54B182D1586}">
      <dsp:nvSpPr>
        <dsp:cNvPr id="0" name=""/>
        <dsp:cNvSpPr/>
      </dsp:nvSpPr>
      <dsp:spPr>
        <a:xfrm>
          <a:off x="1117850" y="970164"/>
          <a:ext cx="1519059" cy="646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Bind</a:t>
          </a:r>
          <a:endParaRPr lang="es-MX" sz="1800" kern="1200" dirty="0"/>
        </a:p>
      </dsp:txBody>
      <dsp:txXfrm>
        <a:off x="1136783" y="989097"/>
        <a:ext cx="1481193" cy="608542"/>
      </dsp:txXfrm>
    </dsp:sp>
    <dsp:sp modelId="{57E85677-0CE4-4AAD-BFCF-47698745C17D}">
      <dsp:nvSpPr>
        <dsp:cNvPr id="0" name=""/>
        <dsp:cNvSpPr/>
      </dsp:nvSpPr>
      <dsp:spPr>
        <a:xfrm rot="5400000">
          <a:off x="1756178" y="1632733"/>
          <a:ext cx="242403" cy="2908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rot="-5400000">
        <a:off x="1790116" y="1656973"/>
        <a:ext cx="174529" cy="169682"/>
      </dsp:txXfrm>
    </dsp:sp>
    <dsp:sp modelId="{F0C844B6-4157-4DA2-8E03-3FFC6C4020E6}">
      <dsp:nvSpPr>
        <dsp:cNvPr id="0" name=""/>
        <dsp:cNvSpPr/>
      </dsp:nvSpPr>
      <dsp:spPr>
        <a:xfrm>
          <a:off x="1117850" y="1939777"/>
          <a:ext cx="1519059" cy="646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Sendto</a:t>
          </a:r>
          <a:r>
            <a:rPr lang="es-MX" sz="1800" kern="1200" dirty="0"/>
            <a:t>/</a:t>
          </a:r>
          <a:r>
            <a:rPr lang="es-MX" sz="1800" kern="1200" dirty="0" err="1"/>
            <a:t>recvto</a:t>
          </a:r>
          <a:endParaRPr lang="es-MX" sz="1800" kern="1200" dirty="0"/>
        </a:p>
      </dsp:txBody>
      <dsp:txXfrm>
        <a:off x="1136783" y="1958710"/>
        <a:ext cx="1481193" cy="608542"/>
      </dsp:txXfrm>
    </dsp:sp>
    <dsp:sp modelId="{8D30216C-FE7B-4D90-8FA6-F9F013538296}">
      <dsp:nvSpPr>
        <dsp:cNvPr id="0" name=""/>
        <dsp:cNvSpPr/>
      </dsp:nvSpPr>
      <dsp:spPr>
        <a:xfrm rot="5400000">
          <a:off x="1756178" y="2602345"/>
          <a:ext cx="242403" cy="2908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rot="-5400000">
        <a:off x="1790116" y="2626585"/>
        <a:ext cx="174529" cy="169682"/>
      </dsp:txXfrm>
    </dsp:sp>
    <dsp:sp modelId="{ABCB7F93-371F-4665-858C-31E90247D3F0}">
      <dsp:nvSpPr>
        <dsp:cNvPr id="0" name=""/>
        <dsp:cNvSpPr/>
      </dsp:nvSpPr>
      <dsp:spPr>
        <a:xfrm>
          <a:off x="1117850" y="2909389"/>
          <a:ext cx="1519059" cy="646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Shutdown</a:t>
          </a:r>
          <a:endParaRPr lang="es-MX" sz="1800" kern="1200" dirty="0"/>
        </a:p>
      </dsp:txBody>
      <dsp:txXfrm>
        <a:off x="1136783" y="2928322"/>
        <a:ext cx="1481193" cy="608542"/>
      </dsp:txXfrm>
    </dsp:sp>
    <dsp:sp modelId="{EC03F7D6-1D5A-464C-9650-19ACF140E6FF}">
      <dsp:nvSpPr>
        <dsp:cNvPr id="0" name=""/>
        <dsp:cNvSpPr/>
      </dsp:nvSpPr>
      <dsp:spPr>
        <a:xfrm rot="5400000">
          <a:off x="1756178" y="3571958"/>
          <a:ext cx="242403" cy="2908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rot="-5400000">
        <a:off x="1790116" y="3596198"/>
        <a:ext cx="174529" cy="169682"/>
      </dsp:txXfrm>
    </dsp:sp>
    <dsp:sp modelId="{72F2DEAC-5B36-4502-9246-E0677776CCCF}">
      <dsp:nvSpPr>
        <dsp:cNvPr id="0" name=""/>
        <dsp:cNvSpPr/>
      </dsp:nvSpPr>
      <dsp:spPr>
        <a:xfrm>
          <a:off x="1117850" y="3879002"/>
          <a:ext cx="1519059" cy="646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Close</a:t>
          </a:r>
          <a:endParaRPr lang="es-MX" sz="1800" kern="1200" dirty="0"/>
        </a:p>
      </dsp:txBody>
      <dsp:txXfrm>
        <a:off x="1136783" y="3897935"/>
        <a:ext cx="1481193" cy="6085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7106C-93F4-4B7D-BFDE-DF003B6B20C3}">
      <dsp:nvSpPr>
        <dsp:cNvPr id="0" name=""/>
        <dsp:cNvSpPr/>
      </dsp:nvSpPr>
      <dsp:spPr>
        <a:xfrm>
          <a:off x="722649" y="174"/>
          <a:ext cx="1146989" cy="5717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Connect</a:t>
          </a:r>
          <a:endParaRPr lang="es-MX" sz="1800" kern="1200" dirty="0"/>
        </a:p>
      </dsp:txBody>
      <dsp:txXfrm>
        <a:off x="739394" y="16919"/>
        <a:ext cx="1113499" cy="538217"/>
      </dsp:txXfrm>
    </dsp:sp>
    <dsp:sp modelId="{4373D13A-3D27-4D8B-8426-83F3AB467636}">
      <dsp:nvSpPr>
        <dsp:cNvPr id="0" name=""/>
        <dsp:cNvSpPr/>
      </dsp:nvSpPr>
      <dsp:spPr>
        <a:xfrm rot="5400000">
          <a:off x="1188948" y="586175"/>
          <a:ext cx="214390" cy="2572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218964" y="607614"/>
        <a:ext cx="154360" cy="150073"/>
      </dsp:txXfrm>
    </dsp:sp>
    <dsp:sp modelId="{F0C844B6-4157-4DA2-8E03-3FFC6C4020E6}">
      <dsp:nvSpPr>
        <dsp:cNvPr id="0" name=""/>
        <dsp:cNvSpPr/>
      </dsp:nvSpPr>
      <dsp:spPr>
        <a:xfrm>
          <a:off x="722649" y="857736"/>
          <a:ext cx="1146989" cy="5717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Send</a:t>
          </a:r>
          <a:r>
            <a:rPr lang="es-MX" sz="1800" kern="1200" dirty="0"/>
            <a:t>/</a:t>
          </a:r>
          <a:r>
            <a:rPr lang="es-MX" sz="1800" kern="1200" dirty="0" err="1"/>
            <a:t>recv</a:t>
          </a:r>
          <a:endParaRPr lang="es-MX" sz="1800" kern="1200" dirty="0"/>
        </a:p>
      </dsp:txBody>
      <dsp:txXfrm>
        <a:off x="739394" y="874481"/>
        <a:ext cx="1113499" cy="5382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7106C-93F4-4B7D-BFDE-DF003B6B20C3}">
      <dsp:nvSpPr>
        <dsp:cNvPr id="0" name=""/>
        <dsp:cNvSpPr/>
      </dsp:nvSpPr>
      <dsp:spPr>
        <a:xfrm>
          <a:off x="1109231" y="2209"/>
          <a:ext cx="1536297" cy="8220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a:t>Socket</a:t>
          </a:r>
        </a:p>
      </dsp:txBody>
      <dsp:txXfrm>
        <a:off x="1133309" y="26287"/>
        <a:ext cx="1488141" cy="773942"/>
      </dsp:txXfrm>
    </dsp:sp>
    <dsp:sp modelId="{4373D13A-3D27-4D8B-8426-83F3AB467636}">
      <dsp:nvSpPr>
        <dsp:cNvPr id="0" name=""/>
        <dsp:cNvSpPr/>
      </dsp:nvSpPr>
      <dsp:spPr>
        <a:xfrm rot="5400000">
          <a:off x="1723236" y="844861"/>
          <a:ext cx="308287" cy="369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MX" sz="1400" kern="1200"/>
        </a:p>
      </dsp:txBody>
      <dsp:txXfrm rot="-5400000">
        <a:off x="1766397" y="875689"/>
        <a:ext cx="221966" cy="215801"/>
      </dsp:txXfrm>
    </dsp:sp>
    <dsp:sp modelId="{304F7CF1-E08F-4332-A188-B54B182D1586}">
      <dsp:nvSpPr>
        <dsp:cNvPr id="0" name=""/>
        <dsp:cNvSpPr/>
      </dsp:nvSpPr>
      <dsp:spPr>
        <a:xfrm>
          <a:off x="1109231" y="1235358"/>
          <a:ext cx="1536297" cy="8220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Sendto</a:t>
          </a:r>
          <a:r>
            <a:rPr lang="es-MX" sz="1800" kern="1200" dirty="0"/>
            <a:t>/</a:t>
          </a:r>
          <a:r>
            <a:rPr lang="es-MX" sz="1800" kern="1200" dirty="0" err="1"/>
            <a:t>recvto</a:t>
          </a:r>
          <a:endParaRPr lang="es-MX" sz="1800" kern="1200" dirty="0"/>
        </a:p>
      </dsp:txBody>
      <dsp:txXfrm>
        <a:off x="1133309" y="1259436"/>
        <a:ext cx="1488141" cy="773942"/>
      </dsp:txXfrm>
    </dsp:sp>
    <dsp:sp modelId="{57E85677-0CE4-4AAD-BFCF-47698745C17D}">
      <dsp:nvSpPr>
        <dsp:cNvPr id="0" name=""/>
        <dsp:cNvSpPr/>
      </dsp:nvSpPr>
      <dsp:spPr>
        <a:xfrm rot="5400000">
          <a:off x="1723236" y="2078009"/>
          <a:ext cx="308287" cy="369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MX" sz="1400" kern="1200"/>
        </a:p>
      </dsp:txBody>
      <dsp:txXfrm rot="-5400000">
        <a:off x="1766397" y="2108837"/>
        <a:ext cx="221966" cy="215801"/>
      </dsp:txXfrm>
    </dsp:sp>
    <dsp:sp modelId="{ABCB7F93-371F-4665-858C-31E90247D3F0}">
      <dsp:nvSpPr>
        <dsp:cNvPr id="0" name=""/>
        <dsp:cNvSpPr/>
      </dsp:nvSpPr>
      <dsp:spPr>
        <a:xfrm>
          <a:off x="1109231" y="2468506"/>
          <a:ext cx="1536297" cy="8220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Shutdown</a:t>
          </a:r>
          <a:endParaRPr lang="es-MX" sz="1800" kern="1200" dirty="0"/>
        </a:p>
      </dsp:txBody>
      <dsp:txXfrm>
        <a:off x="1133309" y="2492584"/>
        <a:ext cx="1488141" cy="773942"/>
      </dsp:txXfrm>
    </dsp:sp>
    <dsp:sp modelId="{EC03F7D6-1D5A-464C-9650-19ACF140E6FF}">
      <dsp:nvSpPr>
        <dsp:cNvPr id="0" name=""/>
        <dsp:cNvSpPr/>
      </dsp:nvSpPr>
      <dsp:spPr>
        <a:xfrm rot="5400000">
          <a:off x="1723236" y="3311157"/>
          <a:ext cx="308287" cy="369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MX" sz="1400" kern="1200"/>
        </a:p>
      </dsp:txBody>
      <dsp:txXfrm rot="-5400000">
        <a:off x="1766397" y="3341985"/>
        <a:ext cx="221966" cy="215801"/>
      </dsp:txXfrm>
    </dsp:sp>
    <dsp:sp modelId="{72F2DEAC-5B36-4502-9246-E0677776CCCF}">
      <dsp:nvSpPr>
        <dsp:cNvPr id="0" name=""/>
        <dsp:cNvSpPr/>
      </dsp:nvSpPr>
      <dsp:spPr>
        <a:xfrm>
          <a:off x="1109231" y="3701654"/>
          <a:ext cx="1536297" cy="8220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Close</a:t>
          </a:r>
          <a:endParaRPr lang="es-MX" sz="1800" kern="1200" dirty="0"/>
        </a:p>
      </dsp:txBody>
      <dsp:txXfrm>
        <a:off x="1133309" y="3725732"/>
        <a:ext cx="1488141" cy="7739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7106C-93F4-4B7D-BFDE-DF003B6B20C3}">
      <dsp:nvSpPr>
        <dsp:cNvPr id="0" name=""/>
        <dsp:cNvSpPr/>
      </dsp:nvSpPr>
      <dsp:spPr>
        <a:xfrm>
          <a:off x="722649" y="174"/>
          <a:ext cx="1146989" cy="5717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Connect</a:t>
          </a:r>
          <a:endParaRPr lang="es-MX" sz="1800" kern="1200" dirty="0"/>
        </a:p>
      </dsp:txBody>
      <dsp:txXfrm>
        <a:off x="739394" y="16919"/>
        <a:ext cx="1113499" cy="538217"/>
      </dsp:txXfrm>
    </dsp:sp>
    <dsp:sp modelId="{4373D13A-3D27-4D8B-8426-83F3AB467636}">
      <dsp:nvSpPr>
        <dsp:cNvPr id="0" name=""/>
        <dsp:cNvSpPr/>
      </dsp:nvSpPr>
      <dsp:spPr>
        <a:xfrm rot="5400000">
          <a:off x="1188948" y="586175"/>
          <a:ext cx="214390" cy="2572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rot="-5400000">
        <a:off x="1218964" y="607614"/>
        <a:ext cx="154360" cy="150073"/>
      </dsp:txXfrm>
    </dsp:sp>
    <dsp:sp modelId="{F0C844B6-4157-4DA2-8E03-3FFC6C4020E6}">
      <dsp:nvSpPr>
        <dsp:cNvPr id="0" name=""/>
        <dsp:cNvSpPr/>
      </dsp:nvSpPr>
      <dsp:spPr>
        <a:xfrm>
          <a:off x="722649" y="857736"/>
          <a:ext cx="1146989" cy="5717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kern="1200" dirty="0" err="1"/>
            <a:t>Send</a:t>
          </a:r>
          <a:r>
            <a:rPr lang="es-MX" sz="1800" kern="1200" dirty="0"/>
            <a:t>/</a:t>
          </a:r>
          <a:r>
            <a:rPr lang="es-MX" sz="1800" kern="1200" dirty="0" err="1"/>
            <a:t>recv</a:t>
          </a:r>
          <a:endParaRPr lang="es-MX" sz="1800" kern="1200" dirty="0"/>
        </a:p>
      </dsp:txBody>
      <dsp:txXfrm>
        <a:off x="739394" y="874481"/>
        <a:ext cx="1113499" cy="5382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7106C-93F4-4B7D-BFDE-DF003B6B20C3}">
      <dsp:nvSpPr>
        <dsp:cNvPr id="0" name=""/>
        <dsp:cNvSpPr/>
      </dsp:nvSpPr>
      <dsp:spPr>
        <a:xfrm>
          <a:off x="360039" y="0"/>
          <a:ext cx="1484712" cy="824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s-MX" sz="3500" kern="1200" dirty="0" err="1"/>
            <a:t>bind</a:t>
          </a:r>
          <a:endParaRPr lang="es-MX" sz="3500" kern="1200" dirty="0"/>
        </a:p>
      </dsp:txBody>
      <dsp:txXfrm>
        <a:off x="384198" y="24159"/>
        <a:ext cx="1436394" cy="776522"/>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4EAEB-E20A-4B2A-B7D2-83DEC4BBE260}" type="datetimeFigureOut">
              <a:rPr lang="es-MX" smtClean="0"/>
              <a:t>24/08/2018</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F871C-012F-4067-AF2F-FD2DF6FF3B82}" type="slidenum">
              <a:rPr lang="es-MX" smtClean="0"/>
              <a:t>‹Nº›</a:t>
            </a:fld>
            <a:endParaRPr lang="es-MX"/>
          </a:p>
        </p:txBody>
      </p:sp>
    </p:spTree>
    <p:extLst>
      <p:ext uri="{BB962C8B-B14F-4D97-AF65-F5344CB8AC3E}">
        <p14:creationId xmlns:p14="http://schemas.microsoft.com/office/powerpoint/2010/main" val="781126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Se</a:t>
            </a:r>
            <a:r>
              <a:rPr lang="es-MX" baseline="0" dirty="0"/>
              <a:t> busca dar un repaso de la arquitectura TCP/IP; danto énfasis en la capa de transporte.</a:t>
            </a:r>
          </a:p>
          <a:p>
            <a:pPr marL="171450" indent="-171450">
              <a:buFont typeface="Arial" panose="020B0604020202020204" pitchFamily="34" charset="0"/>
              <a:buChar char="•"/>
            </a:pPr>
            <a:r>
              <a:rPr lang="es-MX" baseline="0" dirty="0"/>
              <a:t>Acceso a la red</a:t>
            </a:r>
          </a:p>
          <a:p>
            <a:pPr marL="628650" lvl="1" indent="-171450">
              <a:buFont typeface="Arial" panose="020B0604020202020204" pitchFamily="34" charset="0"/>
              <a:buChar char="•"/>
            </a:pPr>
            <a:r>
              <a:rPr lang="es-MX" baseline="0" dirty="0"/>
              <a:t>Incluye la capa de red</a:t>
            </a:r>
          </a:p>
          <a:p>
            <a:pPr marL="628650" lvl="1" indent="-171450">
              <a:buFont typeface="Arial" panose="020B0604020202020204" pitchFamily="34" charset="0"/>
              <a:buChar char="•"/>
            </a:pPr>
            <a:r>
              <a:rPr lang="es-MX" baseline="0" dirty="0"/>
              <a:t>Modelo de referencia IEEE 802</a:t>
            </a:r>
          </a:p>
          <a:p>
            <a:pPr marL="628650" lvl="1" indent="-171450">
              <a:buFont typeface="Arial" panose="020B0604020202020204" pitchFamily="34" charset="0"/>
              <a:buChar char="•"/>
            </a:pPr>
            <a:r>
              <a:rPr lang="es-MX" dirty="0"/>
              <a:t>Control</a:t>
            </a:r>
            <a:r>
              <a:rPr lang="es-MX" baseline="0" dirty="0"/>
              <a:t> de enlace lógico (LLC)</a:t>
            </a:r>
          </a:p>
          <a:p>
            <a:pPr marL="628650" lvl="1" indent="-171450">
              <a:buFont typeface="Arial" panose="020B0604020202020204" pitchFamily="34" charset="0"/>
              <a:buChar char="•"/>
            </a:pPr>
            <a:r>
              <a:rPr lang="es-MX" baseline="0" dirty="0"/>
              <a:t>Control de acceso al medio (MAC)</a:t>
            </a:r>
          </a:p>
          <a:p>
            <a:pPr marL="171450" lvl="0" indent="-171450">
              <a:buFont typeface="Arial" panose="020B0604020202020204" pitchFamily="34" charset="0"/>
              <a:buChar char="•"/>
            </a:pPr>
            <a:r>
              <a:rPr lang="es-MX" baseline="0" dirty="0"/>
              <a:t>Internet</a:t>
            </a:r>
          </a:p>
          <a:p>
            <a:pPr marL="628650" lvl="1" indent="-171450">
              <a:buFont typeface="Arial" panose="020B0604020202020204" pitchFamily="34" charset="0"/>
              <a:buChar char="•"/>
            </a:pPr>
            <a:r>
              <a:rPr lang="es-MX" baseline="0" dirty="0"/>
              <a:t>IP e IGMP</a:t>
            </a:r>
          </a:p>
          <a:p>
            <a:pPr marL="628650" lvl="1" indent="-171450">
              <a:buFont typeface="Arial" panose="020B0604020202020204" pitchFamily="34" charset="0"/>
              <a:buChar char="•"/>
            </a:pPr>
            <a:r>
              <a:rPr lang="es-MX" baseline="0" dirty="0"/>
              <a:t>Establece rutas entre la fuente y el destino</a:t>
            </a:r>
          </a:p>
          <a:p>
            <a:pPr marL="628650" lvl="1" indent="-171450">
              <a:buFont typeface="Arial" panose="020B0604020202020204" pitchFamily="34" charset="0"/>
              <a:buChar char="•"/>
            </a:pPr>
            <a:r>
              <a:rPr lang="es-MX" baseline="0" dirty="0"/>
              <a:t>Dirige los nodos intermedios</a:t>
            </a:r>
          </a:p>
          <a:p>
            <a:pPr marL="628650" lvl="1" indent="-171450">
              <a:buFont typeface="Arial" panose="020B0604020202020204" pitchFamily="34" charset="0"/>
              <a:buChar char="•"/>
            </a:pPr>
            <a:r>
              <a:rPr lang="es-MX" baseline="0" dirty="0"/>
              <a:t>Ensambla paquetes </a:t>
            </a:r>
          </a:p>
          <a:p>
            <a:pPr marL="628650" lvl="1" indent="-171450">
              <a:buFont typeface="Arial" panose="020B0604020202020204" pitchFamily="34" charset="0"/>
              <a:buChar char="•"/>
            </a:pPr>
            <a:r>
              <a:rPr lang="es-MX" baseline="0" dirty="0"/>
              <a:t>Reconoce prioridades</a:t>
            </a:r>
          </a:p>
          <a:p>
            <a:pPr marL="628650" lvl="1" indent="-171450">
              <a:buFont typeface="Arial" panose="020B0604020202020204" pitchFamily="34" charset="0"/>
              <a:buChar char="•"/>
            </a:pPr>
            <a:r>
              <a:rPr lang="es-MX" baseline="0" dirty="0"/>
              <a:t>Uso de </a:t>
            </a:r>
            <a:r>
              <a:rPr lang="es-MX" baseline="0" dirty="0" err="1"/>
              <a:t>ruteadores</a:t>
            </a:r>
            <a:endParaRPr lang="es-MX" baseline="0" dirty="0"/>
          </a:p>
          <a:p>
            <a:pPr marL="171450" lvl="0" indent="-171450">
              <a:buFont typeface="Arial" panose="020B0604020202020204" pitchFamily="34" charset="0"/>
              <a:buChar char="•"/>
            </a:pPr>
            <a:r>
              <a:rPr lang="es-MX" baseline="0" dirty="0"/>
              <a:t>Transporte</a:t>
            </a:r>
          </a:p>
          <a:p>
            <a:pPr marL="628650" lvl="1" indent="-171450">
              <a:buFont typeface="Arial" panose="020B0604020202020204" pitchFamily="34" charset="0"/>
              <a:buChar char="•"/>
            </a:pPr>
            <a:r>
              <a:rPr lang="es-MX" baseline="0" dirty="0"/>
              <a:t>Le da confiabilidad a las capas inferiores</a:t>
            </a:r>
          </a:p>
          <a:p>
            <a:pPr marL="628650" lvl="1" indent="-171450">
              <a:buFont typeface="Arial" panose="020B0604020202020204" pitchFamily="34" charset="0"/>
              <a:buChar char="•"/>
            </a:pPr>
            <a:r>
              <a:rPr lang="es-MX" baseline="0" dirty="0"/>
              <a:t>Asegura integridad de los mensajes</a:t>
            </a:r>
          </a:p>
          <a:p>
            <a:pPr marL="628650" lvl="1" indent="-171450">
              <a:buFont typeface="Arial" panose="020B0604020202020204" pitchFamily="34" charset="0"/>
              <a:buChar char="•"/>
            </a:pPr>
            <a:r>
              <a:rPr lang="es-MX" baseline="0" dirty="0"/>
              <a:t>Control de flujo y control de errores</a:t>
            </a:r>
          </a:p>
          <a:p>
            <a:pPr marL="628650" lvl="1" indent="-171450">
              <a:buFont typeface="Arial" panose="020B0604020202020204" pitchFamily="34" charset="0"/>
              <a:buChar char="•"/>
            </a:pPr>
            <a:r>
              <a:rPr lang="es-MX" baseline="0" dirty="0" err="1"/>
              <a:t>Multiplexa</a:t>
            </a:r>
            <a:r>
              <a:rPr lang="es-MX" baseline="0" dirty="0"/>
              <a:t> conexiones</a:t>
            </a:r>
          </a:p>
          <a:p>
            <a:pPr marL="628650" lvl="1" indent="-171450">
              <a:buFont typeface="Arial" panose="020B0604020202020204" pitchFamily="34" charset="0"/>
              <a:buChar char="•"/>
            </a:pPr>
            <a:r>
              <a:rPr lang="es-MX" baseline="0" dirty="0"/>
              <a:t>Mapea direcciones a nombres</a:t>
            </a:r>
          </a:p>
          <a:p>
            <a:pPr marL="628650" lvl="1" indent="-171450">
              <a:buFont typeface="Arial" panose="020B0604020202020204" pitchFamily="34" charset="0"/>
              <a:buChar char="•"/>
            </a:pPr>
            <a:r>
              <a:rPr lang="es-MX" baseline="0" dirty="0"/>
              <a:t>TCP y UDP</a:t>
            </a:r>
          </a:p>
          <a:p>
            <a:pPr marL="171450" lvl="0" indent="-171450">
              <a:buFont typeface="Arial" panose="020B0604020202020204" pitchFamily="34" charset="0"/>
              <a:buChar char="•"/>
            </a:pPr>
            <a:r>
              <a:rPr lang="es-MX" baseline="0" dirty="0"/>
              <a:t>Aplicación</a:t>
            </a:r>
          </a:p>
          <a:p>
            <a:pPr marL="628650" lvl="1" indent="-171450">
              <a:buFont typeface="Arial" panose="020B0604020202020204" pitchFamily="34" charset="0"/>
              <a:buChar char="•"/>
            </a:pPr>
            <a:r>
              <a:rPr lang="es-MX" baseline="0" dirty="0"/>
              <a:t>Interfaz del usuario</a:t>
            </a:r>
          </a:p>
          <a:p>
            <a:pPr marL="628650" lvl="1" indent="-171450">
              <a:buFont typeface="Arial" panose="020B0604020202020204" pitchFamily="34" charset="0"/>
              <a:buChar char="•"/>
            </a:pPr>
            <a:r>
              <a:rPr lang="es-MX" baseline="0" dirty="0"/>
              <a:t>Residen las aplicaciones</a:t>
            </a:r>
          </a:p>
          <a:p>
            <a:pPr marL="628650" lvl="1" indent="-171450">
              <a:buFont typeface="Arial" panose="020B0604020202020204" pitchFamily="34" charset="0"/>
              <a:buChar char="•"/>
            </a:pPr>
            <a:r>
              <a:rPr lang="es-MX" baseline="0" dirty="0"/>
              <a:t>Realiza propiamente la tarea que utiliza las comunicaciones remotas</a:t>
            </a:r>
          </a:p>
          <a:p>
            <a:pPr marL="0" lvl="0" indent="0">
              <a:buFont typeface="Arial" panose="020B0604020202020204" pitchFamily="34" charset="0"/>
              <a:buNone/>
            </a:pPr>
            <a:endParaRPr lang="es-MX" baseline="0" dirty="0"/>
          </a:p>
          <a:p>
            <a:pPr marL="628650" lvl="1" indent="-171450">
              <a:buFont typeface="Arial" panose="020B0604020202020204" pitchFamily="34" charset="0"/>
              <a:buChar char="•"/>
            </a:pPr>
            <a:endParaRPr lang="es-MX" baseline="0" dirty="0"/>
          </a:p>
          <a:p>
            <a:pPr marL="628650" lvl="1" indent="-171450">
              <a:buFont typeface="Arial" panose="020B0604020202020204" pitchFamily="34" charset="0"/>
              <a:buChar char="•"/>
            </a:pPr>
            <a:endParaRPr lang="es-MX" dirty="0"/>
          </a:p>
        </p:txBody>
      </p:sp>
      <p:sp>
        <p:nvSpPr>
          <p:cNvPr id="4" name="3 Marcador de número de diapositiva"/>
          <p:cNvSpPr>
            <a:spLocks noGrp="1"/>
          </p:cNvSpPr>
          <p:nvPr>
            <p:ph type="sldNum" sz="quarter" idx="10"/>
          </p:nvPr>
        </p:nvSpPr>
        <p:spPr/>
        <p:txBody>
          <a:bodyPr/>
          <a:lstStyle/>
          <a:p>
            <a:fld id="{747F575A-D191-4F87-AFF1-A013C752B485}" type="slidenum">
              <a:rPr lang="es-MX" smtClean="0"/>
              <a:t>3</a:t>
            </a:fld>
            <a:endParaRPr lang="es-MX"/>
          </a:p>
        </p:txBody>
      </p:sp>
    </p:spTree>
    <p:extLst>
      <p:ext uri="{BB962C8B-B14F-4D97-AF65-F5344CB8AC3E}">
        <p14:creationId xmlns:p14="http://schemas.microsoft.com/office/powerpoint/2010/main" val="347753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Hablar</a:t>
            </a:r>
            <a:r>
              <a:rPr lang="es-MX" baseline="0" dirty="0"/>
              <a:t> sobre la ubicación de TCP y UDP </a:t>
            </a:r>
            <a:endParaRPr lang="es-MX" dirty="0"/>
          </a:p>
        </p:txBody>
      </p:sp>
      <p:sp>
        <p:nvSpPr>
          <p:cNvPr id="4" name="3 Marcador de número de diapositiva"/>
          <p:cNvSpPr>
            <a:spLocks noGrp="1"/>
          </p:cNvSpPr>
          <p:nvPr>
            <p:ph type="sldNum" sz="quarter" idx="10"/>
          </p:nvPr>
        </p:nvSpPr>
        <p:spPr/>
        <p:txBody>
          <a:bodyPr/>
          <a:lstStyle/>
          <a:p>
            <a:fld id="{747F575A-D191-4F87-AFF1-A013C752B485}" type="slidenum">
              <a:rPr lang="es-MX" smtClean="0"/>
              <a:t>4</a:t>
            </a:fld>
            <a:endParaRPr lang="es-MX"/>
          </a:p>
        </p:txBody>
      </p:sp>
    </p:spTree>
    <p:extLst>
      <p:ext uri="{BB962C8B-B14F-4D97-AF65-F5344CB8AC3E}">
        <p14:creationId xmlns:p14="http://schemas.microsoft.com/office/powerpoint/2010/main" val="442664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9FD14AA-D1EA-4059-A1F2-913F93FEE43D}" type="datetimeFigureOut">
              <a:rPr lang="es-MX" smtClean="0"/>
              <a:t>24/08/2018</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947575E0-837C-49A8-B9E4-1E7F8202C4C7}" type="slidenum">
              <a:rPr lang="es-MX" smtClean="0"/>
              <a:t>‹Nº›</a:t>
            </a:fld>
            <a:endParaRPr lang="es-MX"/>
          </a:p>
        </p:txBody>
      </p:sp>
    </p:spTree>
    <p:extLst>
      <p:ext uri="{BB962C8B-B14F-4D97-AF65-F5344CB8AC3E}">
        <p14:creationId xmlns:p14="http://schemas.microsoft.com/office/powerpoint/2010/main" val="3806742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9FD14AA-D1EA-4059-A1F2-913F93FEE43D}" type="datetimeFigureOut">
              <a:rPr lang="es-MX" smtClean="0"/>
              <a:t>24/08/2018</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947575E0-837C-49A8-B9E4-1E7F8202C4C7}" type="slidenum">
              <a:rPr lang="es-MX" smtClean="0"/>
              <a:t>‹Nº›</a:t>
            </a:fld>
            <a:endParaRPr lang="es-MX"/>
          </a:p>
        </p:txBody>
      </p:sp>
    </p:spTree>
    <p:extLst>
      <p:ext uri="{BB962C8B-B14F-4D97-AF65-F5344CB8AC3E}">
        <p14:creationId xmlns:p14="http://schemas.microsoft.com/office/powerpoint/2010/main" val="165243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9FD14AA-D1EA-4059-A1F2-913F93FEE43D}" type="datetimeFigureOut">
              <a:rPr lang="es-MX" smtClean="0"/>
              <a:t>24/08/2018</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947575E0-837C-49A8-B9E4-1E7F8202C4C7}" type="slidenum">
              <a:rPr lang="es-MX" smtClean="0"/>
              <a:t>‹Nº›</a:t>
            </a:fld>
            <a:endParaRPr lang="es-MX"/>
          </a:p>
        </p:txBody>
      </p:sp>
    </p:spTree>
    <p:extLst>
      <p:ext uri="{BB962C8B-B14F-4D97-AF65-F5344CB8AC3E}">
        <p14:creationId xmlns:p14="http://schemas.microsoft.com/office/powerpoint/2010/main" val="288086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9FD14AA-D1EA-4059-A1F2-913F93FEE43D}" type="datetimeFigureOut">
              <a:rPr lang="es-MX" smtClean="0"/>
              <a:t>24/08/2018</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947575E0-837C-49A8-B9E4-1E7F8202C4C7}" type="slidenum">
              <a:rPr lang="es-MX" smtClean="0"/>
              <a:t>‹Nº›</a:t>
            </a:fld>
            <a:endParaRPr lang="es-MX"/>
          </a:p>
        </p:txBody>
      </p:sp>
    </p:spTree>
    <p:extLst>
      <p:ext uri="{BB962C8B-B14F-4D97-AF65-F5344CB8AC3E}">
        <p14:creationId xmlns:p14="http://schemas.microsoft.com/office/powerpoint/2010/main" val="2936513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9FD14AA-D1EA-4059-A1F2-913F93FEE43D}" type="datetimeFigureOut">
              <a:rPr lang="es-MX" smtClean="0"/>
              <a:t>24/08/2018</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947575E0-837C-49A8-B9E4-1E7F8202C4C7}" type="slidenum">
              <a:rPr lang="es-MX" smtClean="0"/>
              <a:t>‹Nº›</a:t>
            </a:fld>
            <a:endParaRPr lang="es-MX"/>
          </a:p>
        </p:txBody>
      </p:sp>
    </p:spTree>
    <p:extLst>
      <p:ext uri="{BB962C8B-B14F-4D97-AF65-F5344CB8AC3E}">
        <p14:creationId xmlns:p14="http://schemas.microsoft.com/office/powerpoint/2010/main" val="376581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9FD14AA-D1EA-4059-A1F2-913F93FEE43D}" type="datetimeFigureOut">
              <a:rPr lang="es-MX" smtClean="0"/>
              <a:t>24/08/2018</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947575E0-837C-49A8-B9E4-1E7F8202C4C7}" type="slidenum">
              <a:rPr lang="es-MX" smtClean="0"/>
              <a:t>‹Nº›</a:t>
            </a:fld>
            <a:endParaRPr lang="es-MX"/>
          </a:p>
        </p:txBody>
      </p:sp>
    </p:spTree>
    <p:extLst>
      <p:ext uri="{BB962C8B-B14F-4D97-AF65-F5344CB8AC3E}">
        <p14:creationId xmlns:p14="http://schemas.microsoft.com/office/powerpoint/2010/main" val="1419438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9FD14AA-D1EA-4059-A1F2-913F93FEE43D}" type="datetimeFigureOut">
              <a:rPr lang="es-MX" smtClean="0"/>
              <a:t>24/08/2018</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947575E0-837C-49A8-B9E4-1E7F8202C4C7}" type="slidenum">
              <a:rPr lang="es-MX" smtClean="0"/>
              <a:t>‹Nº›</a:t>
            </a:fld>
            <a:endParaRPr lang="es-MX"/>
          </a:p>
        </p:txBody>
      </p:sp>
    </p:spTree>
    <p:extLst>
      <p:ext uri="{BB962C8B-B14F-4D97-AF65-F5344CB8AC3E}">
        <p14:creationId xmlns:p14="http://schemas.microsoft.com/office/powerpoint/2010/main" val="47220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9FD14AA-D1EA-4059-A1F2-913F93FEE43D}" type="datetimeFigureOut">
              <a:rPr lang="es-MX" smtClean="0"/>
              <a:t>24/08/2018</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947575E0-837C-49A8-B9E4-1E7F8202C4C7}" type="slidenum">
              <a:rPr lang="es-MX" smtClean="0"/>
              <a:t>‹Nº›</a:t>
            </a:fld>
            <a:endParaRPr lang="es-MX"/>
          </a:p>
        </p:txBody>
      </p:sp>
    </p:spTree>
    <p:extLst>
      <p:ext uri="{BB962C8B-B14F-4D97-AF65-F5344CB8AC3E}">
        <p14:creationId xmlns:p14="http://schemas.microsoft.com/office/powerpoint/2010/main" val="4012017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9FD14AA-D1EA-4059-A1F2-913F93FEE43D}" type="datetimeFigureOut">
              <a:rPr lang="es-MX" smtClean="0"/>
              <a:t>24/08/2018</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947575E0-837C-49A8-B9E4-1E7F8202C4C7}" type="slidenum">
              <a:rPr lang="es-MX" smtClean="0"/>
              <a:t>‹Nº›</a:t>
            </a:fld>
            <a:endParaRPr lang="es-MX"/>
          </a:p>
        </p:txBody>
      </p:sp>
    </p:spTree>
    <p:extLst>
      <p:ext uri="{BB962C8B-B14F-4D97-AF65-F5344CB8AC3E}">
        <p14:creationId xmlns:p14="http://schemas.microsoft.com/office/powerpoint/2010/main" val="3212221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9FD14AA-D1EA-4059-A1F2-913F93FEE43D}" type="datetimeFigureOut">
              <a:rPr lang="es-MX" smtClean="0"/>
              <a:t>24/08/2018</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947575E0-837C-49A8-B9E4-1E7F8202C4C7}" type="slidenum">
              <a:rPr lang="es-MX" smtClean="0"/>
              <a:t>‹Nº›</a:t>
            </a:fld>
            <a:endParaRPr lang="es-MX"/>
          </a:p>
        </p:txBody>
      </p:sp>
    </p:spTree>
    <p:extLst>
      <p:ext uri="{BB962C8B-B14F-4D97-AF65-F5344CB8AC3E}">
        <p14:creationId xmlns:p14="http://schemas.microsoft.com/office/powerpoint/2010/main" val="203373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9FD14AA-D1EA-4059-A1F2-913F93FEE43D}" type="datetimeFigureOut">
              <a:rPr lang="es-MX" smtClean="0"/>
              <a:t>24/08/2018</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947575E0-837C-49A8-B9E4-1E7F8202C4C7}" type="slidenum">
              <a:rPr lang="es-MX" smtClean="0"/>
              <a:t>‹Nº›</a:t>
            </a:fld>
            <a:endParaRPr lang="es-MX"/>
          </a:p>
        </p:txBody>
      </p:sp>
    </p:spTree>
    <p:extLst>
      <p:ext uri="{BB962C8B-B14F-4D97-AF65-F5344CB8AC3E}">
        <p14:creationId xmlns:p14="http://schemas.microsoft.com/office/powerpoint/2010/main" val="3999412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FD14AA-D1EA-4059-A1F2-913F93FEE43D}" type="datetimeFigureOut">
              <a:rPr lang="es-MX" smtClean="0"/>
              <a:t>24/08/2018</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7575E0-837C-49A8-B9E4-1E7F8202C4C7}" type="slidenum">
              <a:rPr lang="es-MX" smtClean="0"/>
              <a:t>‹Nº›</a:t>
            </a:fld>
            <a:endParaRPr lang="es-MX"/>
          </a:p>
        </p:txBody>
      </p:sp>
    </p:spTree>
    <p:extLst>
      <p:ext uri="{BB962C8B-B14F-4D97-AF65-F5344CB8AC3E}">
        <p14:creationId xmlns:p14="http://schemas.microsoft.com/office/powerpoint/2010/main" val="401838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docs.oracle.com/javase/8/docs/api/java/net/SocketAddress.html" TargetMode="External"/><Relationship Id="rId3" Type="http://schemas.openxmlformats.org/officeDocument/2006/relationships/hyperlink" Target="https://docs.oracle.com/javase/8/docs/api/java/net/DatagramPacket.html#DatagramPacket-byte:A-int-java.net.InetAddress-int-" TargetMode="External"/><Relationship Id="rId7" Type="http://schemas.openxmlformats.org/officeDocument/2006/relationships/hyperlink" Target="https://docs.oracle.com/javase/8/docs/api/java/net/DatagramPacket.html#DatagramPacket-byte:A-int-int-java.net.SocketAddress-" TargetMode="External"/><Relationship Id="rId2" Type="http://schemas.openxmlformats.org/officeDocument/2006/relationships/hyperlink" Target="https://docs.oracle.com/javase/8/docs/api/java/net/DatagramPacket.html#DatagramPacket-byte:A-int-" TargetMode="External"/><Relationship Id="rId1" Type="http://schemas.openxmlformats.org/officeDocument/2006/relationships/slideLayout" Target="../slideLayouts/slideLayout2.xml"/><Relationship Id="rId6" Type="http://schemas.openxmlformats.org/officeDocument/2006/relationships/hyperlink" Target="https://docs.oracle.com/javase/8/docs/api/java/net/DatagramPacket.html#DatagramPacket-byte:A-int-int-java.net.InetAddress-int-" TargetMode="External"/><Relationship Id="rId5" Type="http://schemas.openxmlformats.org/officeDocument/2006/relationships/hyperlink" Target="https://docs.oracle.com/javase/8/docs/api/java/net/DatagramPacket.html#DatagramPacket-byte:A-int-int-" TargetMode="External"/><Relationship Id="rId4" Type="http://schemas.openxmlformats.org/officeDocument/2006/relationships/hyperlink" Target="https://docs.oracle.com/javase/8/docs/api/java/net/InetAddress.html" TargetMode="External"/><Relationship Id="rId9" Type="http://schemas.openxmlformats.org/officeDocument/2006/relationships/hyperlink" Target="https://docs.oracle.com/javase/8/docs/api/java/net/DatagramPacket.html#DatagramPacket-byte:A-int-java.net.SocketAddres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docs.oracle.com/javase/8/docs/api/java/net/DatagramSocket.html#DatagramSocket-java.net.SocketAddress-" TargetMode="External"/><Relationship Id="rId3" Type="http://schemas.openxmlformats.org/officeDocument/2006/relationships/hyperlink" Target="https://docs.oracle.com/javase/8/docs/api/java/net/DatagramSocket.html#DatagramSocket-java.net.DatagramSocketImpl-" TargetMode="External"/><Relationship Id="rId7" Type="http://schemas.openxmlformats.org/officeDocument/2006/relationships/hyperlink" Target="https://docs.oracle.com/javase/8/docs/api/java/net/InetAddress.html" TargetMode="External"/><Relationship Id="rId2" Type="http://schemas.openxmlformats.org/officeDocument/2006/relationships/hyperlink" Target="https://docs.oracle.com/javase/8/docs/api/java/net/DatagramSocket.html#DatagramSocket--" TargetMode="External"/><Relationship Id="rId1" Type="http://schemas.openxmlformats.org/officeDocument/2006/relationships/slideLayout" Target="../slideLayouts/slideLayout2.xml"/><Relationship Id="rId6" Type="http://schemas.openxmlformats.org/officeDocument/2006/relationships/hyperlink" Target="https://docs.oracle.com/javase/8/docs/api/java/net/DatagramSocket.html#DatagramSocket-int-java.net.InetAddress-" TargetMode="External"/><Relationship Id="rId5" Type="http://schemas.openxmlformats.org/officeDocument/2006/relationships/hyperlink" Target="https://docs.oracle.com/javase/8/docs/api/java/net/DatagramSocket.html#DatagramSocket-int-" TargetMode="External"/><Relationship Id="rId4" Type="http://schemas.openxmlformats.org/officeDocument/2006/relationships/hyperlink" Target="https://docs.oracle.com/javase/8/docs/api/java/net/DatagramSocketImpl.html" TargetMode="External"/><Relationship Id="rId9" Type="http://schemas.openxmlformats.org/officeDocument/2006/relationships/hyperlink" Target="https://docs.oracle.com/javase/8/docs/api/java/net/SocketAddres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1E5ECD-3952-4059-8917-7796DE665F4C}"/>
              </a:ext>
            </a:extLst>
          </p:cNvPr>
          <p:cNvSpPr>
            <a:spLocks noGrp="1"/>
          </p:cNvSpPr>
          <p:nvPr>
            <p:ph type="ctrTitle"/>
          </p:nvPr>
        </p:nvSpPr>
        <p:spPr/>
        <p:txBody>
          <a:bodyPr/>
          <a:lstStyle/>
          <a:p>
            <a:r>
              <a:rPr lang="es-MX" dirty="0"/>
              <a:t>Unidad temática II</a:t>
            </a:r>
          </a:p>
        </p:txBody>
      </p:sp>
      <p:sp>
        <p:nvSpPr>
          <p:cNvPr id="3" name="Subtítulo 2">
            <a:extLst>
              <a:ext uri="{FF2B5EF4-FFF2-40B4-BE49-F238E27FC236}">
                <a16:creationId xmlns:a16="http://schemas.microsoft.com/office/drawing/2014/main" id="{56607FB1-7E90-4D1F-BBB5-4075CA395188}"/>
              </a:ext>
            </a:extLst>
          </p:cNvPr>
          <p:cNvSpPr>
            <a:spLocks noGrp="1"/>
          </p:cNvSpPr>
          <p:nvPr>
            <p:ph type="subTitle" idx="1"/>
          </p:nvPr>
        </p:nvSpPr>
        <p:spPr/>
        <p:txBody>
          <a:bodyPr/>
          <a:lstStyle/>
          <a:p>
            <a:r>
              <a:rPr lang="es-MX" dirty="0"/>
              <a:t>Sockets de Datagrama</a:t>
            </a:r>
          </a:p>
        </p:txBody>
      </p:sp>
    </p:spTree>
    <p:extLst>
      <p:ext uri="{BB962C8B-B14F-4D97-AF65-F5344CB8AC3E}">
        <p14:creationId xmlns:p14="http://schemas.microsoft.com/office/powerpoint/2010/main" val="197156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Usos de UDP (1/2)</a:t>
            </a:r>
          </a:p>
        </p:txBody>
      </p:sp>
      <p:sp>
        <p:nvSpPr>
          <p:cNvPr id="3" name="2 Marcador de contenido"/>
          <p:cNvSpPr>
            <a:spLocks noGrp="1"/>
          </p:cNvSpPr>
          <p:nvPr>
            <p:ph idx="1"/>
          </p:nvPr>
        </p:nvSpPr>
        <p:spPr/>
        <p:txBody>
          <a:bodyPr>
            <a:normAutofit fontScale="77500" lnSpcReduction="20000"/>
          </a:bodyPr>
          <a:lstStyle/>
          <a:p>
            <a:pPr>
              <a:lnSpc>
                <a:spcPct val="90000"/>
              </a:lnSpc>
            </a:pPr>
            <a:r>
              <a:rPr lang="es-ES" dirty="0"/>
              <a:t>Protocolos ligeros</a:t>
            </a:r>
          </a:p>
          <a:p>
            <a:pPr lvl="1">
              <a:lnSpc>
                <a:spcPct val="90000"/>
              </a:lnSpc>
            </a:pPr>
            <a:r>
              <a:rPr lang="es-ES" dirty="0"/>
              <a:t>Para conservar recursos de memoria y procesador, algunos protocolos del Nivel de aplicación requieren del uso de un protocolo ligero que realice una función concreta mediante un simple intercambio de mensajes.</a:t>
            </a:r>
          </a:p>
          <a:p>
            <a:pPr lvl="1"/>
            <a:r>
              <a:rPr lang="es-ES" dirty="0"/>
              <a:t>Un buen ejemplo de protocolo ligero es la petición de nombres de DNS</a:t>
            </a:r>
          </a:p>
          <a:p>
            <a:pPr>
              <a:lnSpc>
                <a:spcPct val="90000"/>
              </a:lnSpc>
            </a:pPr>
            <a:r>
              <a:rPr lang="es-ES" dirty="0"/>
              <a:t>El protocolo de Nivel de aplicación proporciona fiabilidad</a:t>
            </a:r>
          </a:p>
          <a:p>
            <a:pPr lvl="1">
              <a:lnSpc>
                <a:spcPct val="90000"/>
              </a:lnSpc>
            </a:pPr>
            <a:r>
              <a:rPr lang="es-ES" dirty="0"/>
              <a:t>Si el protocolo de Nivel de aplicación proporciona su propio servicio de transferencia fiable de datos, no se necesita un servicio fiable como TCP.</a:t>
            </a:r>
          </a:p>
          <a:p>
            <a:pPr lvl="1">
              <a:lnSpc>
                <a:spcPct val="90000"/>
              </a:lnSpc>
            </a:pPr>
            <a:r>
              <a:rPr lang="es-ES" dirty="0"/>
              <a:t>Ejemplo de protocolos de Nivel de Aplicación fiable son:</a:t>
            </a:r>
          </a:p>
          <a:p>
            <a:pPr lvl="1">
              <a:lnSpc>
                <a:spcPct val="90000"/>
              </a:lnSpc>
              <a:buFont typeface="Wingdings" pitchFamily="2" charset="2"/>
              <a:buNone/>
            </a:pPr>
            <a:r>
              <a:rPr lang="es-ES" dirty="0"/>
              <a:t>	TFTP (Trivial File Transfer </a:t>
            </a:r>
            <a:r>
              <a:rPr lang="es-ES" dirty="0" err="1"/>
              <a:t>Protocol</a:t>
            </a:r>
            <a:r>
              <a:rPr lang="es-ES" dirty="0"/>
              <a:t>) y NFS (Network File </a:t>
            </a:r>
            <a:r>
              <a:rPr lang="es-ES" dirty="0" err="1"/>
              <a:t>System</a:t>
            </a:r>
            <a:r>
              <a:rPr lang="es-ES" dirty="0"/>
              <a:t>) </a:t>
            </a:r>
            <a:endParaRPr lang="es-ES" b="1" dirty="0"/>
          </a:p>
          <a:p>
            <a:pPr lvl="1"/>
            <a:endParaRPr lang="es-MX" dirty="0"/>
          </a:p>
        </p:txBody>
      </p:sp>
    </p:spTree>
    <p:extLst>
      <p:ext uri="{BB962C8B-B14F-4D97-AF65-F5344CB8AC3E}">
        <p14:creationId xmlns:p14="http://schemas.microsoft.com/office/powerpoint/2010/main" val="1019089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Usos de UDP (2/2)</a:t>
            </a:r>
          </a:p>
        </p:txBody>
      </p:sp>
      <p:sp>
        <p:nvSpPr>
          <p:cNvPr id="3" name="2 Marcador de contenido"/>
          <p:cNvSpPr>
            <a:spLocks noGrp="1"/>
          </p:cNvSpPr>
          <p:nvPr>
            <p:ph idx="1"/>
          </p:nvPr>
        </p:nvSpPr>
        <p:spPr/>
        <p:txBody>
          <a:bodyPr>
            <a:normAutofit fontScale="70000" lnSpcReduction="20000"/>
          </a:bodyPr>
          <a:lstStyle/>
          <a:p>
            <a:pPr>
              <a:lnSpc>
                <a:spcPct val="90000"/>
              </a:lnSpc>
            </a:pPr>
            <a:r>
              <a:rPr lang="es-ES" dirty="0"/>
              <a:t>No se requiere fiabilidad por un proceso periódico de anuncios</a:t>
            </a:r>
          </a:p>
          <a:p>
            <a:pPr lvl="1">
              <a:lnSpc>
                <a:spcPct val="90000"/>
              </a:lnSpc>
            </a:pPr>
            <a:r>
              <a:rPr lang="es-ES" dirty="0"/>
              <a:t>Si el protocolo de Nivel de aplicación publica periódicamente la información, no se requiere un envío fiable.</a:t>
            </a:r>
          </a:p>
          <a:p>
            <a:pPr lvl="1">
              <a:lnSpc>
                <a:spcPct val="90000"/>
              </a:lnSpc>
            </a:pPr>
            <a:r>
              <a:rPr lang="es-ES" dirty="0"/>
              <a:t>Si se pierde un mensaje, se vuelve a anunciar de nuevo tras el período de publicación.</a:t>
            </a:r>
          </a:p>
          <a:p>
            <a:pPr lvl="1">
              <a:lnSpc>
                <a:spcPct val="90000"/>
              </a:lnSpc>
            </a:pPr>
            <a:r>
              <a:rPr lang="es-ES" dirty="0"/>
              <a:t>Un ejemplo de protocolo de Nivel de aplicación que usa anuncios periódicos (30 segundos) es el Protocolo de Información de Enrutamiento (RIP – </a:t>
            </a:r>
            <a:r>
              <a:rPr lang="es-ES" dirty="0" err="1"/>
              <a:t>Routing</a:t>
            </a:r>
            <a:r>
              <a:rPr lang="es-ES" dirty="0"/>
              <a:t> </a:t>
            </a:r>
            <a:r>
              <a:rPr lang="es-ES" dirty="0" err="1"/>
              <a:t>Information</a:t>
            </a:r>
            <a:r>
              <a:rPr lang="es-ES" dirty="0"/>
              <a:t> </a:t>
            </a:r>
            <a:r>
              <a:rPr lang="es-ES" dirty="0" err="1"/>
              <a:t>Protocol</a:t>
            </a:r>
            <a:r>
              <a:rPr lang="es-ES" dirty="0"/>
              <a:t>).</a:t>
            </a:r>
          </a:p>
          <a:p>
            <a:r>
              <a:rPr lang="es-ES" dirty="0"/>
              <a:t>Envío de uno a muchos</a:t>
            </a:r>
          </a:p>
          <a:p>
            <a:pPr lvl="1"/>
            <a:r>
              <a:rPr lang="es-ES" dirty="0"/>
              <a:t>UDP se utiliza como protocolo de Nivel de transporte  siempre que se debe enviar datos de Nivel de aplicación a múltiples destinos mediante direcciones de IP de difusión o multidifusión.</a:t>
            </a:r>
          </a:p>
          <a:p>
            <a:pPr lvl="1"/>
            <a:r>
              <a:rPr lang="es-ES" dirty="0"/>
              <a:t> TCP se puede usar sólo en envío de uno a uno.</a:t>
            </a:r>
          </a:p>
          <a:p>
            <a:pPr lvl="1"/>
            <a:r>
              <a:rPr lang="es-ES" dirty="0"/>
              <a:t>Ejemplo: Un envío de señal de video o voz a través de la red de paquetes.</a:t>
            </a:r>
          </a:p>
          <a:p>
            <a:pPr>
              <a:lnSpc>
                <a:spcPct val="90000"/>
              </a:lnSpc>
            </a:pPr>
            <a:endParaRPr lang="es-ES" dirty="0"/>
          </a:p>
          <a:p>
            <a:endParaRPr lang="es-MX" dirty="0"/>
          </a:p>
        </p:txBody>
      </p:sp>
    </p:spTree>
    <p:extLst>
      <p:ext uri="{BB962C8B-B14F-4D97-AF65-F5344CB8AC3E}">
        <p14:creationId xmlns:p14="http://schemas.microsoft.com/office/powerpoint/2010/main" val="1452361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800516235"/>
              </p:ext>
            </p:extLst>
          </p:nvPr>
        </p:nvGraphicFramePr>
        <p:xfrm>
          <a:off x="1475656" y="1484784"/>
          <a:ext cx="375476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MX" dirty="0"/>
              <a:t>Servidor</a:t>
            </a:r>
          </a:p>
        </p:txBody>
      </p:sp>
      <p:graphicFrame>
        <p:nvGraphicFramePr>
          <p:cNvPr id="5" name="3 Marcador de contenido"/>
          <p:cNvGraphicFramePr>
            <a:graphicFrameLocks/>
          </p:cNvGraphicFramePr>
          <p:nvPr>
            <p:extLst>
              <p:ext uri="{D42A27DB-BD31-4B8C-83A1-F6EECF244321}">
                <p14:modId xmlns:p14="http://schemas.microsoft.com/office/powerpoint/2010/main" val="3586358557"/>
              </p:ext>
            </p:extLst>
          </p:nvPr>
        </p:nvGraphicFramePr>
        <p:xfrm>
          <a:off x="4716016" y="3068960"/>
          <a:ext cx="2592288" cy="14296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5 Abrir llave"/>
          <p:cNvSpPr/>
          <p:nvPr/>
        </p:nvSpPr>
        <p:spPr>
          <a:xfrm>
            <a:off x="4572000" y="3068960"/>
            <a:ext cx="576064" cy="14401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69556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949463223"/>
              </p:ext>
            </p:extLst>
          </p:nvPr>
        </p:nvGraphicFramePr>
        <p:xfrm>
          <a:off x="2699792" y="1630817"/>
          <a:ext cx="375476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a:xfrm>
            <a:off x="395536" y="260648"/>
            <a:ext cx="8229600" cy="1143000"/>
          </a:xfrm>
        </p:spPr>
        <p:txBody>
          <a:bodyPr/>
          <a:lstStyle/>
          <a:p>
            <a:r>
              <a:rPr lang="es-MX" dirty="0"/>
              <a:t>Cliente</a:t>
            </a:r>
          </a:p>
        </p:txBody>
      </p:sp>
      <p:graphicFrame>
        <p:nvGraphicFramePr>
          <p:cNvPr id="5" name="3 Marcador de contenido"/>
          <p:cNvGraphicFramePr>
            <a:graphicFrameLocks/>
          </p:cNvGraphicFramePr>
          <p:nvPr>
            <p:extLst>
              <p:ext uri="{D42A27DB-BD31-4B8C-83A1-F6EECF244321}">
                <p14:modId xmlns:p14="http://schemas.microsoft.com/office/powerpoint/2010/main" val="582940690"/>
              </p:ext>
            </p:extLst>
          </p:nvPr>
        </p:nvGraphicFramePr>
        <p:xfrm>
          <a:off x="5831944" y="2494913"/>
          <a:ext cx="2592288" cy="14296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5 Abrir llave"/>
          <p:cNvSpPr/>
          <p:nvPr/>
        </p:nvSpPr>
        <p:spPr>
          <a:xfrm>
            <a:off x="5796136" y="2494913"/>
            <a:ext cx="576064" cy="14401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graphicFrame>
        <p:nvGraphicFramePr>
          <p:cNvPr id="7" name="3 Marcador de contenido"/>
          <p:cNvGraphicFramePr>
            <a:graphicFrameLocks/>
          </p:cNvGraphicFramePr>
          <p:nvPr>
            <p:extLst>
              <p:ext uri="{D42A27DB-BD31-4B8C-83A1-F6EECF244321}">
                <p14:modId xmlns:p14="http://schemas.microsoft.com/office/powerpoint/2010/main" val="3608116962"/>
              </p:ext>
            </p:extLst>
          </p:nvPr>
        </p:nvGraphicFramePr>
        <p:xfrm>
          <a:off x="1224136" y="2390154"/>
          <a:ext cx="2339752" cy="8248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9" name="8 Flecha derecha"/>
          <p:cNvSpPr/>
          <p:nvPr/>
        </p:nvSpPr>
        <p:spPr>
          <a:xfrm>
            <a:off x="3384376" y="2624286"/>
            <a:ext cx="288032" cy="382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570925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Clases</a:t>
            </a:r>
          </a:p>
        </p:txBody>
      </p:sp>
      <p:sp>
        <p:nvSpPr>
          <p:cNvPr id="3" name="2 Marcador de contenido"/>
          <p:cNvSpPr>
            <a:spLocks noGrp="1"/>
          </p:cNvSpPr>
          <p:nvPr>
            <p:ph idx="1"/>
          </p:nvPr>
        </p:nvSpPr>
        <p:spPr/>
        <p:txBody>
          <a:bodyPr/>
          <a:lstStyle/>
          <a:p>
            <a:r>
              <a:rPr lang="es-MX" dirty="0" err="1"/>
              <a:t>DatagramPacket</a:t>
            </a:r>
            <a:endParaRPr lang="es-MX" dirty="0"/>
          </a:p>
          <a:p>
            <a:pPr lvl="1"/>
            <a:r>
              <a:rPr lang="es-MX" dirty="0"/>
              <a:t>Representa un paquete no orientado a conexión</a:t>
            </a:r>
          </a:p>
          <a:p>
            <a:r>
              <a:rPr lang="es-MX" dirty="0" err="1"/>
              <a:t>DatagramSocket</a:t>
            </a:r>
            <a:endParaRPr lang="es-MX" dirty="0"/>
          </a:p>
          <a:p>
            <a:pPr lvl="1"/>
            <a:r>
              <a:rPr lang="es-MX" dirty="0"/>
              <a:t>Es el socket no orientado a conexión</a:t>
            </a:r>
          </a:p>
        </p:txBody>
      </p:sp>
    </p:spTree>
    <p:extLst>
      <p:ext uri="{BB962C8B-B14F-4D97-AF65-F5344CB8AC3E}">
        <p14:creationId xmlns:p14="http://schemas.microsoft.com/office/powerpoint/2010/main" val="3510053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Constructores </a:t>
            </a:r>
            <a:r>
              <a:rPr lang="es-MX" dirty="0" err="1"/>
              <a:t>DatagramPacket</a:t>
            </a:r>
            <a:endParaRPr lang="es-MX"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450064942"/>
              </p:ext>
            </p:extLst>
          </p:nvPr>
        </p:nvGraphicFramePr>
        <p:xfrm>
          <a:off x="894017" y="1600200"/>
          <a:ext cx="7355966" cy="4229682"/>
        </p:xfrm>
        <a:graphic>
          <a:graphicData uri="http://schemas.openxmlformats.org/drawingml/2006/table">
            <a:tbl>
              <a:tblPr/>
              <a:tblGrid>
                <a:gridCol w="7355966">
                  <a:extLst>
                    <a:ext uri="{9D8B030D-6E8A-4147-A177-3AD203B41FA5}">
                      <a16:colId xmlns:a16="http://schemas.microsoft.com/office/drawing/2014/main" val="20000"/>
                    </a:ext>
                  </a:extLst>
                </a:gridCol>
              </a:tblGrid>
              <a:tr h="541481">
                <a:tc>
                  <a:txBody>
                    <a:bodyPr/>
                    <a:lstStyle/>
                    <a:p>
                      <a:r>
                        <a:rPr lang="en-US" sz="1600" dirty="0" err="1">
                          <a:hlinkClick r:id="rId2"/>
                        </a:rPr>
                        <a:t>DatagramPacket</a:t>
                      </a:r>
                      <a:r>
                        <a:rPr lang="en-US" sz="1600" dirty="0"/>
                        <a:t>(byte[] </a:t>
                      </a:r>
                      <a:r>
                        <a:rPr lang="en-US" sz="1600" dirty="0" err="1"/>
                        <a:t>buf</a:t>
                      </a:r>
                      <a:r>
                        <a:rPr lang="en-US" sz="1600" dirty="0"/>
                        <a:t>, </a:t>
                      </a:r>
                      <a:r>
                        <a:rPr lang="en-US" sz="1600" dirty="0" err="1"/>
                        <a:t>int</a:t>
                      </a:r>
                      <a:r>
                        <a:rPr lang="en-US" sz="1600" dirty="0"/>
                        <a:t> length) </a:t>
                      </a:r>
                      <a:r>
                        <a:rPr lang="en-US" sz="1600" dirty="0" err="1"/>
                        <a:t>Crea</a:t>
                      </a:r>
                      <a:r>
                        <a:rPr lang="en-US" sz="1600" baseline="0" dirty="0"/>
                        <a:t> </a:t>
                      </a:r>
                      <a:r>
                        <a:rPr lang="en-US" sz="1600" baseline="0" dirty="0" err="1"/>
                        <a:t>DatagramPacket</a:t>
                      </a:r>
                      <a:r>
                        <a:rPr lang="en-US" sz="1600" baseline="0" dirty="0"/>
                        <a:t> para </a:t>
                      </a:r>
                      <a:r>
                        <a:rPr lang="en-US" sz="1600" baseline="0" dirty="0" err="1"/>
                        <a:t>recibir</a:t>
                      </a:r>
                      <a:r>
                        <a:rPr lang="en-US" sz="1600" baseline="0" dirty="0"/>
                        <a:t> </a:t>
                      </a:r>
                      <a:r>
                        <a:rPr lang="en-US" sz="1600" baseline="0" dirty="0" err="1"/>
                        <a:t>paquetes</a:t>
                      </a:r>
                      <a:r>
                        <a:rPr lang="en-US" sz="1600" baseline="0" dirty="0"/>
                        <a:t> de </a:t>
                      </a:r>
                      <a:r>
                        <a:rPr lang="en-US" sz="1600" baseline="0" dirty="0" err="1"/>
                        <a:t>longitud</a:t>
                      </a:r>
                      <a:r>
                        <a:rPr lang="en-US" sz="1600" baseline="0" dirty="0"/>
                        <a:t> length</a:t>
                      </a:r>
                      <a:r>
                        <a:rPr lang="en-US" sz="1600" dirty="0"/>
                        <a:t>.</a:t>
                      </a:r>
                    </a:p>
                  </a:txBody>
                  <a:tcPr marL="25542" marR="25542" marT="25542" marB="25542" anchor="ctr">
                    <a:lnL>
                      <a:noFill/>
                    </a:lnL>
                    <a:lnR>
                      <a:noFill/>
                    </a:lnR>
                    <a:lnT>
                      <a:noFill/>
                    </a:lnT>
                    <a:lnB>
                      <a:noFill/>
                    </a:lnB>
                  </a:tcPr>
                </a:tc>
                <a:extLst>
                  <a:ext uri="{0D108BD9-81ED-4DB2-BD59-A6C34878D82A}">
                    <a16:rowId xmlns:a16="http://schemas.microsoft.com/office/drawing/2014/main" val="10000"/>
                  </a:ext>
                </a:extLst>
              </a:tr>
              <a:tr h="786680">
                <a:tc>
                  <a:txBody>
                    <a:bodyPr/>
                    <a:lstStyle/>
                    <a:p>
                      <a:r>
                        <a:rPr lang="en-US" sz="1600" dirty="0" err="1">
                          <a:hlinkClick r:id="rId3"/>
                        </a:rPr>
                        <a:t>DatagramPacket</a:t>
                      </a:r>
                      <a:r>
                        <a:rPr lang="en-US" sz="1600" dirty="0"/>
                        <a:t>(byte[] </a:t>
                      </a:r>
                      <a:r>
                        <a:rPr lang="en-US" sz="1600" dirty="0" err="1"/>
                        <a:t>buf</a:t>
                      </a:r>
                      <a:r>
                        <a:rPr lang="en-US" sz="1600" dirty="0"/>
                        <a:t>, </a:t>
                      </a:r>
                      <a:r>
                        <a:rPr lang="en-US" sz="1600" dirty="0" err="1"/>
                        <a:t>int</a:t>
                      </a:r>
                      <a:r>
                        <a:rPr lang="en-US" sz="1600" dirty="0"/>
                        <a:t> length, </a:t>
                      </a:r>
                      <a:r>
                        <a:rPr lang="en-US" sz="1600" dirty="0" err="1">
                          <a:hlinkClick r:id="rId4" tooltip="class in java.net"/>
                        </a:rPr>
                        <a:t>InetAddress</a:t>
                      </a:r>
                      <a:r>
                        <a:rPr lang="en-US" sz="1600" dirty="0"/>
                        <a:t> address, </a:t>
                      </a:r>
                      <a:r>
                        <a:rPr lang="en-US" sz="1600" dirty="0" err="1"/>
                        <a:t>int</a:t>
                      </a:r>
                      <a:r>
                        <a:rPr lang="en-US" sz="1600" dirty="0"/>
                        <a:t> port) </a:t>
                      </a:r>
                      <a:r>
                        <a:rPr lang="en-US" sz="1600" dirty="0" err="1"/>
                        <a:t>Crea</a:t>
                      </a:r>
                      <a:r>
                        <a:rPr lang="en-US" sz="1600" baseline="0" dirty="0"/>
                        <a:t> </a:t>
                      </a:r>
                      <a:r>
                        <a:rPr lang="en-US" sz="1600" baseline="0" dirty="0" err="1"/>
                        <a:t>DatagramPacket</a:t>
                      </a:r>
                      <a:r>
                        <a:rPr lang="en-US" sz="1600" baseline="0" dirty="0"/>
                        <a:t> para </a:t>
                      </a:r>
                      <a:r>
                        <a:rPr lang="en-US" sz="1600" baseline="0" dirty="0" err="1"/>
                        <a:t>enviar</a:t>
                      </a:r>
                      <a:r>
                        <a:rPr lang="en-US" sz="1600" baseline="0" dirty="0"/>
                        <a:t> </a:t>
                      </a:r>
                      <a:r>
                        <a:rPr lang="en-US" sz="1600" baseline="0" dirty="0" err="1"/>
                        <a:t>paquetes</a:t>
                      </a:r>
                      <a:r>
                        <a:rPr lang="en-US" sz="1600" baseline="0" dirty="0"/>
                        <a:t> de </a:t>
                      </a:r>
                      <a:r>
                        <a:rPr lang="en-US" sz="1600" baseline="0" dirty="0" err="1"/>
                        <a:t>longitud</a:t>
                      </a:r>
                      <a:r>
                        <a:rPr lang="en-US" sz="1600" baseline="0" dirty="0"/>
                        <a:t> length, a </a:t>
                      </a:r>
                      <a:r>
                        <a:rPr lang="en-US" sz="1600" baseline="0" dirty="0" err="1"/>
                        <a:t>una</a:t>
                      </a:r>
                      <a:r>
                        <a:rPr lang="en-US" sz="1600" baseline="0" dirty="0"/>
                        <a:t> </a:t>
                      </a:r>
                      <a:r>
                        <a:rPr lang="en-US" sz="1600" baseline="0" dirty="0" err="1"/>
                        <a:t>dirección</a:t>
                      </a:r>
                      <a:r>
                        <a:rPr lang="en-US" sz="1600" baseline="0" dirty="0"/>
                        <a:t> y </a:t>
                      </a:r>
                      <a:r>
                        <a:rPr lang="en-US" sz="1600" baseline="0" dirty="0" err="1"/>
                        <a:t>puerto</a:t>
                      </a:r>
                      <a:r>
                        <a:rPr lang="en-US" sz="1600" baseline="0" dirty="0"/>
                        <a:t> </a:t>
                      </a:r>
                      <a:r>
                        <a:rPr lang="en-US" sz="1600" baseline="0" dirty="0" err="1"/>
                        <a:t>específico</a:t>
                      </a:r>
                      <a:r>
                        <a:rPr lang="en-US" sz="1600" baseline="0" dirty="0"/>
                        <a:t>.</a:t>
                      </a:r>
                      <a:endParaRPr lang="en-US" sz="1600" dirty="0"/>
                    </a:p>
                  </a:txBody>
                  <a:tcPr marL="25542" marR="25542" marT="25542" marB="25542" anchor="ctr">
                    <a:lnL>
                      <a:noFill/>
                    </a:lnL>
                    <a:lnR>
                      <a:noFill/>
                    </a:lnR>
                    <a:lnT>
                      <a:noFill/>
                    </a:lnT>
                    <a:lnB>
                      <a:noFill/>
                    </a:lnB>
                  </a:tcPr>
                </a:tc>
                <a:extLst>
                  <a:ext uri="{0D108BD9-81ED-4DB2-BD59-A6C34878D82A}">
                    <a16:rowId xmlns:a16="http://schemas.microsoft.com/office/drawing/2014/main" val="10001"/>
                  </a:ext>
                </a:extLst>
              </a:tr>
              <a:tr h="541481">
                <a:tc>
                  <a:txBody>
                    <a:bodyPr/>
                    <a:lstStyle/>
                    <a:p>
                      <a:r>
                        <a:rPr lang="en-US" sz="1600" dirty="0" err="1">
                          <a:hlinkClick r:id="rId5"/>
                        </a:rPr>
                        <a:t>DatagramPacket</a:t>
                      </a:r>
                      <a:r>
                        <a:rPr lang="en-US" sz="1600" dirty="0"/>
                        <a:t>(byte[] </a:t>
                      </a:r>
                      <a:r>
                        <a:rPr lang="en-US" sz="1600" dirty="0" err="1"/>
                        <a:t>buf</a:t>
                      </a:r>
                      <a:r>
                        <a:rPr lang="en-US" sz="1600" dirty="0"/>
                        <a:t>, </a:t>
                      </a:r>
                      <a:r>
                        <a:rPr lang="en-US" sz="1600" dirty="0" err="1"/>
                        <a:t>int</a:t>
                      </a:r>
                      <a:r>
                        <a:rPr lang="en-US" sz="1600" dirty="0"/>
                        <a:t> offset, </a:t>
                      </a:r>
                      <a:r>
                        <a:rPr lang="en-US" sz="1600" dirty="0" err="1"/>
                        <a:t>int</a:t>
                      </a:r>
                      <a:r>
                        <a:rPr lang="en-US" sz="1600" dirty="0"/>
                        <a:t> length) </a:t>
                      </a:r>
                      <a:r>
                        <a:rPr lang="en-US" sz="1600" dirty="0" err="1"/>
                        <a:t>Crea</a:t>
                      </a:r>
                      <a:r>
                        <a:rPr lang="en-US" sz="1600" baseline="0" dirty="0"/>
                        <a:t> </a:t>
                      </a:r>
                      <a:r>
                        <a:rPr lang="en-US" sz="1600" baseline="0" dirty="0" err="1"/>
                        <a:t>DatagramPacket</a:t>
                      </a:r>
                      <a:r>
                        <a:rPr lang="en-US" sz="1600" baseline="0" dirty="0"/>
                        <a:t> para </a:t>
                      </a:r>
                      <a:r>
                        <a:rPr lang="en-US" sz="1600" baseline="0" dirty="0" err="1"/>
                        <a:t>recibir</a:t>
                      </a:r>
                      <a:r>
                        <a:rPr lang="en-US" sz="1600" baseline="0" dirty="0"/>
                        <a:t> </a:t>
                      </a:r>
                      <a:r>
                        <a:rPr lang="en-US" sz="1600" baseline="0" dirty="0" err="1"/>
                        <a:t>paquetes</a:t>
                      </a:r>
                      <a:r>
                        <a:rPr lang="en-US" sz="1600" baseline="0" dirty="0"/>
                        <a:t> de </a:t>
                      </a:r>
                      <a:r>
                        <a:rPr lang="en-US" sz="1600" baseline="0" dirty="0" err="1"/>
                        <a:t>longitud</a:t>
                      </a:r>
                      <a:r>
                        <a:rPr lang="en-US" sz="1600" baseline="0" dirty="0"/>
                        <a:t> length, </a:t>
                      </a:r>
                      <a:r>
                        <a:rPr lang="en-US" sz="1600" baseline="0" dirty="0" err="1"/>
                        <a:t>especificando</a:t>
                      </a:r>
                      <a:r>
                        <a:rPr lang="en-US" sz="1600" baseline="0" dirty="0"/>
                        <a:t> un </a:t>
                      </a:r>
                      <a:r>
                        <a:rPr lang="en-US" sz="1600" baseline="0" dirty="0" err="1"/>
                        <a:t>corrimiento</a:t>
                      </a:r>
                      <a:r>
                        <a:rPr lang="en-US" sz="1600" baseline="0" dirty="0"/>
                        <a:t> </a:t>
                      </a:r>
                      <a:r>
                        <a:rPr lang="en-US" sz="1600" baseline="0" dirty="0" err="1"/>
                        <a:t>en</a:t>
                      </a:r>
                      <a:r>
                        <a:rPr lang="en-US" sz="1600" baseline="0" dirty="0"/>
                        <a:t> el buffer</a:t>
                      </a:r>
                      <a:r>
                        <a:rPr lang="en-US" sz="1600" dirty="0"/>
                        <a:t>.</a:t>
                      </a:r>
                    </a:p>
                  </a:txBody>
                  <a:tcPr marL="25542" marR="25542" marT="25542" marB="25542" anchor="ctr">
                    <a:lnL>
                      <a:noFill/>
                    </a:lnL>
                    <a:lnR>
                      <a:noFill/>
                    </a:lnR>
                    <a:lnT>
                      <a:noFill/>
                    </a:lnT>
                    <a:lnB>
                      <a:noFill/>
                    </a:lnB>
                  </a:tcPr>
                </a:tc>
                <a:extLst>
                  <a:ext uri="{0D108BD9-81ED-4DB2-BD59-A6C34878D82A}">
                    <a16:rowId xmlns:a16="http://schemas.microsoft.com/office/drawing/2014/main" val="10002"/>
                  </a:ext>
                </a:extLst>
              </a:tr>
              <a:tr h="786680">
                <a:tc>
                  <a:txBody>
                    <a:bodyPr/>
                    <a:lstStyle/>
                    <a:p>
                      <a:r>
                        <a:rPr lang="en-US" sz="1600" dirty="0" err="1">
                          <a:hlinkClick r:id="rId6"/>
                        </a:rPr>
                        <a:t>DatagramPacket</a:t>
                      </a:r>
                      <a:r>
                        <a:rPr lang="en-US" sz="1600" dirty="0"/>
                        <a:t>(byte[] </a:t>
                      </a:r>
                      <a:r>
                        <a:rPr lang="en-US" sz="1600" dirty="0" err="1"/>
                        <a:t>buf</a:t>
                      </a:r>
                      <a:r>
                        <a:rPr lang="en-US" sz="1600" dirty="0"/>
                        <a:t>, </a:t>
                      </a:r>
                      <a:r>
                        <a:rPr lang="en-US" sz="1600" dirty="0" err="1"/>
                        <a:t>int</a:t>
                      </a:r>
                      <a:r>
                        <a:rPr lang="en-US" sz="1600" dirty="0"/>
                        <a:t> offset, </a:t>
                      </a:r>
                      <a:r>
                        <a:rPr lang="en-US" sz="1600" dirty="0" err="1"/>
                        <a:t>int</a:t>
                      </a:r>
                      <a:r>
                        <a:rPr lang="en-US" sz="1600" dirty="0"/>
                        <a:t> length, </a:t>
                      </a:r>
                      <a:r>
                        <a:rPr lang="en-US" sz="1600" dirty="0" err="1">
                          <a:hlinkClick r:id="rId4" tooltip="class in java.net"/>
                        </a:rPr>
                        <a:t>InetAddress</a:t>
                      </a:r>
                      <a:r>
                        <a:rPr lang="en-US" sz="1600" dirty="0"/>
                        <a:t> address, </a:t>
                      </a:r>
                      <a:r>
                        <a:rPr lang="en-US" sz="1600" dirty="0" err="1"/>
                        <a:t>int</a:t>
                      </a:r>
                      <a:r>
                        <a:rPr lang="en-US" sz="1600" dirty="0"/>
                        <a:t> port) </a:t>
                      </a:r>
                      <a:r>
                        <a:rPr lang="en-US" sz="1600" dirty="0" err="1"/>
                        <a:t>Crea</a:t>
                      </a:r>
                      <a:r>
                        <a:rPr lang="en-US" sz="1600" baseline="0" dirty="0"/>
                        <a:t> </a:t>
                      </a:r>
                      <a:r>
                        <a:rPr lang="en-US" sz="1600" baseline="0" dirty="0" err="1"/>
                        <a:t>DatagramPacket</a:t>
                      </a:r>
                      <a:r>
                        <a:rPr lang="en-US" sz="1600" baseline="0" dirty="0"/>
                        <a:t> para </a:t>
                      </a:r>
                      <a:r>
                        <a:rPr lang="en-US" sz="1600" baseline="0" dirty="0" err="1"/>
                        <a:t>enviar</a:t>
                      </a:r>
                      <a:r>
                        <a:rPr lang="en-US" sz="1600" baseline="0" dirty="0"/>
                        <a:t> </a:t>
                      </a:r>
                      <a:r>
                        <a:rPr lang="en-US" sz="1600" baseline="0" dirty="0" err="1"/>
                        <a:t>paquetes</a:t>
                      </a:r>
                      <a:r>
                        <a:rPr lang="en-US" sz="1600" baseline="0" dirty="0"/>
                        <a:t> de </a:t>
                      </a:r>
                      <a:r>
                        <a:rPr lang="en-US" sz="1600" baseline="0" dirty="0" err="1"/>
                        <a:t>longitud</a:t>
                      </a:r>
                      <a:r>
                        <a:rPr lang="en-US" sz="1600" baseline="0" dirty="0"/>
                        <a:t> length, </a:t>
                      </a:r>
                      <a:r>
                        <a:rPr lang="en-US" sz="1600" baseline="0" dirty="0" err="1"/>
                        <a:t>especificando</a:t>
                      </a:r>
                      <a:r>
                        <a:rPr lang="en-US" sz="1600" baseline="0" dirty="0"/>
                        <a:t> un </a:t>
                      </a:r>
                      <a:r>
                        <a:rPr lang="en-US" sz="1600" baseline="0" dirty="0" err="1"/>
                        <a:t>corrimiento</a:t>
                      </a:r>
                      <a:r>
                        <a:rPr lang="en-US" sz="1600" baseline="0" dirty="0"/>
                        <a:t> </a:t>
                      </a:r>
                      <a:r>
                        <a:rPr lang="en-US" sz="1600" baseline="0" dirty="0" err="1"/>
                        <a:t>en</a:t>
                      </a:r>
                      <a:r>
                        <a:rPr lang="en-US" sz="1600" baseline="0" dirty="0"/>
                        <a:t> el buffer, </a:t>
                      </a:r>
                      <a:r>
                        <a:rPr lang="en-US" sz="1600" baseline="0" dirty="0" err="1"/>
                        <a:t>una</a:t>
                      </a:r>
                      <a:r>
                        <a:rPr lang="en-US" sz="1600" baseline="0" dirty="0"/>
                        <a:t> </a:t>
                      </a:r>
                      <a:r>
                        <a:rPr lang="en-US" sz="1600" baseline="0" dirty="0" err="1"/>
                        <a:t>dirección</a:t>
                      </a:r>
                      <a:r>
                        <a:rPr lang="en-US" sz="1600" baseline="0" dirty="0"/>
                        <a:t> y un </a:t>
                      </a:r>
                      <a:r>
                        <a:rPr lang="en-US" sz="1600" baseline="0" dirty="0" err="1"/>
                        <a:t>número</a:t>
                      </a:r>
                      <a:r>
                        <a:rPr lang="en-US" sz="1600" baseline="0" dirty="0"/>
                        <a:t> de </a:t>
                      </a:r>
                      <a:r>
                        <a:rPr lang="en-US" sz="1600" baseline="0" dirty="0" err="1"/>
                        <a:t>puerto</a:t>
                      </a:r>
                      <a:endParaRPr lang="en-US" sz="1600" dirty="0"/>
                    </a:p>
                  </a:txBody>
                  <a:tcPr marL="25542" marR="25542" marT="25542" marB="25542" anchor="ctr">
                    <a:lnL>
                      <a:noFill/>
                    </a:lnL>
                    <a:lnR>
                      <a:noFill/>
                    </a:lnR>
                    <a:lnT>
                      <a:noFill/>
                    </a:lnT>
                    <a:lnB>
                      <a:noFill/>
                    </a:lnB>
                  </a:tcPr>
                </a:tc>
                <a:extLst>
                  <a:ext uri="{0D108BD9-81ED-4DB2-BD59-A6C34878D82A}">
                    <a16:rowId xmlns:a16="http://schemas.microsoft.com/office/drawing/2014/main" val="10003"/>
                  </a:ext>
                </a:extLst>
              </a:tr>
              <a:tr h="786680">
                <a:tc>
                  <a:txBody>
                    <a:bodyPr/>
                    <a:lstStyle/>
                    <a:p>
                      <a:r>
                        <a:rPr lang="en-US" sz="1600" dirty="0" err="1">
                          <a:hlinkClick r:id="rId7"/>
                        </a:rPr>
                        <a:t>DatagramPacket</a:t>
                      </a:r>
                      <a:r>
                        <a:rPr lang="en-US" sz="1600" dirty="0"/>
                        <a:t>(byte[] </a:t>
                      </a:r>
                      <a:r>
                        <a:rPr lang="en-US" sz="1600" dirty="0" err="1"/>
                        <a:t>buf</a:t>
                      </a:r>
                      <a:r>
                        <a:rPr lang="en-US" sz="1600" dirty="0"/>
                        <a:t>, </a:t>
                      </a:r>
                      <a:r>
                        <a:rPr lang="en-US" sz="1600" dirty="0" err="1"/>
                        <a:t>int</a:t>
                      </a:r>
                      <a:r>
                        <a:rPr lang="en-US" sz="1600" dirty="0"/>
                        <a:t> offset, </a:t>
                      </a:r>
                      <a:r>
                        <a:rPr lang="en-US" sz="1600" dirty="0" err="1"/>
                        <a:t>int</a:t>
                      </a:r>
                      <a:r>
                        <a:rPr lang="en-US" sz="1600" dirty="0"/>
                        <a:t> length, </a:t>
                      </a:r>
                      <a:r>
                        <a:rPr lang="en-US" sz="1600" dirty="0" err="1">
                          <a:hlinkClick r:id="rId8" tooltip="class in java.net"/>
                        </a:rPr>
                        <a:t>SocketAddress</a:t>
                      </a:r>
                      <a:r>
                        <a:rPr lang="en-US" sz="1600" dirty="0"/>
                        <a:t> address) ) </a:t>
                      </a:r>
                      <a:r>
                        <a:rPr lang="en-US" sz="1600" dirty="0" err="1"/>
                        <a:t>Crea</a:t>
                      </a:r>
                      <a:r>
                        <a:rPr lang="en-US" sz="1600" baseline="0" dirty="0"/>
                        <a:t> </a:t>
                      </a:r>
                      <a:r>
                        <a:rPr lang="en-US" sz="1600" baseline="0" dirty="0" err="1"/>
                        <a:t>DatagramPacket</a:t>
                      </a:r>
                      <a:r>
                        <a:rPr lang="en-US" sz="1600" baseline="0" dirty="0"/>
                        <a:t> para </a:t>
                      </a:r>
                      <a:r>
                        <a:rPr lang="en-US" sz="1600" baseline="0" dirty="0" err="1"/>
                        <a:t>enviar</a:t>
                      </a:r>
                      <a:r>
                        <a:rPr lang="en-US" sz="1600" baseline="0" dirty="0"/>
                        <a:t> </a:t>
                      </a:r>
                      <a:r>
                        <a:rPr lang="en-US" sz="1600" baseline="0" dirty="0" err="1"/>
                        <a:t>paquetes</a:t>
                      </a:r>
                      <a:r>
                        <a:rPr lang="en-US" sz="1600" baseline="0" dirty="0"/>
                        <a:t> de </a:t>
                      </a:r>
                      <a:r>
                        <a:rPr lang="en-US" sz="1600" baseline="0" dirty="0" err="1"/>
                        <a:t>longitud</a:t>
                      </a:r>
                      <a:r>
                        <a:rPr lang="en-US" sz="1600" baseline="0" dirty="0"/>
                        <a:t> length, </a:t>
                      </a:r>
                      <a:r>
                        <a:rPr lang="en-US" sz="1600" baseline="0" dirty="0" err="1"/>
                        <a:t>especificando</a:t>
                      </a:r>
                      <a:r>
                        <a:rPr lang="en-US" sz="1600" baseline="0" dirty="0"/>
                        <a:t> un </a:t>
                      </a:r>
                      <a:r>
                        <a:rPr lang="en-US" sz="1600" baseline="0" dirty="0" err="1"/>
                        <a:t>corrimiento</a:t>
                      </a:r>
                      <a:r>
                        <a:rPr lang="en-US" sz="1600" baseline="0" dirty="0"/>
                        <a:t> </a:t>
                      </a:r>
                      <a:r>
                        <a:rPr lang="en-US" sz="1600" baseline="0" dirty="0" err="1"/>
                        <a:t>en</a:t>
                      </a:r>
                      <a:r>
                        <a:rPr lang="en-US" sz="1600" baseline="0" dirty="0"/>
                        <a:t> el buffer, </a:t>
                      </a:r>
                      <a:r>
                        <a:rPr lang="en-US" sz="1600" baseline="0" dirty="0" err="1"/>
                        <a:t>una</a:t>
                      </a:r>
                      <a:r>
                        <a:rPr lang="en-US" sz="1600" baseline="0" dirty="0"/>
                        <a:t> </a:t>
                      </a:r>
                      <a:r>
                        <a:rPr lang="en-US" sz="1600" baseline="0" dirty="0" err="1"/>
                        <a:t>dirección</a:t>
                      </a:r>
                      <a:r>
                        <a:rPr lang="en-US" sz="1600" baseline="0" dirty="0"/>
                        <a:t> y un </a:t>
                      </a:r>
                      <a:r>
                        <a:rPr lang="en-US" sz="1600" baseline="0" dirty="0" err="1"/>
                        <a:t>número</a:t>
                      </a:r>
                      <a:r>
                        <a:rPr lang="en-US" sz="1600" baseline="0" dirty="0"/>
                        <a:t> de </a:t>
                      </a:r>
                      <a:r>
                        <a:rPr lang="en-US" sz="1600" baseline="0" dirty="0" err="1"/>
                        <a:t>puerto</a:t>
                      </a:r>
                      <a:endParaRPr lang="en-US" sz="1600" dirty="0"/>
                    </a:p>
                  </a:txBody>
                  <a:tcPr marL="25542" marR="25542" marT="25542" marB="25542" anchor="ctr">
                    <a:lnL>
                      <a:noFill/>
                    </a:lnL>
                    <a:lnR>
                      <a:noFill/>
                    </a:lnR>
                    <a:lnT>
                      <a:noFill/>
                    </a:lnT>
                    <a:lnB>
                      <a:noFill/>
                    </a:lnB>
                  </a:tcPr>
                </a:tc>
                <a:extLst>
                  <a:ext uri="{0D108BD9-81ED-4DB2-BD59-A6C34878D82A}">
                    <a16:rowId xmlns:a16="http://schemas.microsoft.com/office/drawing/2014/main" val="10004"/>
                  </a:ext>
                </a:extLst>
              </a:tr>
              <a:tr h="786680">
                <a:tc>
                  <a:txBody>
                    <a:bodyPr/>
                    <a:lstStyle/>
                    <a:p>
                      <a:r>
                        <a:rPr lang="en-US" sz="1600" dirty="0" err="1">
                          <a:hlinkClick r:id="rId9"/>
                        </a:rPr>
                        <a:t>DatagramPacket</a:t>
                      </a:r>
                      <a:r>
                        <a:rPr lang="en-US" sz="1600" dirty="0"/>
                        <a:t>(byte[] </a:t>
                      </a:r>
                      <a:r>
                        <a:rPr lang="en-US" sz="1600" dirty="0" err="1"/>
                        <a:t>buf</a:t>
                      </a:r>
                      <a:r>
                        <a:rPr lang="en-US" sz="1600" dirty="0"/>
                        <a:t>, </a:t>
                      </a:r>
                      <a:r>
                        <a:rPr lang="en-US" sz="1600" dirty="0" err="1"/>
                        <a:t>int</a:t>
                      </a:r>
                      <a:r>
                        <a:rPr lang="en-US" sz="1600" dirty="0"/>
                        <a:t> length, </a:t>
                      </a:r>
                      <a:r>
                        <a:rPr lang="en-US" sz="1600" dirty="0" err="1">
                          <a:hlinkClick r:id="rId8" tooltip="class in java.net"/>
                        </a:rPr>
                        <a:t>SocketAddress</a:t>
                      </a:r>
                      <a:r>
                        <a:rPr lang="en-US" sz="1600" dirty="0"/>
                        <a:t> address) ) </a:t>
                      </a:r>
                      <a:r>
                        <a:rPr lang="en-US" sz="1600" dirty="0" err="1"/>
                        <a:t>Crea</a:t>
                      </a:r>
                      <a:r>
                        <a:rPr lang="en-US" sz="1600" baseline="0" dirty="0"/>
                        <a:t> </a:t>
                      </a:r>
                      <a:r>
                        <a:rPr lang="en-US" sz="1600" baseline="0" dirty="0" err="1"/>
                        <a:t>DatagramPacket</a:t>
                      </a:r>
                      <a:r>
                        <a:rPr lang="en-US" sz="1600" baseline="0" dirty="0"/>
                        <a:t> para </a:t>
                      </a:r>
                      <a:r>
                        <a:rPr lang="en-US" sz="1600" baseline="0" dirty="0" err="1"/>
                        <a:t>enviar</a:t>
                      </a:r>
                      <a:r>
                        <a:rPr lang="en-US" sz="1600" baseline="0" dirty="0"/>
                        <a:t> </a:t>
                      </a:r>
                      <a:r>
                        <a:rPr lang="en-US" sz="1600" baseline="0" dirty="0" err="1"/>
                        <a:t>paquetes</a:t>
                      </a:r>
                      <a:r>
                        <a:rPr lang="en-US" sz="1600" baseline="0" dirty="0"/>
                        <a:t> de </a:t>
                      </a:r>
                      <a:r>
                        <a:rPr lang="en-US" sz="1600" baseline="0" dirty="0" err="1"/>
                        <a:t>longitud</a:t>
                      </a:r>
                      <a:r>
                        <a:rPr lang="en-US" sz="1600" baseline="0" dirty="0"/>
                        <a:t> length, a </a:t>
                      </a:r>
                      <a:r>
                        <a:rPr lang="en-US" sz="1600" baseline="0" dirty="0" err="1"/>
                        <a:t>una</a:t>
                      </a:r>
                      <a:r>
                        <a:rPr lang="en-US" sz="1600" baseline="0" dirty="0"/>
                        <a:t> </a:t>
                      </a:r>
                      <a:r>
                        <a:rPr lang="en-US" sz="1600" baseline="0" dirty="0" err="1"/>
                        <a:t>dirección</a:t>
                      </a:r>
                      <a:r>
                        <a:rPr lang="en-US" sz="1600" baseline="0" dirty="0"/>
                        <a:t> y </a:t>
                      </a:r>
                      <a:r>
                        <a:rPr lang="en-US" sz="1600" baseline="0" dirty="0" err="1"/>
                        <a:t>puerto</a:t>
                      </a:r>
                      <a:r>
                        <a:rPr lang="en-US" sz="1600" baseline="0" dirty="0"/>
                        <a:t> </a:t>
                      </a:r>
                      <a:r>
                        <a:rPr lang="en-US" sz="1600" baseline="0" dirty="0" err="1"/>
                        <a:t>específico</a:t>
                      </a:r>
                      <a:r>
                        <a:rPr lang="en-US" sz="1600" baseline="0" dirty="0"/>
                        <a:t>.</a:t>
                      </a:r>
                      <a:endParaRPr lang="en-US" sz="1600" dirty="0"/>
                    </a:p>
                  </a:txBody>
                  <a:tcPr marL="25542" marR="25542" marT="25542" marB="25542" anchor="ctr">
                    <a:lnL>
                      <a:noFill/>
                    </a:lnL>
                    <a:lnR>
                      <a:noFill/>
                    </a:lnR>
                    <a:lnT>
                      <a:noFill/>
                    </a:lnT>
                    <a:lnB>
                      <a:noFill/>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90624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Métodos </a:t>
            </a:r>
            <a:r>
              <a:rPr lang="es-MX" dirty="0" err="1"/>
              <a:t>DatagramPacket</a:t>
            </a:r>
            <a:endParaRPr lang="es-MX" dirty="0"/>
          </a:p>
        </p:txBody>
      </p:sp>
      <p:sp>
        <p:nvSpPr>
          <p:cNvPr id="3" name="2 Marcador de contenido"/>
          <p:cNvSpPr>
            <a:spLocks noGrp="1"/>
          </p:cNvSpPr>
          <p:nvPr>
            <p:ph idx="1"/>
          </p:nvPr>
        </p:nvSpPr>
        <p:spPr/>
        <p:txBody>
          <a:bodyPr/>
          <a:lstStyle/>
          <a:p>
            <a:r>
              <a:rPr lang="es-MX" dirty="0" err="1"/>
              <a:t>getAddres</a:t>
            </a:r>
            <a:r>
              <a:rPr lang="es-MX" dirty="0"/>
              <a:t>()</a:t>
            </a:r>
          </a:p>
          <a:p>
            <a:r>
              <a:rPr lang="es-MX" dirty="0" err="1"/>
              <a:t>getAddres</a:t>
            </a:r>
            <a:r>
              <a:rPr lang="es-MX" dirty="0"/>
              <a:t>(</a:t>
            </a:r>
            <a:r>
              <a:rPr lang="es-MX" dirty="0" err="1"/>
              <a:t>InetAddres</a:t>
            </a:r>
            <a:r>
              <a:rPr lang="es-MX" dirty="0"/>
              <a:t> d)</a:t>
            </a:r>
          </a:p>
          <a:p>
            <a:r>
              <a:rPr lang="es-MX" dirty="0" err="1"/>
              <a:t>getPort</a:t>
            </a:r>
            <a:r>
              <a:rPr lang="es-MX" dirty="0"/>
              <a:t>()</a:t>
            </a:r>
          </a:p>
          <a:p>
            <a:r>
              <a:rPr lang="es-MX" dirty="0" err="1"/>
              <a:t>getPort</a:t>
            </a:r>
            <a:r>
              <a:rPr lang="es-MX" dirty="0"/>
              <a:t>(</a:t>
            </a:r>
            <a:r>
              <a:rPr lang="es-MX" dirty="0" err="1"/>
              <a:t>int</a:t>
            </a:r>
            <a:r>
              <a:rPr lang="es-MX" dirty="0"/>
              <a:t> p)</a:t>
            </a:r>
          </a:p>
          <a:p>
            <a:r>
              <a:rPr lang="es-MX" dirty="0" err="1"/>
              <a:t>getData</a:t>
            </a:r>
            <a:r>
              <a:rPr lang="es-MX" dirty="0"/>
              <a:t>()</a:t>
            </a:r>
          </a:p>
          <a:p>
            <a:r>
              <a:rPr lang="es-MX" dirty="0" err="1"/>
              <a:t>getData</a:t>
            </a:r>
            <a:r>
              <a:rPr lang="es-MX" dirty="0"/>
              <a:t>(byte b)</a:t>
            </a:r>
          </a:p>
        </p:txBody>
      </p:sp>
    </p:spTree>
    <p:extLst>
      <p:ext uri="{BB962C8B-B14F-4D97-AF65-F5344CB8AC3E}">
        <p14:creationId xmlns:p14="http://schemas.microsoft.com/office/powerpoint/2010/main" val="670321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Constructor </a:t>
            </a:r>
            <a:r>
              <a:rPr lang="es-MX" dirty="0" err="1"/>
              <a:t>DatagraSocket</a:t>
            </a:r>
            <a:endParaRPr lang="es-MX"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3583588138"/>
              </p:ext>
            </p:extLst>
          </p:nvPr>
        </p:nvGraphicFramePr>
        <p:xfrm>
          <a:off x="457200" y="1800066"/>
          <a:ext cx="8003232" cy="3429133"/>
        </p:xfrm>
        <a:graphic>
          <a:graphicData uri="http://schemas.openxmlformats.org/drawingml/2006/table">
            <a:tbl>
              <a:tblPr/>
              <a:tblGrid>
                <a:gridCol w="8003232">
                  <a:extLst>
                    <a:ext uri="{9D8B030D-6E8A-4147-A177-3AD203B41FA5}">
                      <a16:colId xmlns:a16="http://schemas.microsoft.com/office/drawing/2014/main" val="20000"/>
                    </a:ext>
                  </a:extLst>
                </a:gridCol>
              </a:tblGrid>
              <a:tr h="6576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hlinkClick r:id="rId2"/>
                        </a:rPr>
                        <a:t>DatagramSocket</a:t>
                      </a:r>
                      <a:r>
                        <a:rPr lang="en-US" dirty="0"/>
                        <a:t>() </a:t>
                      </a:r>
                      <a:r>
                        <a:rPr lang="en-US" dirty="0" err="1"/>
                        <a:t>Crea</a:t>
                      </a:r>
                      <a:r>
                        <a:rPr lang="en-US" dirty="0"/>
                        <a:t> un socket de</a:t>
                      </a:r>
                      <a:r>
                        <a:rPr lang="en-US" baseline="0" dirty="0"/>
                        <a:t> </a:t>
                      </a:r>
                      <a:r>
                        <a:rPr lang="en-US" baseline="0" dirty="0" err="1"/>
                        <a:t>datagrama</a:t>
                      </a:r>
                      <a:r>
                        <a:rPr lang="en-US" baseline="0" dirty="0"/>
                        <a:t> y lo </a:t>
                      </a:r>
                      <a:r>
                        <a:rPr lang="en-US" baseline="0" dirty="0" err="1"/>
                        <a:t>liga</a:t>
                      </a:r>
                      <a:r>
                        <a:rPr lang="en-US" baseline="0" dirty="0"/>
                        <a:t>  a </a:t>
                      </a:r>
                      <a:r>
                        <a:rPr lang="en-US" baseline="0" dirty="0" err="1"/>
                        <a:t>algún</a:t>
                      </a:r>
                      <a:r>
                        <a:rPr lang="en-US" baseline="0" dirty="0"/>
                        <a:t> </a:t>
                      </a:r>
                      <a:r>
                        <a:rPr lang="en-US" baseline="0" dirty="0" err="1"/>
                        <a:t>puerto</a:t>
                      </a:r>
                      <a:r>
                        <a:rPr lang="en-US" baseline="0" dirty="0"/>
                        <a:t> de la </a:t>
                      </a:r>
                      <a:r>
                        <a:rPr lang="en-US" baseline="0" dirty="0" err="1"/>
                        <a:t>computadora</a:t>
                      </a:r>
                      <a:r>
                        <a:rPr lang="en-US" baseline="0" dirty="0"/>
                        <a:t> local</a:t>
                      </a:r>
                      <a:endParaRPr lang="en-US" dirty="0"/>
                    </a:p>
                  </a:txBody>
                  <a:tcPr>
                    <a:lnL>
                      <a:noFill/>
                    </a:lnL>
                  </a:tcPr>
                </a:tc>
                <a:extLst>
                  <a:ext uri="{0D108BD9-81ED-4DB2-BD59-A6C34878D82A}">
                    <a16:rowId xmlns:a16="http://schemas.microsoft.com/office/drawing/2014/main" val="10000"/>
                  </a:ext>
                </a:extLst>
              </a:tr>
              <a:tr h="904258">
                <a:tc>
                  <a:txBody>
                    <a:bodyPr/>
                    <a:lstStyle/>
                    <a:p>
                      <a:r>
                        <a:rPr lang="en-US" dirty="0" err="1">
                          <a:hlinkClick r:id="rId3"/>
                        </a:rPr>
                        <a:t>DatagramSocket</a:t>
                      </a:r>
                      <a:r>
                        <a:rPr lang="en-US" dirty="0"/>
                        <a:t>(</a:t>
                      </a:r>
                      <a:r>
                        <a:rPr lang="en-US" dirty="0" err="1">
                          <a:hlinkClick r:id="rId4" tooltip="class in java.net"/>
                        </a:rPr>
                        <a:t>DatagramSocketImpl</a:t>
                      </a:r>
                      <a:r>
                        <a:rPr lang="en-US" dirty="0"/>
                        <a:t> </a:t>
                      </a:r>
                      <a:r>
                        <a:rPr lang="en-US" dirty="0" err="1"/>
                        <a:t>impl</a:t>
                      </a:r>
                      <a:r>
                        <a:rPr lang="en-US" dirty="0"/>
                        <a:t>) </a:t>
                      </a:r>
                      <a:r>
                        <a:rPr lang="en-US" dirty="0" err="1"/>
                        <a:t>Crea</a:t>
                      </a:r>
                      <a:r>
                        <a:rPr lang="en-US" dirty="0"/>
                        <a:t> un socket no </a:t>
                      </a:r>
                      <a:r>
                        <a:rPr lang="en-US" dirty="0" err="1"/>
                        <a:t>relacionado</a:t>
                      </a:r>
                      <a:r>
                        <a:rPr lang="en-US" baseline="0" dirty="0"/>
                        <a:t> a </a:t>
                      </a:r>
                      <a:r>
                        <a:rPr lang="en-US" baseline="0" dirty="0" err="1"/>
                        <a:t>ningún</a:t>
                      </a:r>
                      <a:r>
                        <a:rPr lang="en-US" baseline="0" dirty="0"/>
                        <a:t> </a:t>
                      </a:r>
                      <a:r>
                        <a:rPr lang="en-US" baseline="0" dirty="0" err="1"/>
                        <a:t>puerto</a:t>
                      </a:r>
                      <a:r>
                        <a:rPr lang="en-US" baseline="0" dirty="0"/>
                        <a:t> con las </a:t>
                      </a:r>
                      <a:r>
                        <a:rPr lang="en-US" baseline="0" dirty="0" err="1"/>
                        <a:t>especificaciones</a:t>
                      </a:r>
                      <a:r>
                        <a:rPr lang="en-US" baseline="0" dirty="0"/>
                        <a:t> del</a:t>
                      </a:r>
                      <a:r>
                        <a:rPr lang="en-US" dirty="0"/>
                        <a:t> </a:t>
                      </a:r>
                      <a:r>
                        <a:rPr lang="en-US" dirty="0" err="1"/>
                        <a:t>DatagramSocketImpl</a:t>
                      </a:r>
                      <a:r>
                        <a:rPr lang="en-US" dirty="0"/>
                        <a:t>.</a:t>
                      </a:r>
                    </a:p>
                  </a:txBody>
                  <a:tcPr marL="28575" marR="28575" marT="28575" marB="28575" anchor="ctr">
                    <a:lnL>
                      <a:noFill/>
                    </a:lnL>
                    <a:lnR>
                      <a:noFill/>
                    </a:lnR>
                    <a:lnB>
                      <a:noFill/>
                    </a:lnB>
                  </a:tcPr>
                </a:tc>
                <a:extLst>
                  <a:ext uri="{0D108BD9-81ED-4DB2-BD59-A6C34878D82A}">
                    <a16:rowId xmlns:a16="http://schemas.microsoft.com/office/drawing/2014/main" val="10001"/>
                  </a:ext>
                </a:extLst>
              </a:tr>
              <a:tr h="622411">
                <a:tc>
                  <a:txBody>
                    <a:bodyPr/>
                    <a:lstStyle/>
                    <a:p>
                      <a:r>
                        <a:rPr lang="en-US" dirty="0" err="1">
                          <a:hlinkClick r:id="rId5"/>
                        </a:rPr>
                        <a:t>DatagramSocket</a:t>
                      </a:r>
                      <a:r>
                        <a:rPr lang="en-US" dirty="0"/>
                        <a:t>(</a:t>
                      </a:r>
                      <a:r>
                        <a:rPr lang="en-US" dirty="0" err="1"/>
                        <a:t>int</a:t>
                      </a:r>
                      <a:r>
                        <a:rPr lang="en-US" dirty="0"/>
                        <a:t> port) </a:t>
                      </a:r>
                      <a:r>
                        <a:rPr lang="en-US" dirty="0" err="1"/>
                        <a:t>Crea</a:t>
                      </a:r>
                      <a:r>
                        <a:rPr lang="en-US" dirty="0"/>
                        <a:t> un socket de </a:t>
                      </a:r>
                      <a:r>
                        <a:rPr lang="en-US" dirty="0" err="1"/>
                        <a:t>datagrama</a:t>
                      </a:r>
                      <a:r>
                        <a:rPr lang="en-US" dirty="0"/>
                        <a:t> y lo </a:t>
                      </a:r>
                      <a:r>
                        <a:rPr lang="en-US" dirty="0" err="1"/>
                        <a:t>liga</a:t>
                      </a:r>
                      <a:r>
                        <a:rPr lang="en-US" dirty="0"/>
                        <a:t> a un </a:t>
                      </a:r>
                      <a:r>
                        <a:rPr lang="en-US" dirty="0" err="1"/>
                        <a:t>puerto</a:t>
                      </a:r>
                      <a:r>
                        <a:rPr lang="en-US" dirty="0"/>
                        <a:t> </a:t>
                      </a:r>
                      <a:r>
                        <a:rPr lang="en-US" dirty="0" err="1"/>
                        <a:t>específico</a:t>
                      </a:r>
                      <a:r>
                        <a:rPr lang="en-US" dirty="0"/>
                        <a:t>.</a:t>
                      </a:r>
                    </a:p>
                  </a:txBody>
                  <a:tcPr marL="28575" marR="28575" marT="28575" marB="28575" anchor="ctr">
                    <a:lnL>
                      <a:noFill/>
                    </a:lnL>
                    <a:lnR>
                      <a:noFill/>
                    </a:lnR>
                    <a:lnT>
                      <a:noFill/>
                    </a:lnT>
                    <a:lnB>
                      <a:noFill/>
                    </a:lnB>
                  </a:tcPr>
                </a:tc>
                <a:extLst>
                  <a:ext uri="{0D108BD9-81ED-4DB2-BD59-A6C34878D82A}">
                    <a16:rowId xmlns:a16="http://schemas.microsoft.com/office/drawing/2014/main" val="10002"/>
                  </a:ext>
                </a:extLst>
              </a:tr>
              <a:tr h="622411">
                <a:tc>
                  <a:txBody>
                    <a:bodyPr/>
                    <a:lstStyle/>
                    <a:p>
                      <a:r>
                        <a:rPr lang="en-US" dirty="0" err="1">
                          <a:hlinkClick r:id="rId6"/>
                        </a:rPr>
                        <a:t>DatagramSocket</a:t>
                      </a:r>
                      <a:r>
                        <a:rPr lang="en-US" dirty="0"/>
                        <a:t>(</a:t>
                      </a:r>
                      <a:r>
                        <a:rPr lang="en-US" dirty="0" err="1"/>
                        <a:t>int</a:t>
                      </a:r>
                      <a:r>
                        <a:rPr lang="en-US" dirty="0"/>
                        <a:t> port, </a:t>
                      </a:r>
                      <a:r>
                        <a:rPr lang="en-US" dirty="0" err="1">
                          <a:hlinkClick r:id="rId7" tooltip="class in java.net"/>
                        </a:rPr>
                        <a:t>InetAddress</a:t>
                      </a:r>
                      <a:r>
                        <a:rPr lang="en-US" dirty="0"/>
                        <a:t> </a:t>
                      </a:r>
                      <a:r>
                        <a:rPr lang="en-US" dirty="0" err="1"/>
                        <a:t>laddr</a:t>
                      </a:r>
                      <a:r>
                        <a:rPr lang="en-US" dirty="0"/>
                        <a:t>) </a:t>
                      </a:r>
                      <a:r>
                        <a:rPr lang="en-US" dirty="0" err="1"/>
                        <a:t>Crea</a:t>
                      </a:r>
                      <a:r>
                        <a:rPr lang="en-US" dirty="0"/>
                        <a:t> un socket de </a:t>
                      </a:r>
                      <a:r>
                        <a:rPr lang="en-US" dirty="0" err="1"/>
                        <a:t>datagrama</a:t>
                      </a:r>
                      <a:r>
                        <a:rPr lang="en-US" dirty="0"/>
                        <a:t> y lo </a:t>
                      </a:r>
                      <a:r>
                        <a:rPr lang="en-US" dirty="0" err="1"/>
                        <a:t>liga</a:t>
                      </a:r>
                      <a:r>
                        <a:rPr lang="en-US" dirty="0"/>
                        <a:t> a un </a:t>
                      </a:r>
                      <a:r>
                        <a:rPr lang="en-US" dirty="0" err="1"/>
                        <a:t>puerto</a:t>
                      </a:r>
                      <a:r>
                        <a:rPr lang="en-US" dirty="0"/>
                        <a:t> </a:t>
                      </a:r>
                      <a:r>
                        <a:rPr lang="en-US" dirty="0" err="1"/>
                        <a:t>específico</a:t>
                      </a:r>
                      <a:r>
                        <a:rPr lang="en-US" baseline="0" dirty="0"/>
                        <a:t> y a </a:t>
                      </a:r>
                      <a:r>
                        <a:rPr lang="en-US" baseline="0" dirty="0" err="1"/>
                        <a:t>una</a:t>
                      </a:r>
                      <a:r>
                        <a:rPr lang="en-US" baseline="0" dirty="0"/>
                        <a:t> </a:t>
                      </a:r>
                      <a:r>
                        <a:rPr lang="en-US" baseline="0" dirty="0" err="1"/>
                        <a:t>dirección</a:t>
                      </a:r>
                      <a:r>
                        <a:rPr lang="en-US" baseline="0" dirty="0"/>
                        <a:t> IP </a:t>
                      </a:r>
                      <a:r>
                        <a:rPr lang="en-US" baseline="0" dirty="0" err="1"/>
                        <a:t>específica</a:t>
                      </a:r>
                      <a:endParaRPr lang="en-US" dirty="0"/>
                    </a:p>
                  </a:txBody>
                  <a:tcPr marL="28575" marR="28575" marT="28575" marB="28575" anchor="ctr">
                    <a:lnL>
                      <a:noFill/>
                    </a:lnL>
                    <a:lnR>
                      <a:noFill/>
                    </a:lnR>
                    <a:lnT>
                      <a:noFill/>
                    </a:lnT>
                    <a:lnB>
                      <a:noFill/>
                    </a:lnB>
                  </a:tcPr>
                </a:tc>
                <a:extLst>
                  <a:ext uri="{0D108BD9-81ED-4DB2-BD59-A6C34878D82A}">
                    <a16:rowId xmlns:a16="http://schemas.microsoft.com/office/drawing/2014/main" val="10003"/>
                  </a:ext>
                </a:extLst>
              </a:tr>
              <a:tr h="622411">
                <a:tc>
                  <a:txBody>
                    <a:bodyPr/>
                    <a:lstStyle/>
                    <a:p>
                      <a:r>
                        <a:rPr lang="en-US" dirty="0" err="1">
                          <a:hlinkClick r:id="rId8"/>
                        </a:rPr>
                        <a:t>DatagramSocket</a:t>
                      </a:r>
                      <a:r>
                        <a:rPr lang="en-US" dirty="0"/>
                        <a:t>(</a:t>
                      </a:r>
                      <a:r>
                        <a:rPr lang="en-US" dirty="0" err="1">
                          <a:hlinkClick r:id="rId9" tooltip="class in java.net"/>
                        </a:rPr>
                        <a:t>SocketAddress</a:t>
                      </a:r>
                      <a:r>
                        <a:rPr lang="en-US" dirty="0"/>
                        <a:t> </a:t>
                      </a:r>
                      <a:r>
                        <a:rPr lang="en-US" dirty="0" err="1"/>
                        <a:t>bindaddr</a:t>
                      </a:r>
                      <a:r>
                        <a:rPr lang="en-US" dirty="0"/>
                        <a:t>) </a:t>
                      </a:r>
                      <a:r>
                        <a:rPr lang="en-US" dirty="0" err="1"/>
                        <a:t>Crea</a:t>
                      </a:r>
                      <a:r>
                        <a:rPr lang="en-US" dirty="0"/>
                        <a:t> un socket de </a:t>
                      </a:r>
                      <a:r>
                        <a:rPr lang="en-US" dirty="0" err="1"/>
                        <a:t>datagrama</a:t>
                      </a:r>
                      <a:r>
                        <a:rPr lang="en-US" dirty="0"/>
                        <a:t> y lo </a:t>
                      </a:r>
                      <a:r>
                        <a:rPr lang="en-US" dirty="0" err="1"/>
                        <a:t>liga</a:t>
                      </a:r>
                      <a:r>
                        <a:rPr lang="en-US" dirty="0"/>
                        <a:t> al </a:t>
                      </a:r>
                      <a:r>
                        <a:rPr lang="en-US" dirty="0" err="1"/>
                        <a:t>SocketAddress</a:t>
                      </a:r>
                      <a:r>
                        <a:rPr lang="en-US" dirty="0"/>
                        <a:t> </a:t>
                      </a:r>
                      <a:r>
                        <a:rPr lang="en-US" dirty="0" err="1"/>
                        <a:t>específico</a:t>
                      </a:r>
                      <a:r>
                        <a:rPr lang="en-US" dirty="0"/>
                        <a:t>.</a:t>
                      </a:r>
                    </a:p>
                  </a:txBody>
                  <a:tcPr marL="28575" marR="28575" marT="28575" marB="28575"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80391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lstStyle/>
          <a:p>
            <a:r>
              <a:rPr lang="es-MX" dirty="0"/>
              <a:t>Servidor echo con </a:t>
            </a:r>
            <a:r>
              <a:rPr lang="es-MX" dirty="0" err="1"/>
              <a:t>DatagramSocket</a:t>
            </a:r>
            <a:endParaRPr lang="es-MX" dirty="0"/>
          </a:p>
        </p:txBody>
      </p:sp>
      <p:sp>
        <p:nvSpPr>
          <p:cNvPr id="3" name="2 Marcador de contenido"/>
          <p:cNvSpPr>
            <a:spLocks noGrp="1"/>
          </p:cNvSpPr>
          <p:nvPr>
            <p:ph idx="1"/>
          </p:nvPr>
        </p:nvSpPr>
        <p:spPr>
          <a:xfrm>
            <a:off x="899592" y="980728"/>
            <a:ext cx="6984776" cy="5400600"/>
          </a:xfrm>
        </p:spPr>
        <p:txBody>
          <a:bodyPr>
            <a:noAutofit/>
          </a:bodyPr>
          <a:lstStyle/>
          <a:p>
            <a:pPr marL="0" indent="0">
              <a:buNone/>
            </a:pPr>
            <a:r>
              <a:rPr lang="es-MX" sz="1400" dirty="0" err="1"/>
              <a:t>import</a:t>
            </a:r>
            <a:r>
              <a:rPr lang="es-MX" sz="1400" dirty="0"/>
              <a:t> java.net.*;</a:t>
            </a:r>
          </a:p>
          <a:p>
            <a:pPr marL="0" indent="0">
              <a:buNone/>
            </a:pPr>
            <a:r>
              <a:rPr lang="es-MX" sz="1400" dirty="0" err="1"/>
              <a:t>import</a:t>
            </a:r>
            <a:r>
              <a:rPr lang="es-MX" sz="1400" dirty="0"/>
              <a:t> java.io.*;</a:t>
            </a:r>
          </a:p>
          <a:p>
            <a:pPr marL="0" indent="0">
              <a:buNone/>
            </a:pPr>
            <a:endParaRPr lang="es-MX" sz="1400" dirty="0"/>
          </a:p>
          <a:p>
            <a:pPr marL="0" indent="0">
              <a:buNone/>
            </a:pPr>
            <a:r>
              <a:rPr lang="es-MX" sz="1400" dirty="0" err="1"/>
              <a:t>public</a:t>
            </a:r>
            <a:r>
              <a:rPr lang="es-MX" sz="1400" dirty="0"/>
              <a:t> </a:t>
            </a:r>
            <a:r>
              <a:rPr lang="es-MX" sz="1400" dirty="0" err="1"/>
              <a:t>class</a:t>
            </a:r>
            <a:r>
              <a:rPr lang="es-MX" sz="1400" dirty="0"/>
              <a:t> </a:t>
            </a:r>
            <a:r>
              <a:rPr lang="es-MX" sz="1400" dirty="0" err="1"/>
              <a:t>SHolaD</a:t>
            </a:r>
            <a:r>
              <a:rPr lang="es-MX" sz="1400" dirty="0"/>
              <a:t> {</a:t>
            </a:r>
          </a:p>
          <a:p>
            <a:pPr marL="0" indent="0">
              <a:buNone/>
            </a:pPr>
            <a:r>
              <a:rPr lang="es-MX" sz="1400" dirty="0"/>
              <a:t>    </a:t>
            </a:r>
            <a:r>
              <a:rPr lang="es-MX" sz="1400" dirty="0" err="1"/>
              <a:t>public</a:t>
            </a:r>
            <a:r>
              <a:rPr lang="es-MX" sz="1400" dirty="0"/>
              <a:t> </a:t>
            </a:r>
            <a:r>
              <a:rPr lang="es-MX" sz="1400" dirty="0" err="1"/>
              <a:t>static</a:t>
            </a:r>
            <a:r>
              <a:rPr lang="es-MX" sz="1400" dirty="0"/>
              <a:t> </a:t>
            </a:r>
            <a:r>
              <a:rPr lang="es-MX" sz="1400" dirty="0" err="1"/>
              <a:t>void</a:t>
            </a:r>
            <a:r>
              <a:rPr lang="es-MX" sz="1400" dirty="0"/>
              <a:t> </a:t>
            </a:r>
            <a:r>
              <a:rPr lang="es-MX" sz="1400" dirty="0" err="1"/>
              <a:t>main</a:t>
            </a:r>
            <a:r>
              <a:rPr lang="es-MX" sz="1400" dirty="0"/>
              <a:t>(</a:t>
            </a:r>
            <a:r>
              <a:rPr lang="es-MX" sz="1400" dirty="0" err="1"/>
              <a:t>String</a:t>
            </a:r>
            <a:r>
              <a:rPr lang="es-MX" sz="1400" dirty="0"/>
              <a:t>[] </a:t>
            </a:r>
            <a:r>
              <a:rPr lang="es-MX" sz="1400" dirty="0" err="1"/>
              <a:t>args</a:t>
            </a:r>
            <a:r>
              <a:rPr lang="es-MX" sz="1400" dirty="0"/>
              <a:t>){</a:t>
            </a:r>
          </a:p>
          <a:p>
            <a:pPr marL="0" indent="0">
              <a:buNone/>
            </a:pPr>
            <a:r>
              <a:rPr lang="es-MX" sz="1400" dirty="0"/>
              <a:t>        try{</a:t>
            </a:r>
          </a:p>
          <a:p>
            <a:pPr marL="0" indent="0">
              <a:buNone/>
            </a:pPr>
            <a:r>
              <a:rPr lang="es-MX" sz="1400" dirty="0"/>
              <a:t>            </a:t>
            </a:r>
            <a:r>
              <a:rPr lang="es-MX" sz="1400" dirty="0" err="1"/>
              <a:t>DatagramSocket</a:t>
            </a:r>
            <a:r>
              <a:rPr lang="es-MX" sz="1400" dirty="0"/>
              <a:t> s = new </a:t>
            </a:r>
            <a:r>
              <a:rPr lang="es-MX" sz="1400" dirty="0" err="1"/>
              <a:t>DatagramSocket</a:t>
            </a:r>
            <a:r>
              <a:rPr lang="es-MX" sz="1400" dirty="0"/>
              <a:t>(2000);</a:t>
            </a:r>
          </a:p>
          <a:p>
            <a:pPr marL="0" indent="0">
              <a:buNone/>
            </a:pPr>
            <a:r>
              <a:rPr lang="es-MX" sz="1400" dirty="0"/>
              <a:t>            </a:t>
            </a:r>
            <a:r>
              <a:rPr lang="es-MX" sz="1400" dirty="0" err="1"/>
              <a:t>System.out.println</a:t>
            </a:r>
            <a:r>
              <a:rPr lang="es-MX" sz="1400" dirty="0"/>
              <a:t>("Servidor iniciado, esperando cliente");</a:t>
            </a:r>
          </a:p>
          <a:p>
            <a:pPr marL="0" indent="0">
              <a:buNone/>
            </a:pPr>
            <a:r>
              <a:rPr lang="es-MX" sz="1400" dirty="0"/>
              <a:t>            </a:t>
            </a:r>
            <a:r>
              <a:rPr lang="es-MX" sz="1400" dirty="0" err="1"/>
              <a:t>for</a:t>
            </a:r>
            <a:r>
              <a:rPr lang="es-MX" sz="1400" dirty="0"/>
              <a:t>(;;){</a:t>
            </a:r>
          </a:p>
          <a:p>
            <a:pPr marL="0" indent="0">
              <a:buNone/>
            </a:pPr>
            <a:r>
              <a:rPr lang="es-MX" sz="1400" dirty="0"/>
              <a:t>                </a:t>
            </a:r>
            <a:r>
              <a:rPr lang="es-MX" sz="1400" dirty="0" err="1"/>
              <a:t>DatagramPacket</a:t>
            </a:r>
            <a:r>
              <a:rPr lang="es-MX" sz="1400" dirty="0"/>
              <a:t> p = new </a:t>
            </a:r>
            <a:r>
              <a:rPr lang="es-MX" sz="1400" dirty="0" err="1"/>
              <a:t>DatagramPacket</a:t>
            </a:r>
            <a:r>
              <a:rPr lang="es-MX" sz="1400" dirty="0"/>
              <a:t>(new byte[2000],2000);</a:t>
            </a:r>
          </a:p>
          <a:p>
            <a:pPr marL="0" indent="0">
              <a:buNone/>
            </a:pPr>
            <a:r>
              <a:rPr lang="es-MX" sz="1400" dirty="0"/>
              <a:t>                </a:t>
            </a:r>
            <a:r>
              <a:rPr lang="es-MX" sz="1400" dirty="0" err="1"/>
              <a:t>s.receive</a:t>
            </a:r>
            <a:r>
              <a:rPr lang="es-MX" sz="1400" dirty="0"/>
              <a:t>(p);</a:t>
            </a:r>
          </a:p>
          <a:p>
            <a:pPr marL="0" indent="0">
              <a:buNone/>
            </a:pPr>
            <a:r>
              <a:rPr lang="es-MX" sz="1400" dirty="0"/>
              <a:t>                </a:t>
            </a:r>
            <a:r>
              <a:rPr lang="es-MX" sz="1400" dirty="0" err="1"/>
              <a:t>System.out.println</a:t>
            </a:r>
            <a:r>
              <a:rPr lang="es-MX" sz="1400" dirty="0"/>
              <a:t>("Datagrama recibido desde"+</a:t>
            </a:r>
            <a:r>
              <a:rPr lang="es-MX" sz="1400" dirty="0" err="1"/>
              <a:t>p.getAddress</a:t>
            </a:r>
            <a:r>
              <a:rPr lang="es-MX" sz="1400" dirty="0"/>
              <a:t>()+":"+</a:t>
            </a:r>
            <a:r>
              <a:rPr lang="es-MX" sz="1400" dirty="0" err="1"/>
              <a:t>p.getPort</a:t>
            </a:r>
            <a:r>
              <a:rPr lang="es-MX" sz="1400" dirty="0"/>
              <a:t>());</a:t>
            </a:r>
          </a:p>
          <a:p>
            <a:pPr marL="0" indent="0">
              <a:buNone/>
            </a:pPr>
            <a:r>
              <a:rPr lang="es-MX" sz="1400" dirty="0"/>
              <a:t>                </a:t>
            </a:r>
            <a:r>
              <a:rPr lang="es-MX" sz="1400" dirty="0" err="1"/>
              <a:t>String</a:t>
            </a:r>
            <a:r>
              <a:rPr lang="es-MX" sz="1400" dirty="0"/>
              <a:t> </a:t>
            </a:r>
            <a:r>
              <a:rPr lang="es-MX" sz="1400" dirty="0" err="1"/>
              <a:t>msj</a:t>
            </a:r>
            <a:r>
              <a:rPr lang="es-MX" sz="1400" dirty="0"/>
              <a:t> = new </a:t>
            </a:r>
            <a:r>
              <a:rPr lang="es-MX" sz="1400" dirty="0" err="1"/>
              <a:t>String</a:t>
            </a:r>
            <a:r>
              <a:rPr lang="es-MX" sz="1400" dirty="0"/>
              <a:t>(</a:t>
            </a:r>
            <a:r>
              <a:rPr lang="es-MX" sz="1400" dirty="0" err="1"/>
              <a:t>p.getData</a:t>
            </a:r>
            <a:r>
              <a:rPr lang="es-MX" sz="1400" dirty="0"/>
              <a:t>(),0,p.getLength());</a:t>
            </a:r>
          </a:p>
          <a:p>
            <a:pPr marL="0" indent="0">
              <a:buNone/>
            </a:pPr>
            <a:r>
              <a:rPr lang="es-MX" sz="1400" dirty="0"/>
              <a:t>                </a:t>
            </a:r>
            <a:r>
              <a:rPr lang="es-MX" sz="1400" dirty="0" err="1"/>
              <a:t>System.out.println</a:t>
            </a:r>
            <a:r>
              <a:rPr lang="es-MX" sz="1400" dirty="0"/>
              <a:t>("Con el mensaje:"+ </a:t>
            </a:r>
            <a:r>
              <a:rPr lang="es-MX" sz="1400" dirty="0" err="1"/>
              <a:t>msj</a:t>
            </a:r>
            <a:r>
              <a:rPr lang="es-MX" sz="1400" dirty="0"/>
              <a:t>);</a:t>
            </a:r>
          </a:p>
          <a:p>
            <a:pPr marL="0" indent="0">
              <a:buNone/>
            </a:pPr>
            <a:r>
              <a:rPr lang="es-MX" sz="1400" dirty="0"/>
              <a:t>            }//</a:t>
            </a:r>
            <a:r>
              <a:rPr lang="es-MX" sz="1400" dirty="0" err="1"/>
              <a:t>for</a:t>
            </a:r>
            <a:endParaRPr lang="es-MX" sz="1400" dirty="0"/>
          </a:p>
          <a:p>
            <a:pPr marL="0" indent="0">
              <a:buNone/>
            </a:pPr>
            <a:r>
              <a:rPr lang="es-MX" sz="1400" dirty="0"/>
              <a:t>            //</a:t>
            </a:r>
            <a:r>
              <a:rPr lang="es-MX" sz="1400" dirty="0" err="1"/>
              <a:t>s.close</a:t>
            </a:r>
            <a:r>
              <a:rPr lang="es-MX" sz="1400" dirty="0"/>
              <a:t>()</a:t>
            </a:r>
          </a:p>
          <a:p>
            <a:pPr marL="0" indent="0">
              <a:buNone/>
            </a:pPr>
            <a:r>
              <a:rPr lang="es-MX" sz="1400" dirty="0"/>
              <a:t>        }catch(</a:t>
            </a:r>
            <a:r>
              <a:rPr lang="es-MX" sz="1400" dirty="0" err="1"/>
              <a:t>Exception</a:t>
            </a:r>
            <a:r>
              <a:rPr lang="es-MX" sz="1400" dirty="0"/>
              <a:t> e){</a:t>
            </a:r>
          </a:p>
          <a:p>
            <a:pPr marL="0" indent="0">
              <a:buNone/>
            </a:pPr>
            <a:r>
              <a:rPr lang="es-MX" sz="1400" dirty="0"/>
              <a:t>            </a:t>
            </a:r>
            <a:r>
              <a:rPr lang="es-MX" sz="1400" dirty="0" err="1"/>
              <a:t>e.printStackTrace</a:t>
            </a:r>
            <a:r>
              <a:rPr lang="es-MX" sz="1400" dirty="0"/>
              <a:t>();</a:t>
            </a:r>
          </a:p>
          <a:p>
            <a:pPr marL="0" indent="0">
              <a:buNone/>
            </a:pPr>
            <a:r>
              <a:rPr lang="es-MX" sz="1400" dirty="0"/>
              <a:t>        }//catch</a:t>
            </a:r>
          </a:p>
          <a:p>
            <a:pPr marL="0" indent="0">
              <a:buNone/>
            </a:pPr>
            <a:r>
              <a:rPr lang="es-MX" sz="1400" dirty="0"/>
              <a:t>    }//</a:t>
            </a:r>
            <a:r>
              <a:rPr lang="es-MX" sz="1400" dirty="0" err="1"/>
              <a:t>main</a:t>
            </a:r>
            <a:endParaRPr lang="es-MX" sz="1400" dirty="0"/>
          </a:p>
          <a:p>
            <a:pPr marL="0" indent="0">
              <a:buNone/>
            </a:pPr>
            <a:r>
              <a:rPr lang="es-MX" sz="1400" dirty="0"/>
              <a:t>}</a:t>
            </a:r>
          </a:p>
        </p:txBody>
      </p:sp>
    </p:spTree>
    <p:extLst>
      <p:ext uri="{BB962C8B-B14F-4D97-AF65-F5344CB8AC3E}">
        <p14:creationId xmlns:p14="http://schemas.microsoft.com/office/powerpoint/2010/main" val="2017650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fontScale="90000"/>
          </a:bodyPr>
          <a:lstStyle/>
          <a:p>
            <a:r>
              <a:rPr lang="es-MX" dirty="0"/>
              <a:t>Cliente echo con </a:t>
            </a:r>
            <a:r>
              <a:rPr lang="es-MX" dirty="0" err="1"/>
              <a:t>datagramSocket</a:t>
            </a:r>
            <a:endParaRPr lang="es-MX" dirty="0"/>
          </a:p>
        </p:txBody>
      </p:sp>
      <p:sp>
        <p:nvSpPr>
          <p:cNvPr id="3" name="2 Marcador de contenido"/>
          <p:cNvSpPr>
            <a:spLocks noGrp="1"/>
          </p:cNvSpPr>
          <p:nvPr>
            <p:ph idx="1"/>
          </p:nvPr>
        </p:nvSpPr>
        <p:spPr>
          <a:xfrm>
            <a:off x="971600" y="980728"/>
            <a:ext cx="7272808" cy="5472608"/>
          </a:xfrm>
        </p:spPr>
        <p:txBody>
          <a:bodyPr>
            <a:noAutofit/>
          </a:bodyPr>
          <a:lstStyle/>
          <a:p>
            <a:pPr marL="0" indent="0">
              <a:buNone/>
            </a:pPr>
            <a:r>
              <a:rPr lang="es-MX" sz="1400" dirty="0" err="1"/>
              <a:t>import</a:t>
            </a:r>
            <a:r>
              <a:rPr lang="es-MX" sz="1400" dirty="0"/>
              <a:t> java.net.*;</a:t>
            </a:r>
          </a:p>
          <a:p>
            <a:pPr marL="0" indent="0">
              <a:buNone/>
            </a:pPr>
            <a:r>
              <a:rPr lang="es-MX" sz="1400" dirty="0" err="1"/>
              <a:t>import</a:t>
            </a:r>
            <a:r>
              <a:rPr lang="es-MX" sz="1400" dirty="0"/>
              <a:t> java.io.*;</a:t>
            </a:r>
          </a:p>
          <a:p>
            <a:pPr marL="0" indent="0">
              <a:buNone/>
            </a:pPr>
            <a:endParaRPr lang="es-MX" sz="1400" dirty="0"/>
          </a:p>
          <a:p>
            <a:pPr marL="0" indent="0">
              <a:buNone/>
            </a:pPr>
            <a:r>
              <a:rPr lang="es-MX" sz="1400" dirty="0" err="1"/>
              <a:t>public</a:t>
            </a:r>
            <a:r>
              <a:rPr lang="es-MX" sz="1400" dirty="0"/>
              <a:t> </a:t>
            </a:r>
            <a:r>
              <a:rPr lang="es-MX" sz="1400" dirty="0" err="1"/>
              <a:t>class</a:t>
            </a:r>
            <a:r>
              <a:rPr lang="es-MX" sz="1400" dirty="0"/>
              <a:t> </a:t>
            </a:r>
            <a:r>
              <a:rPr lang="es-MX" sz="1400" dirty="0" err="1"/>
              <a:t>CHolaD</a:t>
            </a:r>
            <a:r>
              <a:rPr lang="es-MX" sz="1400" dirty="0"/>
              <a:t> {</a:t>
            </a:r>
          </a:p>
          <a:p>
            <a:pPr marL="0" indent="0">
              <a:buNone/>
            </a:pPr>
            <a:r>
              <a:rPr lang="es-MX" sz="1400" dirty="0"/>
              <a:t>    </a:t>
            </a:r>
            <a:r>
              <a:rPr lang="es-MX" sz="1400" dirty="0" err="1"/>
              <a:t>public</a:t>
            </a:r>
            <a:r>
              <a:rPr lang="es-MX" sz="1400" dirty="0"/>
              <a:t> </a:t>
            </a:r>
            <a:r>
              <a:rPr lang="es-MX" sz="1400" dirty="0" err="1"/>
              <a:t>static</a:t>
            </a:r>
            <a:r>
              <a:rPr lang="es-MX" sz="1400" dirty="0"/>
              <a:t> </a:t>
            </a:r>
            <a:r>
              <a:rPr lang="es-MX" sz="1400" dirty="0" err="1"/>
              <a:t>void</a:t>
            </a:r>
            <a:r>
              <a:rPr lang="es-MX" sz="1400" dirty="0"/>
              <a:t> </a:t>
            </a:r>
            <a:r>
              <a:rPr lang="es-MX" sz="1400" dirty="0" err="1"/>
              <a:t>main</a:t>
            </a:r>
            <a:r>
              <a:rPr lang="es-MX" sz="1400" dirty="0"/>
              <a:t>(</a:t>
            </a:r>
            <a:r>
              <a:rPr lang="es-MX" sz="1400" dirty="0" err="1"/>
              <a:t>String</a:t>
            </a:r>
            <a:r>
              <a:rPr lang="es-MX" sz="1400" dirty="0"/>
              <a:t>[] </a:t>
            </a:r>
            <a:r>
              <a:rPr lang="es-MX" sz="1400" dirty="0" err="1"/>
              <a:t>args</a:t>
            </a:r>
            <a:r>
              <a:rPr lang="es-MX" sz="1400" dirty="0"/>
              <a:t>){</a:t>
            </a:r>
          </a:p>
          <a:p>
            <a:pPr marL="0" indent="0">
              <a:buNone/>
            </a:pPr>
            <a:r>
              <a:rPr lang="es-MX" sz="1400" dirty="0"/>
              <a:t>        try{</a:t>
            </a:r>
          </a:p>
          <a:p>
            <a:pPr marL="0" indent="0">
              <a:buNone/>
            </a:pPr>
            <a:r>
              <a:rPr lang="es-MX" sz="1400" dirty="0"/>
              <a:t>            </a:t>
            </a:r>
            <a:r>
              <a:rPr lang="es-MX" sz="1400" dirty="0" err="1"/>
              <a:t>DatagramSocket</a:t>
            </a:r>
            <a:r>
              <a:rPr lang="es-MX" sz="1400" dirty="0"/>
              <a:t> cl = new </a:t>
            </a:r>
            <a:r>
              <a:rPr lang="es-MX" sz="1400" dirty="0" err="1"/>
              <a:t>DatagramSocket</a:t>
            </a:r>
            <a:r>
              <a:rPr lang="es-MX" sz="1400" dirty="0"/>
              <a:t>();</a:t>
            </a:r>
          </a:p>
          <a:p>
            <a:pPr marL="0" indent="0">
              <a:buNone/>
            </a:pPr>
            <a:r>
              <a:rPr lang="es-MX" sz="1400" dirty="0"/>
              <a:t>            </a:t>
            </a:r>
            <a:r>
              <a:rPr lang="es-MX" sz="1400" dirty="0" err="1"/>
              <a:t>System.out.print</a:t>
            </a:r>
            <a:r>
              <a:rPr lang="es-MX" sz="1400" dirty="0"/>
              <a:t>("Cliente iniciado, escriba un mensaje de saludo:");</a:t>
            </a:r>
          </a:p>
          <a:p>
            <a:pPr marL="0" indent="0">
              <a:buNone/>
            </a:pPr>
            <a:r>
              <a:rPr lang="es-MX" sz="1400" dirty="0"/>
              <a:t>            </a:t>
            </a:r>
            <a:r>
              <a:rPr lang="es-MX" sz="1400" dirty="0" err="1"/>
              <a:t>BufferedReader</a:t>
            </a:r>
            <a:r>
              <a:rPr lang="es-MX" sz="1400" dirty="0"/>
              <a:t> </a:t>
            </a:r>
            <a:r>
              <a:rPr lang="es-MX" sz="1400" dirty="0" err="1"/>
              <a:t>br</a:t>
            </a:r>
            <a:r>
              <a:rPr lang="es-MX" sz="1400" dirty="0"/>
              <a:t> = new </a:t>
            </a:r>
            <a:r>
              <a:rPr lang="es-MX" sz="1400" dirty="0" err="1"/>
              <a:t>BufferedReader</a:t>
            </a:r>
            <a:r>
              <a:rPr lang="es-MX" sz="1400" dirty="0"/>
              <a:t>(new </a:t>
            </a:r>
            <a:r>
              <a:rPr lang="es-MX" sz="1400" dirty="0" err="1"/>
              <a:t>InputStreamReader</a:t>
            </a:r>
            <a:r>
              <a:rPr lang="es-MX" sz="1400" dirty="0"/>
              <a:t>(System.in));</a:t>
            </a:r>
          </a:p>
          <a:p>
            <a:pPr marL="0" indent="0">
              <a:buNone/>
            </a:pPr>
            <a:r>
              <a:rPr lang="es-MX" sz="1400" dirty="0"/>
              <a:t>            </a:t>
            </a:r>
            <a:r>
              <a:rPr lang="es-MX" sz="1400" dirty="0" err="1"/>
              <a:t>String</a:t>
            </a:r>
            <a:r>
              <a:rPr lang="es-MX" sz="1400" dirty="0"/>
              <a:t> mensaje = </a:t>
            </a:r>
            <a:r>
              <a:rPr lang="es-MX" sz="1400" dirty="0" err="1"/>
              <a:t>br.readLine</a:t>
            </a:r>
            <a:r>
              <a:rPr lang="es-MX" sz="1400" dirty="0"/>
              <a:t>();</a:t>
            </a:r>
          </a:p>
          <a:p>
            <a:pPr marL="0" indent="0">
              <a:buNone/>
            </a:pPr>
            <a:r>
              <a:rPr lang="es-MX" sz="1400" dirty="0"/>
              <a:t>            byte[] b = </a:t>
            </a:r>
            <a:r>
              <a:rPr lang="es-MX" sz="1400" dirty="0" err="1"/>
              <a:t>mensaje.getBytes</a:t>
            </a:r>
            <a:r>
              <a:rPr lang="es-MX" sz="1400" dirty="0"/>
              <a:t>();</a:t>
            </a:r>
          </a:p>
          <a:p>
            <a:pPr marL="0" indent="0">
              <a:buNone/>
            </a:pPr>
            <a:r>
              <a:rPr lang="es-MX" sz="1400" dirty="0"/>
              <a:t>            </a:t>
            </a:r>
            <a:r>
              <a:rPr lang="es-MX" sz="1400" dirty="0" err="1"/>
              <a:t>String</a:t>
            </a:r>
            <a:r>
              <a:rPr lang="es-MX" sz="1400" dirty="0"/>
              <a:t> </a:t>
            </a:r>
            <a:r>
              <a:rPr lang="es-MX" sz="1400" dirty="0" err="1"/>
              <a:t>dst</a:t>
            </a:r>
            <a:r>
              <a:rPr lang="es-MX" sz="1400" dirty="0"/>
              <a:t> = "127.0.0.1";</a:t>
            </a:r>
          </a:p>
          <a:p>
            <a:pPr marL="0" indent="0">
              <a:buNone/>
            </a:pPr>
            <a:r>
              <a:rPr lang="es-MX" sz="1400" dirty="0"/>
              <a:t>            </a:t>
            </a:r>
            <a:r>
              <a:rPr lang="es-MX" sz="1400" dirty="0" err="1"/>
              <a:t>int</a:t>
            </a:r>
            <a:r>
              <a:rPr lang="es-MX" sz="1400" dirty="0"/>
              <a:t> </a:t>
            </a:r>
            <a:r>
              <a:rPr lang="es-MX" sz="1400" dirty="0" err="1"/>
              <a:t>pto</a:t>
            </a:r>
            <a:r>
              <a:rPr lang="es-MX" sz="1400" dirty="0"/>
              <a:t> = 2000;</a:t>
            </a:r>
          </a:p>
          <a:p>
            <a:pPr marL="0" indent="0">
              <a:buNone/>
            </a:pPr>
            <a:r>
              <a:rPr lang="es-MX" sz="1400" dirty="0"/>
              <a:t>            </a:t>
            </a:r>
            <a:r>
              <a:rPr lang="es-MX" sz="1400" dirty="0" err="1"/>
              <a:t>DatagramPacket</a:t>
            </a:r>
            <a:r>
              <a:rPr lang="es-MX" sz="1400" dirty="0"/>
              <a:t> p = new </a:t>
            </a:r>
            <a:r>
              <a:rPr lang="es-MX" sz="1400" dirty="0" err="1"/>
              <a:t>DatagramPacket</a:t>
            </a:r>
            <a:r>
              <a:rPr lang="es-MX" sz="1400" dirty="0"/>
              <a:t>(</a:t>
            </a:r>
            <a:r>
              <a:rPr lang="es-MX" sz="1400" dirty="0" err="1"/>
              <a:t>b,b.length,InetAddress.getByName</a:t>
            </a:r>
            <a:r>
              <a:rPr lang="es-MX" sz="1400" dirty="0"/>
              <a:t>(</a:t>
            </a:r>
            <a:r>
              <a:rPr lang="es-MX" sz="1400" dirty="0" err="1"/>
              <a:t>dst</a:t>
            </a:r>
            <a:r>
              <a:rPr lang="es-MX" sz="1400" dirty="0"/>
              <a:t>),</a:t>
            </a:r>
            <a:r>
              <a:rPr lang="es-MX" sz="1400" dirty="0" err="1"/>
              <a:t>pto</a:t>
            </a:r>
            <a:r>
              <a:rPr lang="es-MX" sz="1400" dirty="0"/>
              <a:t>);</a:t>
            </a:r>
          </a:p>
          <a:p>
            <a:pPr marL="0" indent="0">
              <a:buNone/>
            </a:pPr>
            <a:r>
              <a:rPr lang="es-MX" sz="1400" dirty="0"/>
              <a:t>            </a:t>
            </a:r>
            <a:r>
              <a:rPr lang="es-MX" sz="1400" dirty="0" err="1"/>
              <a:t>cl.send</a:t>
            </a:r>
            <a:r>
              <a:rPr lang="es-MX" sz="1400" dirty="0"/>
              <a:t>(p);</a:t>
            </a:r>
          </a:p>
          <a:p>
            <a:pPr marL="0" indent="0">
              <a:buNone/>
            </a:pPr>
            <a:r>
              <a:rPr lang="es-MX" sz="1400" dirty="0"/>
              <a:t>            </a:t>
            </a:r>
            <a:r>
              <a:rPr lang="es-MX" sz="1400" dirty="0" err="1"/>
              <a:t>cl.close</a:t>
            </a:r>
            <a:r>
              <a:rPr lang="es-MX" sz="1400" dirty="0"/>
              <a:t>();</a:t>
            </a:r>
          </a:p>
          <a:p>
            <a:pPr marL="0" indent="0">
              <a:buNone/>
            </a:pPr>
            <a:r>
              <a:rPr lang="es-MX" sz="1400" dirty="0"/>
              <a:t>        }catch(</a:t>
            </a:r>
            <a:r>
              <a:rPr lang="es-MX" sz="1400" dirty="0" err="1"/>
              <a:t>Exception</a:t>
            </a:r>
            <a:r>
              <a:rPr lang="es-MX" sz="1400" dirty="0"/>
              <a:t> e){</a:t>
            </a:r>
          </a:p>
          <a:p>
            <a:pPr marL="0" indent="0">
              <a:buNone/>
            </a:pPr>
            <a:r>
              <a:rPr lang="es-MX" sz="1400" dirty="0"/>
              <a:t>            </a:t>
            </a:r>
            <a:r>
              <a:rPr lang="es-MX" sz="1400" dirty="0" err="1"/>
              <a:t>e.printStackTrace</a:t>
            </a:r>
            <a:r>
              <a:rPr lang="es-MX" sz="1400" dirty="0"/>
              <a:t>();</a:t>
            </a:r>
          </a:p>
          <a:p>
            <a:pPr marL="0" indent="0">
              <a:buNone/>
            </a:pPr>
            <a:r>
              <a:rPr lang="es-MX" sz="1400" dirty="0"/>
              <a:t>        }//catch</a:t>
            </a:r>
          </a:p>
          <a:p>
            <a:pPr marL="0" indent="0">
              <a:buNone/>
            </a:pPr>
            <a:r>
              <a:rPr lang="es-MX" sz="1400" dirty="0"/>
              <a:t>    }//</a:t>
            </a:r>
            <a:r>
              <a:rPr lang="es-MX" sz="1400" dirty="0" err="1"/>
              <a:t>main</a:t>
            </a:r>
            <a:endParaRPr lang="es-MX" sz="1400" dirty="0"/>
          </a:p>
          <a:p>
            <a:pPr marL="0" indent="0">
              <a:buNone/>
            </a:pPr>
            <a:r>
              <a:rPr lang="es-MX" sz="1400" dirty="0"/>
              <a:t>}</a:t>
            </a:r>
          </a:p>
        </p:txBody>
      </p:sp>
    </p:spTree>
    <p:extLst>
      <p:ext uri="{BB962C8B-B14F-4D97-AF65-F5344CB8AC3E}">
        <p14:creationId xmlns:p14="http://schemas.microsoft.com/office/powerpoint/2010/main" val="4097423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2.1 Datagramas en el domino de internet</a:t>
            </a:r>
          </a:p>
        </p:txBody>
      </p:sp>
      <p:sp>
        <p:nvSpPr>
          <p:cNvPr id="3" name="2 Subtítulo"/>
          <p:cNvSpPr>
            <a:spLocks noGrp="1"/>
          </p:cNvSpPr>
          <p:nvPr>
            <p:ph type="body" idx="1"/>
          </p:nvPr>
        </p:nvSpPr>
        <p:spPr/>
        <p:txBody>
          <a:bodyPr/>
          <a:lstStyle/>
          <a:p>
            <a:r>
              <a:rPr lang="es-MX" dirty="0"/>
              <a:t> </a:t>
            </a:r>
          </a:p>
        </p:txBody>
      </p:sp>
    </p:spTree>
    <p:extLst>
      <p:ext uri="{BB962C8B-B14F-4D97-AF65-F5344CB8AC3E}">
        <p14:creationId xmlns:p14="http://schemas.microsoft.com/office/powerpoint/2010/main" val="1917822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Ejercicio</a:t>
            </a:r>
          </a:p>
        </p:txBody>
      </p:sp>
      <p:sp>
        <p:nvSpPr>
          <p:cNvPr id="3" name="2 Marcador de contenido"/>
          <p:cNvSpPr>
            <a:spLocks noGrp="1"/>
          </p:cNvSpPr>
          <p:nvPr>
            <p:ph idx="1"/>
          </p:nvPr>
        </p:nvSpPr>
        <p:spPr/>
        <p:txBody>
          <a:bodyPr/>
          <a:lstStyle/>
          <a:p>
            <a:r>
              <a:rPr lang="es-MX" dirty="0"/>
              <a:t>Modificar el programa para que envié y reciba mensajes entre el cliente y el servidor.</a:t>
            </a:r>
          </a:p>
          <a:p>
            <a:r>
              <a:rPr lang="es-MX" dirty="0"/>
              <a:t>Considerar los mensajes muy grandes. </a:t>
            </a:r>
            <a:r>
              <a:rPr lang="es-MX"/>
              <a:t>Se </a:t>
            </a:r>
            <a:r>
              <a:rPr lang="es-MX" dirty="0"/>
              <a:t>deben de enviar en varios paquetes.</a:t>
            </a:r>
          </a:p>
        </p:txBody>
      </p:sp>
    </p:spTree>
    <p:extLst>
      <p:ext uri="{BB962C8B-B14F-4D97-AF65-F5344CB8AC3E}">
        <p14:creationId xmlns:p14="http://schemas.microsoft.com/office/powerpoint/2010/main" val="1774445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0"/>
            <a:ext cx="8229600" cy="562074"/>
          </a:xfrm>
        </p:spPr>
        <p:txBody>
          <a:bodyPr>
            <a:normAutofit fontScale="90000"/>
          </a:bodyPr>
          <a:lstStyle/>
          <a:p>
            <a:r>
              <a:rPr lang="es-MX" dirty="0"/>
              <a:t>Datos primitivos, servidor</a:t>
            </a:r>
          </a:p>
        </p:txBody>
      </p:sp>
      <p:sp>
        <p:nvSpPr>
          <p:cNvPr id="3" name="2 Marcador de contenido"/>
          <p:cNvSpPr>
            <a:spLocks noGrp="1"/>
          </p:cNvSpPr>
          <p:nvPr>
            <p:ph idx="1"/>
          </p:nvPr>
        </p:nvSpPr>
        <p:spPr>
          <a:xfrm>
            <a:off x="457200" y="476672"/>
            <a:ext cx="8229600" cy="6192688"/>
          </a:xfrm>
        </p:spPr>
        <p:txBody>
          <a:bodyPr>
            <a:noAutofit/>
          </a:bodyPr>
          <a:lstStyle/>
          <a:p>
            <a:pPr marL="0" indent="0">
              <a:buNone/>
            </a:pPr>
            <a:r>
              <a:rPr lang="es-MX" sz="1400" dirty="0" err="1"/>
              <a:t>import</a:t>
            </a:r>
            <a:r>
              <a:rPr lang="es-MX" sz="1400" dirty="0"/>
              <a:t> java.net.*;</a:t>
            </a:r>
          </a:p>
          <a:p>
            <a:pPr marL="0" indent="0">
              <a:buNone/>
            </a:pPr>
            <a:r>
              <a:rPr lang="es-MX" sz="1400" dirty="0" err="1"/>
              <a:t>import</a:t>
            </a:r>
            <a:r>
              <a:rPr lang="es-MX" sz="1400" dirty="0"/>
              <a:t> java.io.*;</a:t>
            </a:r>
          </a:p>
          <a:p>
            <a:pPr marL="0" indent="0">
              <a:buNone/>
            </a:pPr>
            <a:endParaRPr lang="es-MX" sz="1400" dirty="0"/>
          </a:p>
          <a:p>
            <a:pPr marL="0" indent="0">
              <a:buNone/>
            </a:pPr>
            <a:r>
              <a:rPr lang="es-MX" sz="1400" dirty="0" err="1"/>
              <a:t>public</a:t>
            </a:r>
            <a:r>
              <a:rPr lang="es-MX" sz="1400" dirty="0"/>
              <a:t> </a:t>
            </a:r>
            <a:r>
              <a:rPr lang="es-MX" sz="1400" dirty="0" err="1"/>
              <a:t>class</a:t>
            </a:r>
            <a:r>
              <a:rPr lang="es-MX" sz="1400" dirty="0"/>
              <a:t> </a:t>
            </a:r>
            <a:r>
              <a:rPr lang="es-MX" sz="1400" dirty="0" err="1"/>
              <a:t>SPrimD</a:t>
            </a:r>
            <a:r>
              <a:rPr lang="es-MX" sz="1400" dirty="0"/>
              <a:t> {</a:t>
            </a:r>
          </a:p>
          <a:p>
            <a:pPr marL="0" indent="0">
              <a:buNone/>
            </a:pPr>
            <a:r>
              <a:rPr lang="es-MX" sz="1400" dirty="0"/>
              <a:t>    </a:t>
            </a:r>
            <a:r>
              <a:rPr lang="es-MX" sz="1400" dirty="0" err="1"/>
              <a:t>public</a:t>
            </a:r>
            <a:r>
              <a:rPr lang="es-MX" sz="1400" dirty="0"/>
              <a:t> </a:t>
            </a:r>
            <a:r>
              <a:rPr lang="es-MX" sz="1400" dirty="0" err="1"/>
              <a:t>static</a:t>
            </a:r>
            <a:r>
              <a:rPr lang="es-MX" sz="1400" dirty="0"/>
              <a:t> </a:t>
            </a:r>
            <a:r>
              <a:rPr lang="es-MX" sz="1400" dirty="0" err="1"/>
              <a:t>void</a:t>
            </a:r>
            <a:r>
              <a:rPr lang="es-MX" sz="1400" dirty="0"/>
              <a:t> </a:t>
            </a:r>
            <a:r>
              <a:rPr lang="es-MX" sz="1400" dirty="0" err="1"/>
              <a:t>main</a:t>
            </a:r>
            <a:r>
              <a:rPr lang="es-MX" sz="1400" dirty="0"/>
              <a:t>(</a:t>
            </a:r>
            <a:r>
              <a:rPr lang="es-MX" sz="1400" dirty="0" err="1"/>
              <a:t>String</a:t>
            </a:r>
            <a:r>
              <a:rPr lang="es-MX" sz="1400" dirty="0"/>
              <a:t>[] </a:t>
            </a:r>
            <a:r>
              <a:rPr lang="es-MX" sz="1400" dirty="0" err="1"/>
              <a:t>args</a:t>
            </a:r>
            <a:r>
              <a:rPr lang="es-MX" sz="1400" dirty="0"/>
              <a:t>){</a:t>
            </a:r>
          </a:p>
          <a:p>
            <a:pPr marL="0" indent="0">
              <a:buNone/>
            </a:pPr>
            <a:r>
              <a:rPr lang="es-MX" sz="1400" dirty="0"/>
              <a:t>        try{</a:t>
            </a:r>
          </a:p>
          <a:p>
            <a:pPr marL="0" indent="0">
              <a:buNone/>
            </a:pPr>
            <a:r>
              <a:rPr lang="es-MX" sz="1400" dirty="0"/>
              <a:t>            </a:t>
            </a:r>
            <a:r>
              <a:rPr lang="es-MX" sz="1400" dirty="0" err="1"/>
              <a:t>DatagramSocket</a:t>
            </a:r>
            <a:r>
              <a:rPr lang="es-MX" sz="1400" dirty="0"/>
              <a:t> s = new </a:t>
            </a:r>
            <a:r>
              <a:rPr lang="es-MX" sz="1400" dirty="0" err="1"/>
              <a:t>DatagramSocket</a:t>
            </a:r>
            <a:r>
              <a:rPr lang="es-MX" sz="1400" dirty="0"/>
              <a:t>(2000);</a:t>
            </a:r>
          </a:p>
          <a:p>
            <a:pPr marL="0" indent="0">
              <a:buNone/>
            </a:pPr>
            <a:r>
              <a:rPr lang="es-MX" sz="1400" dirty="0"/>
              <a:t>            </a:t>
            </a:r>
            <a:r>
              <a:rPr lang="es-MX" sz="1400" dirty="0" err="1"/>
              <a:t>System.out.println</a:t>
            </a:r>
            <a:r>
              <a:rPr lang="es-MX" sz="1400" dirty="0"/>
              <a:t>("Servidor iniciado, esperando cliente");</a:t>
            </a:r>
          </a:p>
          <a:p>
            <a:pPr marL="0" indent="0">
              <a:buNone/>
            </a:pPr>
            <a:r>
              <a:rPr lang="es-MX" sz="1400" dirty="0"/>
              <a:t>            </a:t>
            </a:r>
            <a:r>
              <a:rPr lang="es-MX" sz="1400" dirty="0" err="1"/>
              <a:t>for</a:t>
            </a:r>
            <a:r>
              <a:rPr lang="es-MX" sz="1400" dirty="0"/>
              <a:t>(;;){</a:t>
            </a:r>
          </a:p>
          <a:p>
            <a:pPr marL="0" indent="0">
              <a:buNone/>
            </a:pPr>
            <a:r>
              <a:rPr lang="es-MX" sz="1400" dirty="0"/>
              <a:t>                </a:t>
            </a:r>
            <a:r>
              <a:rPr lang="es-MX" sz="1400" dirty="0" err="1"/>
              <a:t>DatagramPacket</a:t>
            </a:r>
            <a:r>
              <a:rPr lang="es-MX" sz="1400" dirty="0"/>
              <a:t> p = new </a:t>
            </a:r>
            <a:r>
              <a:rPr lang="es-MX" sz="1400" dirty="0" err="1"/>
              <a:t>DatagramPacket</a:t>
            </a:r>
            <a:r>
              <a:rPr lang="es-MX" sz="1400" dirty="0"/>
              <a:t>(new byte[2000],2000);</a:t>
            </a:r>
          </a:p>
          <a:p>
            <a:pPr marL="0" indent="0">
              <a:buNone/>
            </a:pPr>
            <a:r>
              <a:rPr lang="es-MX" sz="1400" dirty="0"/>
              <a:t>                </a:t>
            </a:r>
            <a:r>
              <a:rPr lang="es-MX" sz="1400" dirty="0" err="1"/>
              <a:t>s.receive</a:t>
            </a:r>
            <a:r>
              <a:rPr lang="es-MX" sz="1400" dirty="0"/>
              <a:t>(p);</a:t>
            </a:r>
          </a:p>
          <a:p>
            <a:pPr marL="0" indent="0">
              <a:buNone/>
            </a:pPr>
            <a:r>
              <a:rPr lang="es-MX" sz="1400" dirty="0"/>
              <a:t>                </a:t>
            </a:r>
            <a:r>
              <a:rPr lang="es-MX" sz="1400" dirty="0" err="1"/>
              <a:t>System.out.println</a:t>
            </a:r>
            <a:r>
              <a:rPr lang="es-MX" sz="1400" dirty="0"/>
              <a:t>("Datagrama recibido desde"+</a:t>
            </a:r>
            <a:r>
              <a:rPr lang="es-MX" sz="1400" dirty="0" err="1"/>
              <a:t>p.getAddress</a:t>
            </a:r>
            <a:r>
              <a:rPr lang="es-MX" sz="1400" dirty="0"/>
              <a:t>()+":"+</a:t>
            </a:r>
            <a:r>
              <a:rPr lang="es-MX" sz="1400" dirty="0" err="1"/>
              <a:t>p.getPort</a:t>
            </a:r>
            <a:r>
              <a:rPr lang="es-MX" sz="1400" dirty="0"/>
              <a:t>());</a:t>
            </a:r>
          </a:p>
          <a:p>
            <a:pPr marL="0" indent="0">
              <a:buNone/>
            </a:pPr>
            <a:r>
              <a:rPr lang="es-MX" sz="1400" dirty="0"/>
              <a:t>                </a:t>
            </a:r>
            <a:r>
              <a:rPr lang="es-MX" sz="1400" dirty="0" err="1"/>
              <a:t>DataInputStream</a:t>
            </a:r>
            <a:r>
              <a:rPr lang="es-MX" sz="1400" dirty="0"/>
              <a:t> </a:t>
            </a:r>
            <a:r>
              <a:rPr lang="es-MX" sz="1400" dirty="0" err="1"/>
              <a:t>dis</a:t>
            </a:r>
            <a:r>
              <a:rPr lang="es-MX" sz="1400" dirty="0"/>
              <a:t> = new </a:t>
            </a:r>
            <a:r>
              <a:rPr lang="es-MX" sz="1400" dirty="0" err="1"/>
              <a:t>DataInputStream</a:t>
            </a:r>
            <a:r>
              <a:rPr lang="es-MX" sz="1400" dirty="0"/>
              <a:t>(new </a:t>
            </a:r>
            <a:r>
              <a:rPr lang="es-MX" sz="1400" dirty="0" err="1"/>
              <a:t>ByteArrayInputStream</a:t>
            </a:r>
            <a:r>
              <a:rPr lang="es-MX" sz="1400" dirty="0"/>
              <a:t>(</a:t>
            </a:r>
            <a:r>
              <a:rPr lang="es-MX" sz="1400" dirty="0" err="1"/>
              <a:t>p.getData</a:t>
            </a:r>
            <a:r>
              <a:rPr lang="es-MX" sz="1400" dirty="0"/>
              <a:t>()));</a:t>
            </a:r>
          </a:p>
          <a:p>
            <a:pPr marL="0" indent="0">
              <a:buNone/>
            </a:pPr>
            <a:r>
              <a:rPr lang="es-MX" sz="1400" dirty="0"/>
              <a:t>                </a:t>
            </a:r>
            <a:r>
              <a:rPr lang="es-MX" sz="1400" dirty="0" err="1"/>
              <a:t>int</a:t>
            </a:r>
            <a:r>
              <a:rPr lang="es-MX" sz="1400" dirty="0"/>
              <a:t> x = </a:t>
            </a:r>
            <a:r>
              <a:rPr lang="es-MX" sz="1400" dirty="0" err="1"/>
              <a:t>dis.readInt</a:t>
            </a:r>
            <a:r>
              <a:rPr lang="es-MX" sz="1400" dirty="0"/>
              <a:t>();</a:t>
            </a:r>
          </a:p>
          <a:p>
            <a:pPr marL="0" indent="0">
              <a:buNone/>
            </a:pPr>
            <a:r>
              <a:rPr lang="es-MX" sz="1400" dirty="0"/>
              <a:t>                </a:t>
            </a:r>
            <a:r>
              <a:rPr lang="es-MX" sz="1400" dirty="0" err="1"/>
              <a:t>float</a:t>
            </a:r>
            <a:r>
              <a:rPr lang="es-MX" sz="1400" dirty="0"/>
              <a:t> f = </a:t>
            </a:r>
            <a:r>
              <a:rPr lang="es-MX" sz="1400" dirty="0" err="1"/>
              <a:t>dis.readFloat</a:t>
            </a:r>
            <a:r>
              <a:rPr lang="es-MX" sz="1400" dirty="0"/>
              <a:t>();</a:t>
            </a:r>
          </a:p>
          <a:p>
            <a:pPr marL="0" indent="0">
              <a:buNone/>
            </a:pPr>
            <a:r>
              <a:rPr lang="es-MX" sz="1400" dirty="0"/>
              <a:t>                </a:t>
            </a:r>
            <a:r>
              <a:rPr lang="es-MX" sz="1400" dirty="0" err="1"/>
              <a:t>long</a:t>
            </a:r>
            <a:r>
              <a:rPr lang="es-MX" sz="1400" dirty="0"/>
              <a:t> z = </a:t>
            </a:r>
            <a:r>
              <a:rPr lang="es-MX" sz="1400" dirty="0" err="1"/>
              <a:t>dis.readLong</a:t>
            </a:r>
            <a:r>
              <a:rPr lang="es-MX" sz="1400" dirty="0"/>
              <a:t>();</a:t>
            </a:r>
          </a:p>
          <a:p>
            <a:pPr marL="0" indent="0">
              <a:buNone/>
            </a:pPr>
            <a:r>
              <a:rPr lang="es-MX" sz="1400" dirty="0"/>
              <a:t>                </a:t>
            </a:r>
            <a:r>
              <a:rPr lang="es-MX" sz="1400" dirty="0" err="1"/>
              <a:t>System.out.println</a:t>
            </a:r>
            <a:r>
              <a:rPr lang="es-MX" sz="1400" dirty="0"/>
              <a:t>("\n\</a:t>
            </a:r>
            <a:r>
              <a:rPr lang="es-MX" sz="1400" dirty="0" err="1"/>
              <a:t>nEntero</a:t>
            </a:r>
            <a:r>
              <a:rPr lang="es-MX" sz="1400" dirty="0"/>
              <a:t>:"+ x + " Flotante:"+f+" Entero largo:"+z);</a:t>
            </a:r>
          </a:p>
          <a:p>
            <a:pPr marL="0" indent="0">
              <a:buNone/>
            </a:pPr>
            <a:r>
              <a:rPr lang="es-MX" sz="1400" dirty="0"/>
              <a:t>            }//</a:t>
            </a:r>
            <a:r>
              <a:rPr lang="es-MX" sz="1400" dirty="0" err="1"/>
              <a:t>for</a:t>
            </a:r>
            <a:endParaRPr lang="es-MX" sz="1400" dirty="0"/>
          </a:p>
          <a:p>
            <a:pPr marL="0" indent="0">
              <a:buNone/>
            </a:pPr>
            <a:r>
              <a:rPr lang="es-MX" sz="1400" dirty="0"/>
              <a:t>            //</a:t>
            </a:r>
            <a:r>
              <a:rPr lang="es-MX" sz="1400" dirty="0" err="1"/>
              <a:t>s.close</a:t>
            </a:r>
            <a:r>
              <a:rPr lang="es-MX" sz="1400" dirty="0"/>
              <a:t>()</a:t>
            </a:r>
          </a:p>
          <a:p>
            <a:pPr marL="0" indent="0">
              <a:buNone/>
            </a:pPr>
            <a:r>
              <a:rPr lang="es-MX" sz="1400" dirty="0"/>
              <a:t>        }catch(</a:t>
            </a:r>
            <a:r>
              <a:rPr lang="es-MX" sz="1400" dirty="0" err="1"/>
              <a:t>Exception</a:t>
            </a:r>
            <a:r>
              <a:rPr lang="es-MX" sz="1400" dirty="0"/>
              <a:t> e){</a:t>
            </a:r>
          </a:p>
          <a:p>
            <a:pPr marL="0" indent="0">
              <a:buNone/>
            </a:pPr>
            <a:r>
              <a:rPr lang="es-MX" sz="1400" dirty="0"/>
              <a:t>            </a:t>
            </a:r>
            <a:r>
              <a:rPr lang="es-MX" sz="1400" dirty="0" err="1"/>
              <a:t>e.printStackTrace</a:t>
            </a:r>
            <a:r>
              <a:rPr lang="es-MX" sz="1400" dirty="0"/>
              <a:t>();</a:t>
            </a:r>
          </a:p>
          <a:p>
            <a:pPr marL="0" indent="0">
              <a:buNone/>
            </a:pPr>
            <a:r>
              <a:rPr lang="es-MX" sz="1400" dirty="0"/>
              <a:t>        }//catch</a:t>
            </a:r>
          </a:p>
          <a:p>
            <a:pPr marL="0" indent="0">
              <a:buNone/>
            </a:pPr>
            <a:r>
              <a:rPr lang="es-MX" sz="1400" dirty="0"/>
              <a:t>    }//</a:t>
            </a:r>
            <a:r>
              <a:rPr lang="es-MX" sz="1400" dirty="0" err="1"/>
              <a:t>main</a:t>
            </a:r>
            <a:endParaRPr lang="es-MX" sz="1400" dirty="0"/>
          </a:p>
          <a:p>
            <a:pPr marL="0" indent="0">
              <a:buNone/>
            </a:pPr>
            <a:r>
              <a:rPr lang="es-MX" sz="1400" dirty="0"/>
              <a:t>}</a:t>
            </a:r>
          </a:p>
          <a:p>
            <a:pPr marL="0" indent="0">
              <a:buNone/>
            </a:pPr>
            <a:endParaRPr lang="es-MX" sz="1400" dirty="0"/>
          </a:p>
        </p:txBody>
      </p:sp>
    </p:spTree>
    <p:extLst>
      <p:ext uri="{BB962C8B-B14F-4D97-AF65-F5344CB8AC3E}">
        <p14:creationId xmlns:p14="http://schemas.microsoft.com/office/powerpoint/2010/main" val="1142658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0"/>
            <a:ext cx="8229600" cy="562074"/>
          </a:xfrm>
        </p:spPr>
        <p:txBody>
          <a:bodyPr>
            <a:normAutofit fontScale="90000"/>
          </a:bodyPr>
          <a:lstStyle/>
          <a:p>
            <a:r>
              <a:rPr lang="es-MX" dirty="0"/>
              <a:t>Datos primitivos, cliente</a:t>
            </a:r>
          </a:p>
        </p:txBody>
      </p:sp>
      <p:sp>
        <p:nvSpPr>
          <p:cNvPr id="3" name="2 Marcador de contenido"/>
          <p:cNvSpPr>
            <a:spLocks noGrp="1"/>
          </p:cNvSpPr>
          <p:nvPr>
            <p:ph idx="1"/>
          </p:nvPr>
        </p:nvSpPr>
        <p:spPr>
          <a:xfrm>
            <a:off x="457200" y="476672"/>
            <a:ext cx="8229600" cy="6192688"/>
          </a:xfrm>
        </p:spPr>
        <p:txBody>
          <a:bodyPr>
            <a:noAutofit/>
          </a:bodyPr>
          <a:lstStyle/>
          <a:p>
            <a:pPr marL="0" indent="0">
              <a:buNone/>
            </a:pPr>
            <a:r>
              <a:rPr lang="es-MX" sz="1400" dirty="0" err="1"/>
              <a:t>import</a:t>
            </a:r>
            <a:r>
              <a:rPr lang="es-MX" sz="1400" dirty="0"/>
              <a:t> java.net.*;</a:t>
            </a:r>
          </a:p>
          <a:p>
            <a:pPr marL="0" indent="0">
              <a:buNone/>
            </a:pPr>
            <a:r>
              <a:rPr lang="es-MX" sz="1400" dirty="0" err="1"/>
              <a:t>import</a:t>
            </a:r>
            <a:r>
              <a:rPr lang="es-MX" sz="1400" dirty="0"/>
              <a:t> java.io.*;</a:t>
            </a:r>
          </a:p>
          <a:p>
            <a:pPr marL="0" indent="0">
              <a:buNone/>
            </a:pPr>
            <a:r>
              <a:rPr lang="es-MX" sz="1400" dirty="0" err="1"/>
              <a:t>public</a:t>
            </a:r>
            <a:r>
              <a:rPr lang="es-MX" sz="1400" dirty="0"/>
              <a:t> </a:t>
            </a:r>
            <a:r>
              <a:rPr lang="es-MX" sz="1400" dirty="0" err="1"/>
              <a:t>class</a:t>
            </a:r>
            <a:r>
              <a:rPr lang="es-MX" sz="1400" dirty="0"/>
              <a:t> </a:t>
            </a:r>
            <a:r>
              <a:rPr lang="es-MX" sz="1400" dirty="0" err="1"/>
              <a:t>CPrimD</a:t>
            </a:r>
            <a:r>
              <a:rPr lang="es-MX" sz="1400" dirty="0"/>
              <a:t> {</a:t>
            </a:r>
          </a:p>
          <a:p>
            <a:pPr marL="0" indent="0">
              <a:buNone/>
            </a:pPr>
            <a:r>
              <a:rPr lang="es-MX" sz="1400" dirty="0"/>
              <a:t>    </a:t>
            </a:r>
            <a:r>
              <a:rPr lang="es-MX" sz="1400" dirty="0" err="1"/>
              <a:t>public</a:t>
            </a:r>
            <a:r>
              <a:rPr lang="es-MX" sz="1400" dirty="0"/>
              <a:t> </a:t>
            </a:r>
            <a:r>
              <a:rPr lang="es-MX" sz="1400" dirty="0" err="1"/>
              <a:t>static</a:t>
            </a:r>
            <a:r>
              <a:rPr lang="es-MX" sz="1400" dirty="0"/>
              <a:t> </a:t>
            </a:r>
            <a:r>
              <a:rPr lang="es-MX" sz="1400" dirty="0" err="1"/>
              <a:t>void</a:t>
            </a:r>
            <a:r>
              <a:rPr lang="es-MX" sz="1400" dirty="0"/>
              <a:t> </a:t>
            </a:r>
            <a:r>
              <a:rPr lang="es-MX" sz="1400" dirty="0" err="1"/>
              <a:t>main</a:t>
            </a:r>
            <a:r>
              <a:rPr lang="es-MX" sz="1400" dirty="0"/>
              <a:t>(</a:t>
            </a:r>
            <a:r>
              <a:rPr lang="es-MX" sz="1400" dirty="0" err="1"/>
              <a:t>String</a:t>
            </a:r>
            <a:r>
              <a:rPr lang="es-MX" sz="1400" dirty="0"/>
              <a:t>[] </a:t>
            </a:r>
            <a:r>
              <a:rPr lang="es-MX" sz="1400" dirty="0" err="1"/>
              <a:t>args</a:t>
            </a:r>
            <a:r>
              <a:rPr lang="es-MX" sz="1400" dirty="0"/>
              <a:t>){</a:t>
            </a:r>
          </a:p>
          <a:p>
            <a:pPr marL="0" indent="0">
              <a:buNone/>
            </a:pPr>
            <a:r>
              <a:rPr lang="es-MX" sz="1400" dirty="0"/>
              <a:t>        try{</a:t>
            </a:r>
          </a:p>
          <a:p>
            <a:pPr marL="0" indent="0">
              <a:buNone/>
            </a:pPr>
            <a:r>
              <a:rPr lang="es-MX" sz="1400" dirty="0"/>
              <a:t>            </a:t>
            </a:r>
            <a:r>
              <a:rPr lang="es-MX" sz="1400" dirty="0" err="1"/>
              <a:t>int</a:t>
            </a:r>
            <a:r>
              <a:rPr lang="es-MX" sz="1400" dirty="0"/>
              <a:t> </a:t>
            </a:r>
            <a:r>
              <a:rPr lang="es-MX" sz="1400" dirty="0" err="1"/>
              <a:t>pto</a:t>
            </a:r>
            <a:r>
              <a:rPr lang="es-MX" sz="1400" dirty="0"/>
              <a:t> = 2000;</a:t>
            </a:r>
          </a:p>
          <a:p>
            <a:pPr marL="0" indent="0">
              <a:buNone/>
            </a:pPr>
            <a:r>
              <a:rPr lang="es-MX" sz="1400" dirty="0"/>
              <a:t>            </a:t>
            </a:r>
            <a:r>
              <a:rPr lang="es-MX" sz="1400" dirty="0" err="1"/>
              <a:t>InetAddress</a:t>
            </a:r>
            <a:r>
              <a:rPr lang="es-MX" sz="1400" dirty="0"/>
              <a:t> </a:t>
            </a:r>
            <a:r>
              <a:rPr lang="es-MX" sz="1400" dirty="0" err="1"/>
              <a:t>dst</a:t>
            </a:r>
            <a:r>
              <a:rPr lang="es-MX" sz="1400" dirty="0"/>
              <a:t> = </a:t>
            </a:r>
            <a:r>
              <a:rPr lang="es-MX" sz="1400" dirty="0" err="1"/>
              <a:t>InetAddress.getByName</a:t>
            </a:r>
            <a:r>
              <a:rPr lang="es-MX" sz="1400" dirty="0"/>
              <a:t>("127.0.0.1");</a:t>
            </a:r>
          </a:p>
          <a:p>
            <a:pPr marL="0" indent="0">
              <a:buNone/>
            </a:pPr>
            <a:r>
              <a:rPr lang="es-MX" sz="1400" dirty="0"/>
              <a:t>            </a:t>
            </a:r>
            <a:r>
              <a:rPr lang="es-MX" sz="1400" dirty="0" err="1"/>
              <a:t>DatagramSocket</a:t>
            </a:r>
            <a:r>
              <a:rPr lang="es-MX" sz="1400" dirty="0"/>
              <a:t> cl = new </a:t>
            </a:r>
            <a:r>
              <a:rPr lang="es-MX" sz="1400" dirty="0" err="1"/>
              <a:t>DatagramSocket</a:t>
            </a:r>
            <a:r>
              <a:rPr lang="es-MX" sz="1400" dirty="0"/>
              <a:t>();</a:t>
            </a:r>
          </a:p>
          <a:p>
            <a:pPr marL="0" indent="0">
              <a:buNone/>
            </a:pPr>
            <a:r>
              <a:rPr lang="es-MX" sz="1400" dirty="0"/>
              <a:t>            </a:t>
            </a:r>
            <a:r>
              <a:rPr lang="es-MX" sz="1400" dirty="0" err="1"/>
              <a:t>ByteArrayOutputStream</a:t>
            </a:r>
            <a:r>
              <a:rPr lang="es-MX" sz="1400" dirty="0"/>
              <a:t> </a:t>
            </a:r>
            <a:r>
              <a:rPr lang="es-MX" sz="1400" dirty="0" err="1"/>
              <a:t>baos</a:t>
            </a:r>
            <a:r>
              <a:rPr lang="es-MX" sz="1400" dirty="0"/>
              <a:t> = new </a:t>
            </a:r>
            <a:r>
              <a:rPr lang="es-MX" sz="1400" dirty="0" err="1"/>
              <a:t>ByteArrayOutputStream</a:t>
            </a:r>
            <a:r>
              <a:rPr lang="es-MX" sz="1400" dirty="0"/>
              <a:t>();</a:t>
            </a:r>
          </a:p>
          <a:p>
            <a:pPr marL="0" indent="0">
              <a:buNone/>
            </a:pPr>
            <a:r>
              <a:rPr lang="es-MX" sz="1400" dirty="0"/>
              <a:t>            </a:t>
            </a:r>
            <a:r>
              <a:rPr lang="es-MX" sz="1400" dirty="0" err="1"/>
              <a:t>DataOutputStream</a:t>
            </a:r>
            <a:r>
              <a:rPr lang="es-MX" sz="1400" dirty="0"/>
              <a:t> dos = new </a:t>
            </a:r>
            <a:r>
              <a:rPr lang="es-MX" sz="1400" dirty="0" err="1"/>
              <a:t>DataOutputStream</a:t>
            </a:r>
            <a:r>
              <a:rPr lang="es-MX" sz="1400" dirty="0"/>
              <a:t>(</a:t>
            </a:r>
            <a:r>
              <a:rPr lang="es-MX" sz="1400" dirty="0" err="1"/>
              <a:t>baos</a:t>
            </a:r>
            <a:r>
              <a:rPr lang="es-MX" sz="1400" dirty="0"/>
              <a:t>);</a:t>
            </a:r>
          </a:p>
          <a:p>
            <a:pPr marL="0" indent="0">
              <a:buNone/>
            </a:pPr>
            <a:r>
              <a:rPr lang="es-MX" sz="1400" dirty="0"/>
              <a:t>            </a:t>
            </a:r>
            <a:r>
              <a:rPr lang="es-MX" sz="1400" dirty="0" err="1"/>
              <a:t>dos.writeInt</a:t>
            </a:r>
            <a:r>
              <a:rPr lang="es-MX" sz="1400" dirty="0"/>
              <a:t>(4);</a:t>
            </a:r>
          </a:p>
          <a:p>
            <a:pPr marL="0" indent="0">
              <a:buNone/>
            </a:pPr>
            <a:r>
              <a:rPr lang="es-MX" sz="1400" dirty="0"/>
              <a:t>            </a:t>
            </a:r>
            <a:r>
              <a:rPr lang="es-MX" sz="1400" dirty="0" err="1"/>
              <a:t>dos.flush</a:t>
            </a:r>
            <a:r>
              <a:rPr lang="es-MX" sz="1400" dirty="0"/>
              <a:t>();</a:t>
            </a:r>
          </a:p>
          <a:p>
            <a:pPr marL="0" indent="0">
              <a:buNone/>
            </a:pPr>
            <a:r>
              <a:rPr lang="es-MX" sz="1400" dirty="0"/>
              <a:t>            </a:t>
            </a:r>
            <a:r>
              <a:rPr lang="es-MX" sz="1400" dirty="0" err="1"/>
              <a:t>dos.writeFloat</a:t>
            </a:r>
            <a:r>
              <a:rPr lang="es-MX" sz="1400" dirty="0"/>
              <a:t>(4.1f);</a:t>
            </a:r>
          </a:p>
          <a:p>
            <a:pPr marL="0" indent="0">
              <a:buNone/>
            </a:pPr>
            <a:r>
              <a:rPr lang="es-MX" sz="1400" dirty="0"/>
              <a:t>            </a:t>
            </a:r>
            <a:r>
              <a:rPr lang="es-MX" sz="1400" dirty="0" err="1"/>
              <a:t>dos.flush</a:t>
            </a:r>
            <a:r>
              <a:rPr lang="es-MX" sz="1400" dirty="0"/>
              <a:t>();</a:t>
            </a:r>
          </a:p>
          <a:p>
            <a:pPr marL="0" indent="0">
              <a:buNone/>
            </a:pPr>
            <a:r>
              <a:rPr lang="es-MX" sz="1400" dirty="0"/>
              <a:t>            </a:t>
            </a:r>
            <a:r>
              <a:rPr lang="es-MX" sz="1400" dirty="0" err="1"/>
              <a:t>dos.writeLong</a:t>
            </a:r>
            <a:r>
              <a:rPr lang="es-MX" sz="1400" dirty="0"/>
              <a:t>(72);</a:t>
            </a:r>
          </a:p>
          <a:p>
            <a:pPr marL="0" indent="0">
              <a:buNone/>
            </a:pPr>
            <a:r>
              <a:rPr lang="es-MX" sz="1400" dirty="0"/>
              <a:t>            </a:t>
            </a:r>
            <a:r>
              <a:rPr lang="es-MX" sz="1400" dirty="0" err="1"/>
              <a:t>dos.flush</a:t>
            </a:r>
            <a:r>
              <a:rPr lang="es-MX" sz="1400" dirty="0"/>
              <a:t>();</a:t>
            </a:r>
          </a:p>
          <a:p>
            <a:pPr marL="0" indent="0">
              <a:buNone/>
            </a:pPr>
            <a:r>
              <a:rPr lang="es-MX" sz="1400" dirty="0"/>
              <a:t>            byte[] b = </a:t>
            </a:r>
            <a:r>
              <a:rPr lang="es-MX" sz="1400" dirty="0" err="1"/>
              <a:t>baos.toByteArray</a:t>
            </a:r>
            <a:r>
              <a:rPr lang="es-MX" sz="1400" dirty="0"/>
              <a:t>();</a:t>
            </a:r>
          </a:p>
          <a:p>
            <a:pPr marL="0" indent="0">
              <a:buNone/>
            </a:pPr>
            <a:r>
              <a:rPr lang="es-MX" sz="1400" dirty="0"/>
              <a:t>            </a:t>
            </a:r>
            <a:r>
              <a:rPr lang="es-MX" sz="1400" dirty="0" err="1"/>
              <a:t>DatagramPacket</a:t>
            </a:r>
            <a:r>
              <a:rPr lang="es-MX" sz="1400" dirty="0"/>
              <a:t> p = new </a:t>
            </a:r>
            <a:r>
              <a:rPr lang="es-MX" sz="1400" dirty="0" err="1"/>
              <a:t>DatagramPacket</a:t>
            </a:r>
            <a:r>
              <a:rPr lang="es-MX" sz="1400" dirty="0"/>
              <a:t>(</a:t>
            </a:r>
            <a:r>
              <a:rPr lang="es-MX" sz="1400" dirty="0" err="1"/>
              <a:t>b,b.length,dst,pto</a:t>
            </a:r>
            <a:r>
              <a:rPr lang="es-MX" sz="1400" dirty="0"/>
              <a:t>);</a:t>
            </a:r>
          </a:p>
          <a:p>
            <a:pPr marL="0" indent="0">
              <a:buNone/>
            </a:pPr>
            <a:r>
              <a:rPr lang="es-MX" sz="1400" dirty="0"/>
              <a:t>            </a:t>
            </a:r>
            <a:r>
              <a:rPr lang="es-MX" sz="1400" dirty="0" err="1"/>
              <a:t>cl.send</a:t>
            </a:r>
            <a:r>
              <a:rPr lang="es-MX" sz="1400" dirty="0"/>
              <a:t>(p);</a:t>
            </a:r>
          </a:p>
          <a:p>
            <a:pPr marL="0" indent="0">
              <a:buNone/>
            </a:pPr>
            <a:r>
              <a:rPr lang="es-MX" sz="1400" dirty="0"/>
              <a:t>            </a:t>
            </a:r>
            <a:r>
              <a:rPr lang="es-MX" sz="1400" dirty="0" err="1"/>
              <a:t>cl.close</a:t>
            </a:r>
            <a:r>
              <a:rPr lang="es-MX" sz="1400" dirty="0"/>
              <a:t>();</a:t>
            </a:r>
          </a:p>
          <a:p>
            <a:pPr marL="0" indent="0">
              <a:buNone/>
            </a:pPr>
            <a:r>
              <a:rPr lang="es-MX" sz="1400" dirty="0"/>
              <a:t>        }catch(</a:t>
            </a:r>
            <a:r>
              <a:rPr lang="es-MX" sz="1400" dirty="0" err="1"/>
              <a:t>Exception</a:t>
            </a:r>
            <a:r>
              <a:rPr lang="es-MX" sz="1400" dirty="0"/>
              <a:t> e){</a:t>
            </a:r>
          </a:p>
          <a:p>
            <a:pPr marL="0" indent="0">
              <a:buNone/>
            </a:pPr>
            <a:r>
              <a:rPr lang="es-MX" sz="1400" dirty="0"/>
              <a:t>            </a:t>
            </a:r>
            <a:r>
              <a:rPr lang="es-MX" sz="1400" dirty="0" err="1"/>
              <a:t>e.printStackTrace</a:t>
            </a:r>
            <a:r>
              <a:rPr lang="es-MX" sz="1400" dirty="0"/>
              <a:t>();</a:t>
            </a:r>
          </a:p>
          <a:p>
            <a:pPr marL="0" indent="0">
              <a:buNone/>
            </a:pPr>
            <a:r>
              <a:rPr lang="es-MX" sz="1400" dirty="0"/>
              <a:t>        }//catch</a:t>
            </a:r>
          </a:p>
          <a:p>
            <a:pPr marL="0" indent="0">
              <a:buNone/>
            </a:pPr>
            <a:r>
              <a:rPr lang="es-MX" sz="1400" dirty="0"/>
              <a:t>    }//</a:t>
            </a:r>
            <a:r>
              <a:rPr lang="es-MX" sz="1400" dirty="0" err="1"/>
              <a:t>main</a:t>
            </a:r>
            <a:endParaRPr lang="es-MX" sz="1400" dirty="0"/>
          </a:p>
          <a:p>
            <a:pPr marL="0" indent="0">
              <a:buNone/>
            </a:pPr>
            <a:r>
              <a:rPr lang="es-MX" sz="1400" dirty="0"/>
              <a:t>}</a:t>
            </a:r>
          </a:p>
        </p:txBody>
      </p:sp>
    </p:spTree>
    <p:extLst>
      <p:ext uri="{BB962C8B-B14F-4D97-AF65-F5344CB8AC3E}">
        <p14:creationId xmlns:p14="http://schemas.microsoft.com/office/powerpoint/2010/main" val="740870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a:t>Arquitectura TCP/IP</a:t>
            </a:r>
          </a:p>
        </p:txBody>
      </p:sp>
      <p:graphicFrame>
        <p:nvGraphicFramePr>
          <p:cNvPr id="3" name="2 Marcador de contenido"/>
          <p:cNvGraphicFramePr>
            <a:graphicFrameLocks noGrp="1"/>
          </p:cNvGraphicFramePr>
          <p:nvPr>
            <p:ph idx="1"/>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0934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TCP y UDP</a:t>
            </a:r>
          </a:p>
        </p:txBody>
      </p:sp>
      <p:grpSp>
        <p:nvGrpSpPr>
          <p:cNvPr id="39" name="Grupo 38">
            <a:extLst>
              <a:ext uri="{FF2B5EF4-FFF2-40B4-BE49-F238E27FC236}">
                <a16:creationId xmlns:a16="http://schemas.microsoft.com/office/drawing/2014/main" id="{BBD09A3F-BB3F-4FCA-AB5A-29DF124DE2A0}"/>
              </a:ext>
            </a:extLst>
          </p:cNvPr>
          <p:cNvGrpSpPr/>
          <p:nvPr/>
        </p:nvGrpSpPr>
        <p:grpSpPr>
          <a:xfrm>
            <a:off x="636029" y="1628800"/>
            <a:ext cx="7871941" cy="3900830"/>
            <a:chOff x="453691" y="2219931"/>
            <a:chExt cx="7871941" cy="3900830"/>
          </a:xfrm>
        </p:grpSpPr>
        <p:sp>
          <p:nvSpPr>
            <p:cNvPr id="53" name="Forma libre: forma 52">
              <a:extLst>
                <a:ext uri="{FF2B5EF4-FFF2-40B4-BE49-F238E27FC236}">
                  <a16:creationId xmlns:a16="http://schemas.microsoft.com/office/drawing/2014/main" id="{A8F15373-A9F4-40E0-AC1F-7463D45CAAD9}"/>
                </a:ext>
              </a:extLst>
            </p:cNvPr>
            <p:cNvSpPr/>
            <p:nvPr/>
          </p:nvSpPr>
          <p:spPr>
            <a:xfrm>
              <a:off x="453692" y="5653735"/>
              <a:ext cx="7871940" cy="467026"/>
            </a:xfrm>
            <a:custGeom>
              <a:avLst/>
              <a:gdLst>
                <a:gd name="connsiteX0" fmla="*/ 0 w 7339813"/>
                <a:gd name="connsiteY0" fmla="*/ 0 h 467026"/>
                <a:gd name="connsiteX1" fmla="*/ 7339813 w 7339813"/>
                <a:gd name="connsiteY1" fmla="*/ 0 h 467026"/>
                <a:gd name="connsiteX2" fmla="*/ 7339813 w 7339813"/>
                <a:gd name="connsiteY2" fmla="*/ 467026 h 467026"/>
                <a:gd name="connsiteX3" fmla="*/ 0 w 7339813"/>
                <a:gd name="connsiteY3" fmla="*/ 467026 h 467026"/>
                <a:gd name="connsiteX4" fmla="*/ 0 w 7339813"/>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9813" h="467026">
                  <a:moveTo>
                    <a:pt x="0" y="0"/>
                  </a:moveTo>
                  <a:lnTo>
                    <a:pt x="7339813" y="0"/>
                  </a:lnTo>
                  <a:lnTo>
                    <a:pt x="7339813"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IP</a:t>
              </a:r>
            </a:p>
          </p:txBody>
        </p:sp>
        <p:sp>
          <p:nvSpPr>
            <p:cNvPr id="54" name="Forma libre: forma 53">
              <a:extLst>
                <a:ext uri="{FF2B5EF4-FFF2-40B4-BE49-F238E27FC236}">
                  <a16:creationId xmlns:a16="http://schemas.microsoft.com/office/drawing/2014/main" id="{E3E157BF-A43C-4EC3-8ECB-DDA1E04D5F6B}"/>
                </a:ext>
              </a:extLst>
            </p:cNvPr>
            <p:cNvSpPr/>
            <p:nvPr/>
          </p:nvSpPr>
          <p:spPr>
            <a:xfrm>
              <a:off x="4384788" y="4247449"/>
              <a:ext cx="934052" cy="467026"/>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UDP</a:t>
              </a:r>
            </a:p>
          </p:txBody>
        </p:sp>
        <p:sp>
          <p:nvSpPr>
            <p:cNvPr id="55" name="Forma libre: forma 54">
              <a:extLst>
                <a:ext uri="{FF2B5EF4-FFF2-40B4-BE49-F238E27FC236}">
                  <a16:creationId xmlns:a16="http://schemas.microsoft.com/office/drawing/2014/main" id="{787D3593-FEEE-46F2-9BF9-E0665C568CC4}"/>
                </a:ext>
              </a:extLst>
            </p:cNvPr>
            <p:cNvSpPr/>
            <p:nvPr/>
          </p:nvSpPr>
          <p:spPr>
            <a:xfrm>
              <a:off x="4527370" y="3136308"/>
              <a:ext cx="665972" cy="276015"/>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SNMP</a:t>
              </a:r>
            </a:p>
          </p:txBody>
        </p:sp>
        <p:sp>
          <p:nvSpPr>
            <p:cNvPr id="56" name="Forma libre: forma 55">
              <a:extLst>
                <a:ext uri="{FF2B5EF4-FFF2-40B4-BE49-F238E27FC236}">
                  <a16:creationId xmlns:a16="http://schemas.microsoft.com/office/drawing/2014/main" id="{8F166C3E-10BC-46FD-B7A0-C08A66022B8B}"/>
                </a:ext>
              </a:extLst>
            </p:cNvPr>
            <p:cNvSpPr/>
            <p:nvPr/>
          </p:nvSpPr>
          <p:spPr>
            <a:xfrm>
              <a:off x="5375807" y="4915486"/>
              <a:ext cx="715898" cy="293563"/>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ICMP</a:t>
              </a:r>
            </a:p>
          </p:txBody>
        </p:sp>
        <p:sp>
          <p:nvSpPr>
            <p:cNvPr id="57" name="Forma libre: forma 56">
              <a:extLst>
                <a:ext uri="{FF2B5EF4-FFF2-40B4-BE49-F238E27FC236}">
                  <a16:creationId xmlns:a16="http://schemas.microsoft.com/office/drawing/2014/main" id="{F1F46252-B093-4C3B-AB1E-B052F446DA23}"/>
                </a:ext>
              </a:extLst>
            </p:cNvPr>
            <p:cNvSpPr/>
            <p:nvPr/>
          </p:nvSpPr>
          <p:spPr>
            <a:xfrm>
              <a:off x="6145598" y="4932708"/>
              <a:ext cx="715898" cy="282607"/>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IGMP</a:t>
              </a:r>
            </a:p>
          </p:txBody>
        </p:sp>
        <p:sp>
          <p:nvSpPr>
            <p:cNvPr id="58" name="Forma libre: forma 57">
              <a:extLst>
                <a:ext uri="{FF2B5EF4-FFF2-40B4-BE49-F238E27FC236}">
                  <a16:creationId xmlns:a16="http://schemas.microsoft.com/office/drawing/2014/main" id="{2D6F0313-937B-4EFC-9593-DD0D57B79F8D}"/>
                </a:ext>
              </a:extLst>
            </p:cNvPr>
            <p:cNvSpPr/>
            <p:nvPr/>
          </p:nvSpPr>
          <p:spPr>
            <a:xfrm>
              <a:off x="6919437" y="4920965"/>
              <a:ext cx="629705" cy="282607"/>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OSPF</a:t>
              </a:r>
            </a:p>
          </p:txBody>
        </p:sp>
        <p:sp>
          <p:nvSpPr>
            <p:cNvPr id="59" name="Forma libre: forma 58">
              <a:extLst>
                <a:ext uri="{FF2B5EF4-FFF2-40B4-BE49-F238E27FC236}">
                  <a16:creationId xmlns:a16="http://schemas.microsoft.com/office/drawing/2014/main" id="{0572F9A3-CC43-4C8E-9E0D-F326F24EC63D}"/>
                </a:ext>
              </a:extLst>
            </p:cNvPr>
            <p:cNvSpPr/>
            <p:nvPr/>
          </p:nvSpPr>
          <p:spPr>
            <a:xfrm>
              <a:off x="7607083" y="4920965"/>
              <a:ext cx="718548" cy="282606"/>
            </a:xfrm>
            <a:custGeom>
              <a:avLst/>
              <a:gdLst>
                <a:gd name="connsiteX0" fmla="*/ 0 w 718548"/>
                <a:gd name="connsiteY0" fmla="*/ 0 h 282606"/>
                <a:gd name="connsiteX1" fmla="*/ 718548 w 718548"/>
                <a:gd name="connsiteY1" fmla="*/ 0 h 282606"/>
                <a:gd name="connsiteX2" fmla="*/ 718548 w 718548"/>
                <a:gd name="connsiteY2" fmla="*/ 282606 h 282606"/>
                <a:gd name="connsiteX3" fmla="*/ 0 w 718548"/>
                <a:gd name="connsiteY3" fmla="*/ 282606 h 282606"/>
                <a:gd name="connsiteX4" fmla="*/ 0 w 718548"/>
                <a:gd name="connsiteY4" fmla="*/ 0 h 282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548" h="282606">
                  <a:moveTo>
                    <a:pt x="0" y="0"/>
                  </a:moveTo>
                  <a:lnTo>
                    <a:pt x="718548" y="0"/>
                  </a:lnTo>
                  <a:lnTo>
                    <a:pt x="718548" y="282606"/>
                  </a:lnTo>
                  <a:lnTo>
                    <a:pt x="0" y="28260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RSVP</a:t>
              </a:r>
            </a:p>
          </p:txBody>
        </p:sp>
        <p:sp>
          <p:nvSpPr>
            <p:cNvPr id="60" name="Forma libre: forma 59">
              <a:extLst>
                <a:ext uri="{FF2B5EF4-FFF2-40B4-BE49-F238E27FC236}">
                  <a16:creationId xmlns:a16="http://schemas.microsoft.com/office/drawing/2014/main" id="{0CB1085F-B2F5-4F2C-9540-0A811B6287E1}"/>
                </a:ext>
              </a:extLst>
            </p:cNvPr>
            <p:cNvSpPr/>
            <p:nvPr/>
          </p:nvSpPr>
          <p:spPr>
            <a:xfrm>
              <a:off x="457200" y="4264127"/>
              <a:ext cx="3916643" cy="467026"/>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TCP</a:t>
              </a:r>
            </a:p>
          </p:txBody>
        </p:sp>
        <p:sp>
          <p:nvSpPr>
            <p:cNvPr id="61" name="Forma libre: forma 60">
              <a:extLst>
                <a:ext uri="{FF2B5EF4-FFF2-40B4-BE49-F238E27FC236}">
                  <a16:creationId xmlns:a16="http://schemas.microsoft.com/office/drawing/2014/main" id="{9071C9E0-FBBE-47E9-901B-9BD664192A05}"/>
                </a:ext>
              </a:extLst>
            </p:cNvPr>
            <p:cNvSpPr/>
            <p:nvPr/>
          </p:nvSpPr>
          <p:spPr>
            <a:xfrm>
              <a:off x="453691" y="3111042"/>
              <a:ext cx="826845" cy="301281"/>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BGP</a:t>
              </a:r>
            </a:p>
          </p:txBody>
        </p:sp>
        <p:sp>
          <p:nvSpPr>
            <p:cNvPr id="62" name="Forma libre: forma 61">
              <a:extLst>
                <a:ext uri="{FF2B5EF4-FFF2-40B4-BE49-F238E27FC236}">
                  <a16:creationId xmlns:a16="http://schemas.microsoft.com/office/drawing/2014/main" id="{93511D8C-94F6-448C-9C30-7E7605B5BD65}"/>
                </a:ext>
              </a:extLst>
            </p:cNvPr>
            <p:cNvSpPr/>
            <p:nvPr/>
          </p:nvSpPr>
          <p:spPr>
            <a:xfrm>
              <a:off x="1337045" y="3126912"/>
              <a:ext cx="826845" cy="276014"/>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FTP</a:t>
              </a:r>
            </a:p>
          </p:txBody>
        </p:sp>
        <p:sp>
          <p:nvSpPr>
            <p:cNvPr id="63" name="Forma libre: forma 62">
              <a:extLst>
                <a:ext uri="{FF2B5EF4-FFF2-40B4-BE49-F238E27FC236}">
                  <a16:creationId xmlns:a16="http://schemas.microsoft.com/office/drawing/2014/main" id="{CFC2B8D1-4A9D-4C56-B264-7BF73FFB3AF7}"/>
                </a:ext>
              </a:extLst>
            </p:cNvPr>
            <p:cNvSpPr/>
            <p:nvPr/>
          </p:nvSpPr>
          <p:spPr>
            <a:xfrm>
              <a:off x="2192898" y="3136309"/>
              <a:ext cx="826845" cy="276014"/>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HTTP</a:t>
              </a:r>
            </a:p>
          </p:txBody>
        </p:sp>
        <p:sp>
          <p:nvSpPr>
            <p:cNvPr id="64" name="Forma libre: forma 63">
              <a:extLst>
                <a:ext uri="{FF2B5EF4-FFF2-40B4-BE49-F238E27FC236}">
                  <a16:creationId xmlns:a16="http://schemas.microsoft.com/office/drawing/2014/main" id="{84678DB2-F596-45A8-B537-FBB2F6923943}"/>
                </a:ext>
              </a:extLst>
            </p:cNvPr>
            <p:cNvSpPr/>
            <p:nvPr/>
          </p:nvSpPr>
          <p:spPr>
            <a:xfrm>
              <a:off x="3047998" y="3139680"/>
              <a:ext cx="700160" cy="276014"/>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SMTP</a:t>
              </a:r>
            </a:p>
          </p:txBody>
        </p:sp>
        <p:sp>
          <p:nvSpPr>
            <p:cNvPr id="65" name="Forma libre: forma 64">
              <a:extLst>
                <a:ext uri="{FF2B5EF4-FFF2-40B4-BE49-F238E27FC236}">
                  <a16:creationId xmlns:a16="http://schemas.microsoft.com/office/drawing/2014/main" id="{FC038D46-9BD2-48C1-8074-DDBDE57769BE}"/>
                </a:ext>
              </a:extLst>
            </p:cNvPr>
            <p:cNvSpPr/>
            <p:nvPr/>
          </p:nvSpPr>
          <p:spPr>
            <a:xfrm>
              <a:off x="3078361" y="2219931"/>
              <a:ext cx="700160" cy="287908"/>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MIME</a:t>
              </a:r>
            </a:p>
          </p:txBody>
        </p:sp>
        <p:sp>
          <p:nvSpPr>
            <p:cNvPr id="66" name="Forma libre: forma 65">
              <a:extLst>
                <a:ext uri="{FF2B5EF4-FFF2-40B4-BE49-F238E27FC236}">
                  <a16:creationId xmlns:a16="http://schemas.microsoft.com/office/drawing/2014/main" id="{81ADB2BA-1558-4F99-873F-06DD17B4771A}"/>
                </a:ext>
              </a:extLst>
            </p:cNvPr>
            <p:cNvSpPr/>
            <p:nvPr/>
          </p:nvSpPr>
          <p:spPr>
            <a:xfrm>
              <a:off x="3775436" y="3136309"/>
              <a:ext cx="665973" cy="276014"/>
            </a:xfrm>
            <a:custGeom>
              <a:avLst/>
              <a:gdLst>
                <a:gd name="connsiteX0" fmla="*/ 0 w 934052"/>
                <a:gd name="connsiteY0" fmla="*/ 0 h 467026"/>
                <a:gd name="connsiteX1" fmla="*/ 934052 w 934052"/>
                <a:gd name="connsiteY1" fmla="*/ 0 h 467026"/>
                <a:gd name="connsiteX2" fmla="*/ 934052 w 934052"/>
                <a:gd name="connsiteY2" fmla="*/ 467026 h 467026"/>
                <a:gd name="connsiteX3" fmla="*/ 0 w 934052"/>
                <a:gd name="connsiteY3" fmla="*/ 467026 h 467026"/>
                <a:gd name="connsiteX4" fmla="*/ 0 w 934052"/>
                <a:gd name="connsiteY4" fmla="*/ 0 h 467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052" h="467026">
                  <a:moveTo>
                    <a:pt x="0" y="0"/>
                  </a:moveTo>
                  <a:lnTo>
                    <a:pt x="934052" y="0"/>
                  </a:lnTo>
                  <a:lnTo>
                    <a:pt x="934052" y="467026"/>
                  </a:lnTo>
                  <a:lnTo>
                    <a:pt x="0" y="4670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dirty="0"/>
                <a:t>Telnet</a:t>
              </a:r>
            </a:p>
          </p:txBody>
        </p:sp>
      </p:grpSp>
      <p:cxnSp>
        <p:nvCxnSpPr>
          <p:cNvPr id="68" name="Conector recto 67">
            <a:extLst>
              <a:ext uri="{FF2B5EF4-FFF2-40B4-BE49-F238E27FC236}">
                <a16:creationId xmlns:a16="http://schemas.microsoft.com/office/drawing/2014/main" id="{C98183DC-BBDC-4614-86C6-D6EF464B955C}"/>
              </a:ext>
            </a:extLst>
          </p:cNvPr>
          <p:cNvCxnSpPr>
            <a:cxnSpLocks/>
          </p:cNvCxnSpPr>
          <p:nvPr/>
        </p:nvCxnSpPr>
        <p:spPr>
          <a:xfrm>
            <a:off x="8148695" y="4591929"/>
            <a:ext cx="0" cy="50405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9" name="Conector recto 68">
            <a:extLst>
              <a:ext uri="{FF2B5EF4-FFF2-40B4-BE49-F238E27FC236}">
                <a16:creationId xmlns:a16="http://schemas.microsoft.com/office/drawing/2014/main" id="{4AD6D19D-A6C7-4F9C-9E5F-777854B07078}"/>
              </a:ext>
            </a:extLst>
          </p:cNvPr>
          <p:cNvCxnSpPr>
            <a:cxnSpLocks/>
          </p:cNvCxnSpPr>
          <p:nvPr/>
        </p:nvCxnSpPr>
        <p:spPr>
          <a:xfrm>
            <a:off x="7404781" y="4591929"/>
            <a:ext cx="11846" cy="50405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4B1D9EA5-2882-44EE-B2CA-9A9DC2CEBB68}"/>
              </a:ext>
            </a:extLst>
          </p:cNvPr>
          <p:cNvCxnSpPr>
            <a:cxnSpLocks/>
          </p:cNvCxnSpPr>
          <p:nvPr/>
        </p:nvCxnSpPr>
        <p:spPr>
          <a:xfrm>
            <a:off x="6684701" y="4591929"/>
            <a:ext cx="1184" cy="50405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8074863D-2742-462E-A0CF-34F0574B641C}"/>
              </a:ext>
            </a:extLst>
          </p:cNvPr>
          <p:cNvCxnSpPr>
            <a:cxnSpLocks/>
          </p:cNvCxnSpPr>
          <p:nvPr/>
        </p:nvCxnSpPr>
        <p:spPr>
          <a:xfrm>
            <a:off x="5964621" y="4591929"/>
            <a:ext cx="0" cy="50405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413176D2-CC21-4364-846C-CDF277E13FA3}"/>
              </a:ext>
            </a:extLst>
          </p:cNvPr>
          <p:cNvCxnSpPr>
            <a:cxnSpLocks/>
          </p:cNvCxnSpPr>
          <p:nvPr/>
        </p:nvCxnSpPr>
        <p:spPr>
          <a:xfrm flipH="1">
            <a:off x="5028518" y="4110817"/>
            <a:ext cx="14176" cy="98516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id="{7EAEDF08-46F0-4CC6-90D6-C044EF7DE8F2}"/>
              </a:ext>
            </a:extLst>
          </p:cNvPr>
          <p:cNvCxnSpPr>
            <a:cxnSpLocks/>
          </p:cNvCxnSpPr>
          <p:nvPr/>
        </p:nvCxnSpPr>
        <p:spPr>
          <a:xfrm>
            <a:off x="2580246" y="4110817"/>
            <a:ext cx="1" cy="98516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F394AE12-8701-4F7B-A300-DC5A472D6769}"/>
              </a:ext>
            </a:extLst>
          </p:cNvPr>
          <p:cNvCxnSpPr>
            <a:cxnSpLocks/>
          </p:cNvCxnSpPr>
          <p:nvPr/>
        </p:nvCxnSpPr>
        <p:spPr>
          <a:xfrm flipH="1">
            <a:off x="5028517" y="2719721"/>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8" name="Conector recto 77">
            <a:extLst>
              <a:ext uri="{FF2B5EF4-FFF2-40B4-BE49-F238E27FC236}">
                <a16:creationId xmlns:a16="http://schemas.microsoft.com/office/drawing/2014/main" id="{E0AA384F-297A-44EA-9DD5-A9329C37B12A}"/>
              </a:ext>
            </a:extLst>
          </p:cNvPr>
          <p:cNvCxnSpPr>
            <a:cxnSpLocks/>
          </p:cNvCxnSpPr>
          <p:nvPr/>
        </p:nvCxnSpPr>
        <p:spPr>
          <a:xfrm flipH="1">
            <a:off x="4294260" y="2719721"/>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3FFC4E02-55D2-4A69-B95C-DD55FDB6B029}"/>
              </a:ext>
            </a:extLst>
          </p:cNvPr>
          <p:cNvCxnSpPr>
            <a:cxnSpLocks/>
          </p:cNvCxnSpPr>
          <p:nvPr/>
        </p:nvCxnSpPr>
        <p:spPr>
          <a:xfrm flipH="1">
            <a:off x="3588357" y="2719721"/>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A29721BF-9BAA-4F69-B160-7B7DBE45708C}"/>
              </a:ext>
            </a:extLst>
          </p:cNvPr>
          <p:cNvCxnSpPr>
            <a:cxnSpLocks/>
          </p:cNvCxnSpPr>
          <p:nvPr/>
        </p:nvCxnSpPr>
        <p:spPr>
          <a:xfrm flipH="1">
            <a:off x="2796269" y="2719721"/>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C8F2FAA3-A023-4694-8921-02BAB072212F}"/>
              </a:ext>
            </a:extLst>
          </p:cNvPr>
          <p:cNvCxnSpPr>
            <a:cxnSpLocks/>
          </p:cNvCxnSpPr>
          <p:nvPr/>
        </p:nvCxnSpPr>
        <p:spPr>
          <a:xfrm flipH="1">
            <a:off x="1932173" y="2791729"/>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730904BE-E387-4A1B-96D0-CAF9639EE031}"/>
              </a:ext>
            </a:extLst>
          </p:cNvPr>
          <p:cNvCxnSpPr>
            <a:cxnSpLocks/>
          </p:cNvCxnSpPr>
          <p:nvPr/>
        </p:nvCxnSpPr>
        <p:spPr>
          <a:xfrm flipH="1">
            <a:off x="1053900" y="2791729"/>
            <a:ext cx="14177" cy="95596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3" name="Conector recto 82">
            <a:extLst>
              <a:ext uri="{FF2B5EF4-FFF2-40B4-BE49-F238E27FC236}">
                <a16:creationId xmlns:a16="http://schemas.microsoft.com/office/drawing/2014/main" id="{FA6074E1-5D87-4D35-8006-55FB50918977}"/>
              </a:ext>
            </a:extLst>
          </p:cNvPr>
          <p:cNvCxnSpPr>
            <a:cxnSpLocks/>
          </p:cNvCxnSpPr>
          <p:nvPr/>
        </p:nvCxnSpPr>
        <p:spPr>
          <a:xfrm>
            <a:off x="3568168" y="1889170"/>
            <a:ext cx="20190" cy="706394"/>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345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UDP (Datagramas)</a:t>
            </a:r>
          </a:p>
        </p:txBody>
      </p:sp>
      <p:sp>
        <p:nvSpPr>
          <p:cNvPr id="3" name="2 Marcador de contenido"/>
          <p:cNvSpPr>
            <a:spLocks noGrp="1"/>
          </p:cNvSpPr>
          <p:nvPr>
            <p:ph idx="1"/>
          </p:nvPr>
        </p:nvSpPr>
        <p:spPr/>
        <p:txBody>
          <a:bodyPr/>
          <a:lstStyle/>
          <a:p>
            <a:r>
              <a:rPr lang="es-ES" i="1" dirty="0"/>
              <a:t>UDP</a:t>
            </a:r>
            <a:r>
              <a:rPr lang="es-ES" dirty="0"/>
              <a:t> es un protocolo no orientado a conexión de la capa de transporte que es una reflexión directa de los servicios de datagramas de IP.</a:t>
            </a:r>
          </a:p>
          <a:p>
            <a:r>
              <a:rPr lang="es-ES" dirty="0"/>
              <a:t>Excepto que UDP proporciona un modo de pasar la parte del mensaje de UDP al protocolo de la capa de aplicación (</a:t>
            </a:r>
            <a:r>
              <a:rPr lang="es-ES" dirty="0" err="1"/>
              <a:t>multiplexación</a:t>
            </a:r>
            <a:r>
              <a:rPr lang="es-ES" dirty="0"/>
              <a:t>).</a:t>
            </a:r>
          </a:p>
          <a:p>
            <a:pPr marL="0" indent="0">
              <a:buNone/>
            </a:pPr>
            <a:endParaRPr lang="es-MX" dirty="0"/>
          </a:p>
        </p:txBody>
      </p:sp>
    </p:spTree>
    <p:extLst>
      <p:ext uri="{BB962C8B-B14F-4D97-AF65-F5344CB8AC3E}">
        <p14:creationId xmlns:p14="http://schemas.microsoft.com/office/powerpoint/2010/main" val="370533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UDP (1/2)</a:t>
            </a:r>
          </a:p>
        </p:txBody>
      </p:sp>
      <p:sp>
        <p:nvSpPr>
          <p:cNvPr id="3" name="2 Marcador de contenido"/>
          <p:cNvSpPr>
            <a:spLocks noGrp="1"/>
          </p:cNvSpPr>
          <p:nvPr>
            <p:ph idx="1"/>
          </p:nvPr>
        </p:nvSpPr>
        <p:spPr/>
        <p:txBody>
          <a:bodyPr>
            <a:normAutofit fontScale="85000" lnSpcReduction="10000"/>
          </a:bodyPr>
          <a:lstStyle/>
          <a:p>
            <a:r>
              <a:rPr lang="es-MX" dirty="0"/>
              <a:t>No orientados a conexión</a:t>
            </a:r>
          </a:p>
          <a:p>
            <a:pPr lvl="1"/>
            <a:r>
              <a:rPr lang="es-ES" dirty="0"/>
              <a:t>Los mensajes de UDP se envían sin la negociación del establecimiento de conexión de UDP</a:t>
            </a:r>
          </a:p>
          <a:p>
            <a:r>
              <a:rPr lang="es-ES" dirty="0"/>
              <a:t>No</a:t>
            </a:r>
            <a:r>
              <a:rPr lang="es-ES" b="1" dirty="0"/>
              <a:t> </a:t>
            </a:r>
            <a:r>
              <a:rPr lang="es-ES" dirty="0"/>
              <a:t>fiable</a:t>
            </a:r>
          </a:p>
          <a:p>
            <a:pPr lvl="1"/>
            <a:r>
              <a:rPr lang="es-ES" dirty="0"/>
              <a:t>Los mensajes de UDP se envían como datagramas sin secuencia y sin reconocimiento. </a:t>
            </a:r>
          </a:p>
          <a:p>
            <a:pPr lvl="1"/>
            <a:r>
              <a:rPr lang="es-ES" dirty="0"/>
              <a:t>El protocolo de aplicación que utiliza los servicios de UDP debe recuperarse de la perdida de mensajes.</a:t>
            </a:r>
          </a:p>
          <a:p>
            <a:pPr lvl="1"/>
            <a:r>
              <a:rPr lang="es-ES" dirty="0"/>
              <a:t>Los protocolos típicos de nivel de aplicación que utilizan los servicios de UDP, proporcionan sus propios servicios de fiabilidad o retransmiten periódicamente los mensajes de UDP o tras un periodo de tiempo preestablecido.</a:t>
            </a:r>
          </a:p>
          <a:p>
            <a:endParaRPr lang="es-MX" dirty="0"/>
          </a:p>
        </p:txBody>
      </p:sp>
    </p:spTree>
    <p:extLst>
      <p:ext uri="{BB962C8B-B14F-4D97-AF65-F5344CB8AC3E}">
        <p14:creationId xmlns:p14="http://schemas.microsoft.com/office/powerpoint/2010/main" val="70290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Características de UDP (2/2)</a:t>
            </a:r>
          </a:p>
        </p:txBody>
      </p:sp>
      <p:sp>
        <p:nvSpPr>
          <p:cNvPr id="3" name="2 Marcador de contenido"/>
          <p:cNvSpPr>
            <a:spLocks noGrp="1"/>
          </p:cNvSpPr>
          <p:nvPr>
            <p:ph idx="1"/>
          </p:nvPr>
        </p:nvSpPr>
        <p:spPr/>
        <p:txBody>
          <a:bodyPr>
            <a:normAutofit/>
          </a:bodyPr>
          <a:lstStyle/>
          <a:p>
            <a:r>
              <a:rPr lang="es-ES" dirty="0"/>
              <a:t>Proporciona identificación de los protocolos de nivel de aplicación</a:t>
            </a:r>
          </a:p>
          <a:p>
            <a:pPr lvl="1"/>
            <a:r>
              <a:rPr lang="es-ES" dirty="0"/>
              <a:t>UDP proporciona un mecanismo para enviar mensajes a un protocolo o proceso del nivel de aplicación en un host de una red.</a:t>
            </a:r>
          </a:p>
          <a:p>
            <a:pPr lvl="1"/>
            <a:r>
              <a:rPr lang="es-ES" dirty="0"/>
              <a:t>La cabecera UDP proporciona identificación tanto del proceso origen como del proceso destino</a:t>
            </a:r>
            <a:endParaRPr lang="es-MX" dirty="0"/>
          </a:p>
        </p:txBody>
      </p:sp>
    </p:spTree>
    <p:extLst>
      <p:ext uri="{BB962C8B-B14F-4D97-AF65-F5344CB8AC3E}">
        <p14:creationId xmlns:p14="http://schemas.microsoft.com/office/powerpoint/2010/main" val="2307814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Que no ofrece UDP (1/2)</a:t>
            </a:r>
          </a:p>
        </p:txBody>
      </p:sp>
      <p:sp>
        <p:nvSpPr>
          <p:cNvPr id="3" name="2 Marcador de contenido"/>
          <p:cNvSpPr>
            <a:spLocks noGrp="1"/>
          </p:cNvSpPr>
          <p:nvPr>
            <p:ph idx="1"/>
          </p:nvPr>
        </p:nvSpPr>
        <p:spPr/>
        <p:txBody>
          <a:bodyPr>
            <a:normAutofit fontScale="77500" lnSpcReduction="20000"/>
          </a:bodyPr>
          <a:lstStyle/>
          <a:p>
            <a:r>
              <a:rPr lang="es-ES" dirty="0"/>
              <a:t>Buffer</a:t>
            </a:r>
          </a:p>
          <a:p>
            <a:pPr lvl="1"/>
            <a:r>
              <a:rPr lang="es-ES" dirty="0"/>
              <a:t>UDP no proporciona ningún tipo de buffer de los datos de entrada, ni de salida.</a:t>
            </a:r>
          </a:p>
          <a:p>
            <a:pPr lvl="1"/>
            <a:r>
              <a:rPr lang="es-ES" dirty="0"/>
              <a:t>Es el protocolo de nivel de aplicación quien debe proveer todo el mecanismo de buffer.</a:t>
            </a:r>
          </a:p>
          <a:p>
            <a:pPr>
              <a:lnSpc>
                <a:spcPct val="90000"/>
              </a:lnSpc>
            </a:pPr>
            <a:r>
              <a:rPr lang="es-ES" dirty="0"/>
              <a:t>Segmentación</a:t>
            </a:r>
          </a:p>
          <a:p>
            <a:pPr lvl="1">
              <a:lnSpc>
                <a:spcPct val="90000"/>
              </a:lnSpc>
            </a:pPr>
            <a:r>
              <a:rPr lang="es-ES" dirty="0"/>
              <a:t>UDP no proporciona ningún tipo de segmentación de grandes bloques de datos.</a:t>
            </a:r>
          </a:p>
          <a:p>
            <a:pPr lvl="1">
              <a:lnSpc>
                <a:spcPct val="90000"/>
              </a:lnSpc>
            </a:pPr>
            <a:r>
              <a:rPr lang="es-ES" dirty="0"/>
              <a:t>Por lo tanto la aplicación debe de enviar los datos en bloques suficientemente pequeños para que los datagramas de IP para los mensajes de UDP, no sean mayores que la MTU de la tecnología de Nivel de Interfaz de Red por la que se envían.</a:t>
            </a:r>
          </a:p>
          <a:p>
            <a:pPr lvl="1">
              <a:lnSpc>
                <a:spcPct val="90000"/>
              </a:lnSpc>
            </a:pPr>
            <a:r>
              <a:rPr lang="es-ES" dirty="0"/>
              <a:t>El tamaño estándar de datos (carga útil) de UDP es de 512 bytes.</a:t>
            </a:r>
          </a:p>
          <a:p>
            <a:endParaRPr lang="es-MX" dirty="0"/>
          </a:p>
        </p:txBody>
      </p:sp>
    </p:spTree>
    <p:extLst>
      <p:ext uri="{BB962C8B-B14F-4D97-AF65-F5344CB8AC3E}">
        <p14:creationId xmlns:p14="http://schemas.microsoft.com/office/powerpoint/2010/main" val="1323063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Que no ofrece UDP (2/2)</a:t>
            </a:r>
          </a:p>
        </p:txBody>
      </p:sp>
      <p:sp>
        <p:nvSpPr>
          <p:cNvPr id="3" name="2 Marcador de contenido"/>
          <p:cNvSpPr>
            <a:spLocks noGrp="1"/>
          </p:cNvSpPr>
          <p:nvPr>
            <p:ph idx="1"/>
          </p:nvPr>
        </p:nvSpPr>
        <p:spPr/>
        <p:txBody>
          <a:bodyPr>
            <a:normAutofit/>
          </a:bodyPr>
          <a:lstStyle/>
          <a:p>
            <a:r>
              <a:rPr lang="es-ES" dirty="0"/>
              <a:t>Control de flujo</a:t>
            </a:r>
          </a:p>
          <a:p>
            <a:pPr lvl="1"/>
            <a:r>
              <a:rPr lang="es-ES" dirty="0"/>
              <a:t>UDP no proporciona control de flujo ni del extremo emisor, ni del extremo receptor.</a:t>
            </a:r>
          </a:p>
          <a:p>
            <a:pPr lvl="1"/>
            <a:r>
              <a:rPr lang="es-ES" dirty="0"/>
              <a:t>Los emisores de mensajes UDP pueden reaccionar a la recepción de los mensajes Control de flujo de origen de ICMP, pero no se requiere.</a:t>
            </a:r>
          </a:p>
          <a:p>
            <a:endParaRPr lang="es-ES" dirty="0"/>
          </a:p>
          <a:p>
            <a:endParaRPr lang="es-MX" dirty="0"/>
          </a:p>
        </p:txBody>
      </p:sp>
    </p:spTree>
    <p:extLst>
      <p:ext uri="{BB962C8B-B14F-4D97-AF65-F5344CB8AC3E}">
        <p14:creationId xmlns:p14="http://schemas.microsoft.com/office/powerpoint/2010/main" val="37863401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1604</Words>
  <Application>Microsoft Office PowerPoint</Application>
  <PresentationFormat>Presentación en pantalla (4:3)</PresentationFormat>
  <Paragraphs>241</Paragraphs>
  <Slides>22</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Wingdings</vt:lpstr>
      <vt:lpstr>Tema de Office</vt:lpstr>
      <vt:lpstr>Unidad temática II</vt:lpstr>
      <vt:lpstr>2.1 Datagramas en el domino de internet</vt:lpstr>
      <vt:lpstr>Arquitectura TCP/IP</vt:lpstr>
      <vt:lpstr>TCP y UDP</vt:lpstr>
      <vt:lpstr>UDP (Datagramas)</vt:lpstr>
      <vt:lpstr>Características de UDP (1/2)</vt:lpstr>
      <vt:lpstr>Características de UDP (2/2)</vt:lpstr>
      <vt:lpstr>Que no ofrece UDP (1/2)</vt:lpstr>
      <vt:lpstr>Que no ofrece UDP (2/2)</vt:lpstr>
      <vt:lpstr>Usos de UDP (1/2)</vt:lpstr>
      <vt:lpstr>Usos de UDP (2/2)</vt:lpstr>
      <vt:lpstr>Servidor</vt:lpstr>
      <vt:lpstr>Cliente</vt:lpstr>
      <vt:lpstr>Clases</vt:lpstr>
      <vt:lpstr>Constructores DatagramPacket</vt:lpstr>
      <vt:lpstr>Métodos DatagramPacket</vt:lpstr>
      <vt:lpstr>Constructor DatagraSocket</vt:lpstr>
      <vt:lpstr>Servidor echo con DatagramSocket</vt:lpstr>
      <vt:lpstr>Cliente echo con datagramSocket</vt:lpstr>
      <vt:lpstr>Ejercicio</vt:lpstr>
      <vt:lpstr>Datos primitivos, servidor</vt:lpstr>
      <vt:lpstr>Datos primitivos, cliente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 de datagrama</dc:title>
  <dc:creator>escom</dc:creator>
  <cp:lastModifiedBy>Ricardo Mtz</cp:lastModifiedBy>
  <cp:revision>23</cp:revision>
  <dcterms:created xsi:type="dcterms:W3CDTF">2016-02-23T14:32:51Z</dcterms:created>
  <dcterms:modified xsi:type="dcterms:W3CDTF">2018-08-24T11:19:45Z</dcterms:modified>
</cp:coreProperties>
</file>