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6A3D1-D972-442B-818C-C8972FE896BD}" v="217" dt="2024-01-12T14:19:58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Cockerill" userId="18e016a3-4c8c-4f35-869c-76fb6d5de823" providerId="ADAL" clId="{11B6A3D1-D972-442B-818C-C8972FE896BD}"/>
    <pc:docChg chg="undo custSel modSld">
      <pc:chgData name="Bill Cockerill" userId="18e016a3-4c8c-4f35-869c-76fb6d5de823" providerId="ADAL" clId="{11B6A3D1-D972-442B-818C-C8972FE896BD}" dt="2024-01-12T14:19:58.719" v="437"/>
      <pc:docMkLst>
        <pc:docMk/>
      </pc:docMkLst>
      <pc:sldChg chg="addSp delSp modSp mod delAnim modAnim">
        <pc:chgData name="Bill Cockerill" userId="18e016a3-4c8c-4f35-869c-76fb6d5de823" providerId="ADAL" clId="{11B6A3D1-D972-442B-818C-C8972FE896BD}" dt="2024-01-12T14:19:58.719" v="437"/>
        <pc:sldMkLst>
          <pc:docMk/>
          <pc:sldMk cId="1939235316" sldId="256"/>
        </pc:sldMkLst>
        <pc:spChg chg="del mod">
          <ac:chgData name="Bill Cockerill" userId="18e016a3-4c8c-4f35-869c-76fb6d5de823" providerId="ADAL" clId="{11B6A3D1-D972-442B-818C-C8972FE896BD}" dt="2024-01-12T07:47:19.688" v="207" actId="478"/>
          <ac:spMkLst>
            <pc:docMk/>
            <pc:sldMk cId="1939235316" sldId="256"/>
            <ac:spMk id="2" creationId="{E7CC4751-F6E4-8E24-774F-AFA8D7E287B5}"/>
          </ac:spMkLst>
        </pc:spChg>
        <pc:spChg chg="add del mod">
          <ac:chgData name="Bill Cockerill" userId="18e016a3-4c8c-4f35-869c-76fb6d5de823" providerId="ADAL" clId="{11B6A3D1-D972-442B-818C-C8972FE896BD}" dt="2024-01-12T11:07:13.488" v="330" actId="478"/>
          <ac:spMkLst>
            <pc:docMk/>
            <pc:sldMk cId="1939235316" sldId="256"/>
            <ac:spMk id="6" creationId="{DDDB5A95-00FD-7868-522D-F15A4F9D9CE4}"/>
          </ac:spMkLst>
        </pc:spChg>
        <pc:spChg chg="del mod">
          <ac:chgData name="Bill Cockerill" userId="18e016a3-4c8c-4f35-869c-76fb6d5de823" providerId="ADAL" clId="{11B6A3D1-D972-442B-818C-C8972FE896BD}" dt="2024-01-12T08:27:11.245" v="263" actId="478"/>
          <ac:spMkLst>
            <pc:docMk/>
            <pc:sldMk cId="1939235316" sldId="256"/>
            <ac:spMk id="10" creationId="{7ECA71EA-6D8B-4274-081A-219A85EBE4D9}"/>
          </ac:spMkLst>
        </pc:spChg>
        <pc:spChg chg="add mod ord">
          <ac:chgData name="Bill Cockerill" userId="18e016a3-4c8c-4f35-869c-76fb6d5de823" providerId="ADAL" clId="{11B6A3D1-D972-442B-818C-C8972FE896BD}" dt="2024-01-12T07:34:23.279" v="102" actId="167"/>
          <ac:spMkLst>
            <pc:docMk/>
            <pc:sldMk cId="1939235316" sldId="256"/>
            <ac:spMk id="17" creationId="{B6E0DA60-8F3C-31C1-07C8-76D55168C091}"/>
          </ac:spMkLst>
        </pc:spChg>
        <pc:spChg chg="del mod">
          <ac:chgData name="Bill Cockerill" userId="18e016a3-4c8c-4f35-869c-76fb6d5de823" providerId="ADAL" clId="{11B6A3D1-D972-442B-818C-C8972FE896BD}" dt="2024-01-12T07:13:34.918" v="6" actId="478"/>
          <ac:spMkLst>
            <pc:docMk/>
            <pc:sldMk cId="1939235316" sldId="256"/>
            <ac:spMk id="19" creationId="{D8F4F9AF-32F9-2347-EA53-ECDCA198FE8F}"/>
          </ac:spMkLst>
        </pc:spChg>
        <pc:spChg chg="mod ord">
          <ac:chgData name="Bill Cockerill" userId="18e016a3-4c8c-4f35-869c-76fb6d5de823" providerId="ADAL" clId="{11B6A3D1-D972-442B-818C-C8972FE896BD}" dt="2024-01-12T14:13:34.996" v="398" actId="1076"/>
          <ac:spMkLst>
            <pc:docMk/>
            <pc:sldMk cId="1939235316" sldId="256"/>
            <ac:spMk id="20" creationId="{A6524EFB-60A8-6084-AF13-0371AF10963E}"/>
          </ac:spMkLst>
        </pc:spChg>
        <pc:spChg chg="add del mod">
          <ac:chgData name="Bill Cockerill" userId="18e016a3-4c8c-4f35-869c-76fb6d5de823" providerId="ADAL" clId="{11B6A3D1-D972-442B-818C-C8972FE896BD}" dt="2024-01-12T07:15:34.073" v="43" actId="478"/>
          <ac:spMkLst>
            <pc:docMk/>
            <pc:sldMk cId="1939235316" sldId="256"/>
            <ac:spMk id="21" creationId="{50CDB4B9-BC3D-EC5D-AD11-B67CFE4F5476}"/>
          </ac:spMkLst>
        </pc:spChg>
        <pc:spChg chg="add">
          <ac:chgData name="Bill Cockerill" userId="18e016a3-4c8c-4f35-869c-76fb6d5de823" providerId="ADAL" clId="{11B6A3D1-D972-442B-818C-C8972FE896BD}" dt="2024-01-12T14:15:18.493" v="401"/>
          <ac:spMkLst>
            <pc:docMk/>
            <pc:sldMk cId="1939235316" sldId="256"/>
            <ac:spMk id="22" creationId="{1DA87102-99EF-FDB0-0F88-E0B190985BBE}"/>
          </ac:spMkLst>
        </pc:spChg>
        <pc:spChg chg="add del">
          <ac:chgData name="Bill Cockerill" userId="18e016a3-4c8c-4f35-869c-76fb6d5de823" providerId="ADAL" clId="{11B6A3D1-D972-442B-818C-C8972FE896BD}" dt="2024-01-12T07:16:13.650" v="51" actId="478"/>
          <ac:spMkLst>
            <pc:docMk/>
            <pc:sldMk cId="1939235316" sldId="256"/>
            <ac:spMk id="23" creationId="{5578FE48-B0C1-BB4C-A7AD-638A6372AC9D}"/>
          </ac:spMkLst>
        </pc:spChg>
        <pc:spChg chg="add del mod">
          <ac:chgData name="Bill Cockerill" userId="18e016a3-4c8c-4f35-869c-76fb6d5de823" providerId="ADAL" clId="{11B6A3D1-D972-442B-818C-C8972FE896BD}" dt="2024-01-12T07:36:44.288" v="136" actId="478"/>
          <ac:spMkLst>
            <pc:docMk/>
            <pc:sldMk cId="1939235316" sldId="256"/>
            <ac:spMk id="25" creationId="{3F28F2F2-209B-D93F-FE64-6A789FDFEC09}"/>
          </ac:spMkLst>
        </pc:spChg>
        <pc:spChg chg="mod">
          <ac:chgData name="Bill Cockerill" userId="18e016a3-4c8c-4f35-869c-76fb6d5de823" providerId="ADAL" clId="{11B6A3D1-D972-442B-818C-C8972FE896BD}" dt="2024-01-12T07:38:46.935" v="152" actId="1076"/>
          <ac:spMkLst>
            <pc:docMk/>
            <pc:sldMk cId="1939235316" sldId="256"/>
            <ac:spMk id="30" creationId="{E0A783B1-332E-8C0F-EC0A-6D4C2524DA29}"/>
          </ac:spMkLst>
        </pc:spChg>
        <pc:spChg chg="del mod">
          <ac:chgData name="Bill Cockerill" userId="18e016a3-4c8c-4f35-869c-76fb6d5de823" providerId="ADAL" clId="{11B6A3D1-D972-442B-818C-C8972FE896BD}" dt="2024-01-12T07:34:53.333" v="122" actId="478"/>
          <ac:spMkLst>
            <pc:docMk/>
            <pc:sldMk cId="1939235316" sldId="256"/>
            <ac:spMk id="31" creationId="{459CEA47-94A2-90C9-924F-F3DFC8EE59E6}"/>
          </ac:spMkLst>
        </pc:spChg>
        <pc:spChg chg="mod">
          <ac:chgData name="Bill Cockerill" userId="18e016a3-4c8c-4f35-869c-76fb6d5de823" providerId="ADAL" clId="{11B6A3D1-D972-442B-818C-C8972FE896BD}" dt="2024-01-12T07:39:48.271" v="162" actId="1076"/>
          <ac:spMkLst>
            <pc:docMk/>
            <pc:sldMk cId="1939235316" sldId="256"/>
            <ac:spMk id="32" creationId="{0FA30F9E-691C-7EDF-61D3-0DADB5CDF9E1}"/>
          </ac:spMkLst>
        </pc:spChg>
        <pc:spChg chg="add mod ord">
          <ac:chgData name="Bill Cockerill" userId="18e016a3-4c8c-4f35-869c-76fb6d5de823" providerId="ADAL" clId="{11B6A3D1-D972-442B-818C-C8972FE896BD}" dt="2024-01-12T07:46:59.260" v="201" actId="1076"/>
          <ac:spMkLst>
            <pc:docMk/>
            <pc:sldMk cId="1939235316" sldId="256"/>
            <ac:spMk id="35" creationId="{E2AFFAD7-BDCF-F7B2-2F00-9C4D64D650A3}"/>
          </ac:spMkLst>
        </pc:spChg>
        <pc:spChg chg="add mod">
          <ac:chgData name="Bill Cockerill" userId="18e016a3-4c8c-4f35-869c-76fb6d5de823" providerId="ADAL" clId="{11B6A3D1-D972-442B-818C-C8972FE896BD}" dt="2024-01-12T07:41:02.869" v="167" actId="1076"/>
          <ac:spMkLst>
            <pc:docMk/>
            <pc:sldMk cId="1939235316" sldId="256"/>
            <ac:spMk id="45" creationId="{F74E4B95-1589-93E4-7FF7-1366FC7D30BC}"/>
          </ac:spMkLst>
        </pc:spChg>
        <pc:spChg chg="add mod">
          <ac:chgData name="Bill Cockerill" userId="18e016a3-4c8c-4f35-869c-76fb6d5de823" providerId="ADAL" clId="{11B6A3D1-D972-442B-818C-C8972FE896BD}" dt="2024-01-12T07:44:32.490" v="192" actId="1076"/>
          <ac:spMkLst>
            <pc:docMk/>
            <pc:sldMk cId="1939235316" sldId="256"/>
            <ac:spMk id="49" creationId="{8CA08E26-BAD9-0BEC-B233-237BA9720B47}"/>
          </ac:spMkLst>
        </pc:spChg>
        <pc:spChg chg="add del mod">
          <ac:chgData name="Bill Cockerill" userId="18e016a3-4c8c-4f35-869c-76fb6d5de823" providerId="ADAL" clId="{11B6A3D1-D972-442B-818C-C8972FE896BD}" dt="2024-01-12T07:46:43.436" v="197" actId="478"/>
          <ac:spMkLst>
            <pc:docMk/>
            <pc:sldMk cId="1939235316" sldId="256"/>
            <ac:spMk id="50" creationId="{5D101717-BCB7-544A-D46A-30F48366DC00}"/>
          </ac:spMkLst>
        </pc:spChg>
        <pc:spChg chg="add del mod">
          <ac:chgData name="Bill Cockerill" userId="18e016a3-4c8c-4f35-869c-76fb6d5de823" providerId="ADAL" clId="{11B6A3D1-D972-442B-818C-C8972FE896BD}" dt="2024-01-12T07:46:43.436" v="197" actId="478"/>
          <ac:spMkLst>
            <pc:docMk/>
            <pc:sldMk cId="1939235316" sldId="256"/>
            <ac:spMk id="51" creationId="{FA78EABE-1CAC-D930-81F2-920533AC8521}"/>
          </ac:spMkLst>
        </pc:spChg>
        <pc:spChg chg="add del mod">
          <ac:chgData name="Bill Cockerill" userId="18e016a3-4c8c-4f35-869c-76fb6d5de823" providerId="ADAL" clId="{11B6A3D1-D972-442B-818C-C8972FE896BD}" dt="2024-01-12T07:46:43.436" v="197" actId="478"/>
          <ac:spMkLst>
            <pc:docMk/>
            <pc:sldMk cId="1939235316" sldId="256"/>
            <ac:spMk id="52" creationId="{706B612B-3723-CFD8-59BB-E834F8DD84E2}"/>
          </ac:spMkLst>
        </pc:spChg>
        <pc:spChg chg="add mod">
          <ac:chgData name="Bill Cockerill" userId="18e016a3-4c8c-4f35-869c-76fb6d5de823" providerId="ADAL" clId="{11B6A3D1-D972-442B-818C-C8972FE896BD}" dt="2024-01-12T07:47:09.737" v="203" actId="1076"/>
          <ac:spMkLst>
            <pc:docMk/>
            <pc:sldMk cId="1939235316" sldId="256"/>
            <ac:spMk id="58" creationId="{7105F391-3278-AEAC-10A1-336DF15AE21F}"/>
          </ac:spMkLst>
        </pc:spChg>
        <pc:spChg chg="add mod">
          <ac:chgData name="Bill Cockerill" userId="18e016a3-4c8c-4f35-869c-76fb6d5de823" providerId="ADAL" clId="{11B6A3D1-D972-442B-818C-C8972FE896BD}" dt="2024-01-12T07:47:09.737" v="203" actId="1076"/>
          <ac:spMkLst>
            <pc:docMk/>
            <pc:sldMk cId="1939235316" sldId="256"/>
            <ac:spMk id="59" creationId="{72D9FD89-D860-A7F0-4101-761CE02C6A2E}"/>
          </ac:spMkLst>
        </pc:spChg>
        <pc:spChg chg="add mod">
          <ac:chgData name="Bill Cockerill" userId="18e016a3-4c8c-4f35-869c-76fb6d5de823" providerId="ADAL" clId="{11B6A3D1-D972-442B-818C-C8972FE896BD}" dt="2024-01-12T08:47:09.814" v="304" actId="1076"/>
          <ac:spMkLst>
            <pc:docMk/>
            <pc:sldMk cId="1939235316" sldId="256"/>
            <ac:spMk id="60" creationId="{18CCE8E0-345F-CF69-5043-5AA42BC46162}"/>
          </ac:spMkLst>
        </pc:spChg>
        <pc:spChg chg="add mod ord">
          <ac:chgData name="Bill Cockerill" userId="18e016a3-4c8c-4f35-869c-76fb6d5de823" providerId="ADAL" clId="{11B6A3D1-D972-442B-818C-C8972FE896BD}" dt="2024-01-12T14:11:20.939" v="375" actId="1076"/>
          <ac:spMkLst>
            <pc:docMk/>
            <pc:sldMk cId="1939235316" sldId="256"/>
            <ac:spMk id="1034" creationId="{C2BA1162-32E4-7F16-32CC-6173940A6B2D}"/>
          </ac:spMkLst>
        </pc:spChg>
        <pc:spChg chg="add mod">
          <ac:chgData name="Bill Cockerill" userId="18e016a3-4c8c-4f35-869c-76fb6d5de823" providerId="ADAL" clId="{11B6A3D1-D972-442B-818C-C8972FE896BD}" dt="2024-01-12T14:12:06.777" v="391" actId="1076"/>
          <ac:spMkLst>
            <pc:docMk/>
            <pc:sldMk cId="1939235316" sldId="256"/>
            <ac:spMk id="1035" creationId="{7C0D68E5-181E-B8B6-0170-31CE61FD0BEF}"/>
          </ac:spMkLst>
        </pc:spChg>
        <pc:picChg chg="add mod">
          <ac:chgData name="Bill Cockerill" userId="18e016a3-4c8c-4f35-869c-76fb6d5de823" providerId="ADAL" clId="{11B6A3D1-D972-442B-818C-C8972FE896BD}" dt="2024-01-12T14:15:47.274" v="404" actId="1076"/>
          <ac:picMkLst>
            <pc:docMk/>
            <pc:sldMk cId="1939235316" sldId="256"/>
            <ac:picMk id="2" creationId="{3E02A438-DA58-8A3C-B9F4-7B25DADD1BA2}"/>
          </ac:picMkLst>
        </pc:picChg>
        <pc:picChg chg="add mod ord">
          <ac:chgData name="Bill Cockerill" userId="18e016a3-4c8c-4f35-869c-76fb6d5de823" providerId="ADAL" clId="{11B6A3D1-D972-442B-818C-C8972FE896BD}" dt="2024-01-12T14:11:01.986" v="370" actId="1076"/>
          <ac:picMkLst>
            <pc:docMk/>
            <pc:sldMk cId="1939235316" sldId="256"/>
            <ac:picMk id="3" creationId="{37D72C03-A723-3D87-9E01-50C23DFC60B7}"/>
          </ac:picMkLst>
        </pc:picChg>
        <pc:picChg chg="mod">
          <ac:chgData name="Bill Cockerill" userId="18e016a3-4c8c-4f35-869c-76fb6d5de823" providerId="ADAL" clId="{11B6A3D1-D972-442B-818C-C8972FE896BD}" dt="2024-01-12T08:28:23.032" v="268" actId="1076"/>
          <ac:picMkLst>
            <pc:docMk/>
            <pc:sldMk cId="1939235316" sldId="256"/>
            <ac:picMk id="4" creationId="{1FD18488-472B-E9E9-B498-1357F98D736A}"/>
          </ac:picMkLst>
        </pc:picChg>
        <pc:picChg chg="del">
          <ac:chgData name="Bill Cockerill" userId="18e016a3-4c8c-4f35-869c-76fb6d5de823" providerId="ADAL" clId="{11B6A3D1-D972-442B-818C-C8972FE896BD}" dt="2024-01-12T07:15:43.144" v="46" actId="478"/>
          <ac:picMkLst>
            <pc:docMk/>
            <pc:sldMk cId="1939235316" sldId="256"/>
            <ac:picMk id="5" creationId="{33B8AC94-2260-6CE4-68EF-477AA443EB0C}"/>
          </ac:picMkLst>
        </pc:picChg>
        <pc:picChg chg="add mod">
          <ac:chgData name="Bill Cockerill" userId="18e016a3-4c8c-4f35-869c-76fb6d5de823" providerId="ADAL" clId="{11B6A3D1-D972-442B-818C-C8972FE896BD}" dt="2024-01-12T14:11:48.945" v="383" actId="1038"/>
          <ac:picMkLst>
            <pc:docMk/>
            <pc:sldMk cId="1939235316" sldId="256"/>
            <ac:picMk id="6" creationId="{0A372457-22B3-8846-EAE9-643DFC4EF8AA}"/>
          </ac:picMkLst>
        </pc:picChg>
        <pc:picChg chg="mod">
          <ac:chgData name="Bill Cockerill" userId="18e016a3-4c8c-4f35-869c-76fb6d5de823" providerId="ADAL" clId="{11B6A3D1-D972-442B-818C-C8972FE896BD}" dt="2024-01-12T07:39:48.271" v="162" actId="1076"/>
          <ac:picMkLst>
            <pc:docMk/>
            <pc:sldMk cId="1939235316" sldId="256"/>
            <ac:picMk id="7" creationId="{129C6F45-A17C-DDA2-7E1A-D440F7B843CE}"/>
          </ac:picMkLst>
        </pc:picChg>
        <pc:picChg chg="add mod">
          <ac:chgData name="Bill Cockerill" userId="18e016a3-4c8c-4f35-869c-76fb6d5de823" providerId="ADAL" clId="{11B6A3D1-D972-442B-818C-C8972FE896BD}" dt="2024-01-12T14:11:40.093" v="381" actId="1076"/>
          <ac:picMkLst>
            <pc:docMk/>
            <pc:sldMk cId="1939235316" sldId="256"/>
            <ac:picMk id="8" creationId="{75E76240-B5E8-B294-7436-EF56C4947B0E}"/>
          </ac:picMkLst>
        </pc:picChg>
        <pc:picChg chg="add mod">
          <ac:chgData name="Bill Cockerill" userId="18e016a3-4c8c-4f35-869c-76fb6d5de823" providerId="ADAL" clId="{11B6A3D1-D972-442B-818C-C8972FE896BD}" dt="2024-01-12T14:11:37.770" v="380" actId="1076"/>
          <ac:picMkLst>
            <pc:docMk/>
            <pc:sldMk cId="1939235316" sldId="256"/>
            <ac:picMk id="9" creationId="{B2449CCA-1EA2-DF1E-A1F8-B014D76DD0A6}"/>
          </ac:picMkLst>
        </pc:picChg>
        <pc:picChg chg="del">
          <ac:chgData name="Bill Cockerill" userId="18e016a3-4c8c-4f35-869c-76fb6d5de823" providerId="ADAL" clId="{11B6A3D1-D972-442B-818C-C8972FE896BD}" dt="2024-01-12T07:13:11.011" v="0" actId="478"/>
          <ac:picMkLst>
            <pc:docMk/>
            <pc:sldMk cId="1939235316" sldId="256"/>
            <ac:picMk id="11" creationId="{CE4C0292-8F42-8F8E-2773-5B104D1D979A}"/>
          </ac:picMkLst>
        </pc:picChg>
        <pc:picChg chg="add mod">
          <ac:chgData name="Bill Cockerill" userId="18e016a3-4c8c-4f35-869c-76fb6d5de823" providerId="ADAL" clId="{11B6A3D1-D972-442B-818C-C8972FE896BD}" dt="2024-01-12T07:38:43.748" v="151" actId="1076"/>
          <ac:picMkLst>
            <pc:docMk/>
            <pc:sldMk cId="1939235316" sldId="256"/>
            <ac:picMk id="12" creationId="{30B471A1-9D25-A80D-B7D8-873048700B79}"/>
          </ac:picMkLst>
        </pc:picChg>
        <pc:picChg chg="mod">
          <ac:chgData name="Bill Cockerill" userId="18e016a3-4c8c-4f35-869c-76fb6d5de823" providerId="ADAL" clId="{11B6A3D1-D972-442B-818C-C8972FE896BD}" dt="2024-01-12T07:39:48.271" v="162" actId="1076"/>
          <ac:picMkLst>
            <pc:docMk/>
            <pc:sldMk cId="1939235316" sldId="256"/>
            <ac:picMk id="13" creationId="{A05A3083-A951-DB1D-8986-0BE72A940F69}"/>
          </ac:picMkLst>
        </pc:picChg>
        <pc:picChg chg="add del mod">
          <ac:chgData name="Bill Cockerill" userId="18e016a3-4c8c-4f35-869c-76fb6d5de823" providerId="ADAL" clId="{11B6A3D1-D972-442B-818C-C8972FE896BD}" dt="2024-01-12T07:15:27.026" v="42" actId="478"/>
          <ac:picMkLst>
            <pc:docMk/>
            <pc:sldMk cId="1939235316" sldId="256"/>
            <ac:picMk id="14" creationId="{470582D4-F1E7-7467-A014-7DF48B0BA43C}"/>
          </ac:picMkLst>
        </pc:picChg>
        <pc:picChg chg="del mod">
          <ac:chgData name="Bill Cockerill" userId="18e016a3-4c8c-4f35-869c-76fb6d5de823" providerId="ADAL" clId="{11B6A3D1-D972-442B-818C-C8972FE896BD}" dt="2024-01-12T07:13:57.214" v="15" actId="478"/>
          <ac:picMkLst>
            <pc:docMk/>
            <pc:sldMk cId="1939235316" sldId="256"/>
            <ac:picMk id="15" creationId="{22F816AA-561A-A5DD-228F-136383AF3897}"/>
          </ac:picMkLst>
        </pc:picChg>
        <pc:picChg chg="mod">
          <ac:chgData name="Bill Cockerill" userId="18e016a3-4c8c-4f35-869c-76fb6d5de823" providerId="ADAL" clId="{11B6A3D1-D972-442B-818C-C8972FE896BD}" dt="2024-01-12T07:39:48.271" v="162" actId="1076"/>
          <ac:picMkLst>
            <pc:docMk/>
            <pc:sldMk cId="1939235316" sldId="256"/>
            <ac:picMk id="16" creationId="{4F1BD686-E336-600E-98C4-F03C7D9A8F14}"/>
          </ac:picMkLst>
        </pc:picChg>
        <pc:picChg chg="mod">
          <ac:chgData name="Bill Cockerill" userId="18e016a3-4c8c-4f35-869c-76fb6d5de823" providerId="ADAL" clId="{11B6A3D1-D972-442B-818C-C8972FE896BD}" dt="2024-01-12T07:39:48.271" v="162" actId="1076"/>
          <ac:picMkLst>
            <pc:docMk/>
            <pc:sldMk cId="1939235316" sldId="256"/>
            <ac:picMk id="18" creationId="{234DD138-57E9-F1C3-BB5C-538E817ABCE3}"/>
          </ac:picMkLst>
        </pc:picChg>
        <pc:picChg chg="add del mod">
          <ac:chgData name="Bill Cockerill" userId="18e016a3-4c8c-4f35-869c-76fb6d5de823" providerId="ADAL" clId="{11B6A3D1-D972-442B-818C-C8972FE896BD}" dt="2024-01-12T14:17:01.479" v="426" actId="478"/>
          <ac:picMkLst>
            <pc:docMk/>
            <pc:sldMk cId="1939235316" sldId="256"/>
            <ac:picMk id="21" creationId="{E89DF4F5-E779-ADC4-70E3-13C1F54B5536}"/>
          </ac:picMkLst>
        </pc:picChg>
        <pc:picChg chg="add del mod">
          <ac:chgData name="Bill Cockerill" userId="18e016a3-4c8c-4f35-869c-76fb6d5de823" providerId="ADAL" clId="{11B6A3D1-D972-442B-818C-C8972FE896BD}" dt="2024-01-12T07:17:46.139" v="59" actId="478"/>
          <ac:picMkLst>
            <pc:docMk/>
            <pc:sldMk cId="1939235316" sldId="256"/>
            <ac:picMk id="24" creationId="{0EBD627E-BD2A-3529-91E7-B24E93EC2C6E}"/>
          </ac:picMkLst>
        </pc:picChg>
        <pc:picChg chg="add mod">
          <ac:chgData name="Bill Cockerill" userId="18e016a3-4c8c-4f35-869c-76fb6d5de823" providerId="ADAL" clId="{11B6A3D1-D972-442B-818C-C8972FE896BD}" dt="2024-01-12T14:16:39.352" v="425" actId="1038"/>
          <ac:picMkLst>
            <pc:docMk/>
            <pc:sldMk cId="1939235316" sldId="256"/>
            <ac:picMk id="24" creationId="{D447F1F7-F726-C56D-777C-7125DD9389F0}"/>
          </ac:picMkLst>
        </pc:picChg>
        <pc:picChg chg="add mod">
          <ac:chgData name="Bill Cockerill" userId="18e016a3-4c8c-4f35-869c-76fb6d5de823" providerId="ADAL" clId="{11B6A3D1-D972-442B-818C-C8972FE896BD}" dt="2024-01-12T14:17:10.496" v="435" actId="1037"/>
          <ac:picMkLst>
            <pc:docMk/>
            <pc:sldMk cId="1939235316" sldId="256"/>
            <ac:picMk id="25" creationId="{B521625B-D3D7-E959-7FE6-77A1EAD5297C}"/>
          </ac:picMkLst>
        </pc:picChg>
        <pc:picChg chg="add mod">
          <ac:chgData name="Bill Cockerill" userId="18e016a3-4c8c-4f35-869c-76fb6d5de823" providerId="ADAL" clId="{11B6A3D1-D972-442B-818C-C8972FE896BD}" dt="2024-01-12T07:39:48.271" v="162" actId="1076"/>
          <ac:picMkLst>
            <pc:docMk/>
            <pc:sldMk cId="1939235316" sldId="256"/>
            <ac:picMk id="28" creationId="{14F49798-0977-F691-D51C-E983B86429B5}"/>
          </ac:picMkLst>
        </pc:picChg>
        <pc:picChg chg="add del mod">
          <ac:chgData name="Bill Cockerill" userId="18e016a3-4c8c-4f35-869c-76fb6d5de823" providerId="ADAL" clId="{11B6A3D1-D972-442B-818C-C8972FE896BD}" dt="2024-01-12T07:46:43.436" v="197" actId="478"/>
          <ac:picMkLst>
            <pc:docMk/>
            <pc:sldMk cId="1939235316" sldId="256"/>
            <ac:picMk id="53" creationId="{3A58BD63-C7D7-1889-1ABF-1B89DC7E5409}"/>
          </ac:picMkLst>
        </pc:picChg>
        <pc:picChg chg="add del mod">
          <ac:chgData name="Bill Cockerill" userId="18e016a3-4c8c-4f35-869c-76fb6d5de823" providerId="ADAL" clId="{11B6A3D1-D972-442B-818C-C8972FE896BD}" dt="2024-01-12T07:46:43.436" v="197" actId="478"/>
          <ac:picMkLst>
            <pc:docMk/>
            <pc:sldMk cId="1939235316" sldId="256"/>
            <ac:picMk id="54" creationId="{51CF93F9-27B8-215B-515B-3B4A1349A8EA}"/>
          </ac:picMkLst>
        </pc:picChg>
        <pc:picChg chg="add del mod">
          <ac:chgData name="Bill Cockerill" userId="18e016a3-4c8c-4f35-869c-76fb6d5de823" providerId="ADAL" clId="{11B6A3D1-D972-442B-818C-C8972FE896BD}" dt="2024-01-12T07:46:43.436" v="197" actId="478"/>
          <ac:picMkLst>
            <pc:docMk/>
            <pc:sldMk cId="1939235316" sldId="256"/>
            <ac:picMk id="55" creationId="{16CF9B5D-131A-A0F8-D377-830E85AE4B26}"/>
          </ac:picMkLst>
        </pc:picChg>
        <pc:picChg chg="add del mod">
          <ac:chgData name="Bill Cockerill" userId="18e016a3-4c8c-4f35-869c-76fb6d5de823" providerId="ADAL" clId="{11B6A3D1-D972-442B-818C-C8972FE896BD}" dt="2024-01-12T07:46:52.464" v="200" actId="478"/>
          <ac:picMkLst>
            <pc:docMk/>
            <pc:sldMk cId="1939235316" sldId="256"/>
            <ac:picMk id="56" creationId="{405223DB-3CDD-7B46-D672-9A0FEF54E244}"/>
          </ac:picMkLst>
        </pc:picChg>
        <pc:picChg chg="add del mod">
          <ac:chgData name="Bill Cockerill" userId="18e016a3-4c8c-4f35-869c-76fb6d5de823" providerId="ADAL" clId="{11B6A3D1-D972-442B-818C-C8972FE896BD}" dt="2024-01-12T07:47:12.489" v="204" actId="478"/>
          <ac:picMkLst>
            <pc:docMk/>
            <pc:sldMk cId="1939235316" sldId="256"/>
            <ac:picMk id="61" creationId="{AF2F1AF7-B21C-58CE-533A-363BBD516BB3}"/>
          </ac:picMkLst>
        </pc:picChg>
        <pc:picChg chg="add del mod">
          <ac:chgData name="Bill Cockerill" userId="18e016a3-4c8c-4f35-869c-76fb6d5de823" providerId="ADAL" clId="{11B6A3D1-D972-442B-818C-C8972FE896BD}" dt="2024-01-12T07:47:13.656" v="205" actId="478"/>
          <ac:picMkLst>
            <pc:docMk/>
            <pc:sldMk cId="1939235316" sldId="256"/>
            <ac:picMk id="62" creationId="{5655352C-D9E2-061A-5BC0-891CBB23D4FD}"/>
          </ac:picMkLst>
        </pc:picChg>
        <pc:picChg chg="add del mod">
          <ac:chgData name="Bill Cockerill" userId="18e016a3-4c8c-4f35-869c-76fb6d5de823" providerId="ADAL" clId="{11B6A3D1-D972-442B-818C-C8972FE896BD}" dt="2024-01-12T07:47:14.347" v="206" actId="478"/>
          <ac:picMkLst>
            <pc:docMk/>
            <pc:sldMk cId="1939235316" sldId="256"/>
            <ac:picMk id="63" creationId="{A48CFAB2-12F7-C54D-CADC-874E2A0EE10B}"/>
          </ac:picMkLst>
        </pc:picChg>
        <pc:picChg chg="add mod">
          <ac:chgData name="Bill Cockerill" userId="18e016a3-4c8c-4f35-869c-76fb6d5de823" providerId="ADAL" clId="{11B6A3D1-D972-442B-818C-C8972FE896BD}" dt="2024-01-12T07:47:30.499" v="209" actId="1076"/>
          <ac:picMkLst>
            <pc:docMk/>
            <pc:sldMk cId="1939235316" sldId="256"/>
            <ac:picMk id="1024" creationId="{44B865B4-553A-AD63-75C4-8B37FF90F269}"/>
          </ac:picMkLst>
        </pc:picChg>
        <pc:picChg chg="add del mod">
          <ac:chgData name="Bill Cockerill" userId="18e016a3-4c8c-4f35-869c-76fb6d5de823" providerId="ADAL" clId="{11B6A3D1-D972-442B-818C-C8972FE896BD}" dt="2024-01-12T14:08:39.120" v="334" actId="478"/>
          <ac:picMkLst>
            <pc:docMk/>
            <pc:sldMk cId="1939235316" sldId="256"/>
            <ac:picMk id="1025" creationId="{636A4FB8-7EC0-D866-8039-0A1938276910}"/>
          </ac:picMkLst>
        </pc:picChg>
        <pc:picChg chg="add del mod">
          <ac:chgData name="Bill Cockerill" userId="18e016a3-4c8c-4f35-869c-76fb6d5de823" providerId="ADAL" clId="{11B6A3D1-D972-442B-818C-C8972FE896BD}" dt="2024-01-12T07:49:05.327" v="214" actId="478"/>
          <ac:picMkLst>
            <pc:docMk/>
            <pc:sldMk cId="1939235316" sldId="256"/>
            <ac:picMk id="1026" creationId="{4960DB56-8048-4287-9E7C-9328C30262EB}"/>
          </ac:picMkLst>
        </pc:picChg>
        <pc:picChg chg="add mod">
          <ac:chgData name="Bill Cockerill" userId="18e016a3-4c8c-4f35-869c-76fb6d5de823" providerId="ADAL" clId="{11B6A3D1-D972-442B-818C-C8972FE896BD}" dt="2024-01-12T14:12:13.850" v="392" actId="1076"/>
          <ac:picMkLst>
            <pc:docMk/>
            <pc:sldMk cId="1939235316" sldId="256"/>
            <ac:picMk id="1026" creationId="{7CF0B281-0BE9-022C-FACE-2906F16A62DA}"/>
          </ac:picMkLst>
        </pc:picChg>
        <pc:picChg chg="mod">
          <ac:chgData name="Bill Cockerill" userId="18e016a3-4c8c-4f35-869c-76fb6d5de823" providerId="ADAL" clId="{11B6A3D1-D972-442B-818C-C8972FE896BD}" dt="2024-01-12T14:13:27.069" v="393" actId="1076"/>
          <ac:picMkLst>
            <pc:docMk/>
            <pc:sldMk cId="1939235316" sldId="256"/>
            <ac:picMk id="1028" creationId="{F023E5C2-932B-19E9-1E2A-74F684010872}"/>
          </ac:picMkLst>
        </pc:picChg>
        <pc:picChg chg="add mod">
          <ac:chgData name="Bill Cockerill" userId="18e016a3-4c8c-4f35-869c-76fb6d5de823" providerId="ADAL" clId="{11B6A3D1-D972-442B-818C-C8972FE896BD}" dt="2024-01-12T14:12:00.132" v="390" actId="1038"/>
          <ac:picMkLst>
            <pc:docMk/>
            <pc:sldMk cId="1939235316" sldId="256"/>
            <ac:picMk id="1030" creationId="{EA4B2768-CE9D-676A-046F-D9A180840A8D}"/>
          </ac:picMkLst>
        </pc:picChg>
        <pc:picChg chg="add mod">
          <ac:chgData name="Bill Cockerill" userId="18e016a3-4c8c-4f35-869c-76fb6d5de823" providerId="ADAL" clId="{11B6A3D1-D972-442B-818C-C8972FE896BD}" dt="2024-01-12T08:44:49.763" v="276" actId="1076"/>
          <ac:picMkLst>
            <pc:docMk/>
            <pc:sldMk cId="1939235316" sldId="256"/>
            <ac:picMk id="1032" creationId="{F422CAB7-C104-67FE-CCF3-B0E3B956505C}"/>
          </ac:picMkLst>
        </pc:picChg>
        <pc:cxnChg chg="add mod">
          <ac:chgData name="Bill Cockerill" userId="18e016a3-4c8c-4f35-869c-76fb6d5de823" providerId="ADAL" clId="{11B6A3D1-D972-442B-818C-C8972FE896BD}" dt="2024-01-12T08:46:29.292" v="294" actId="14100"/>
          <ac:cxnSpMkLst>
            <pc:docMk/>
            <pc:sldMk cId="1939235316" sldId="256"/>
            <ac:cxnSpMk id="5" creationId="{B3FC4282-1DF6-70AD-3BE7-4AA9AA464214}"/>
          </ac:cxnSpMkLst>
        </pc:cxnChg>
        <pc:cxnChg chg="del">
          <ac:chgData name="Bill Cockerill" userId="18e016a3-4c8c-4f35-869c-76fb6d5de823" providerId="ADAL" clId="{11B6A3D1-D972-442B-818C-C8972FE896BD}" dt="2024-01-12T07:14:44.797" v="28" actId="478"/>
          <ac:cxnSpMkLst>
            <pc:docMk/>
            <pc:sldMk cId="1939235316" sldId="256"/>
            <ac:cxnSpMk id="6" creationId="{44867D90-9C3B-8337-921A-D9D539067714}"/>
          </ac:cxnSpMkLst>
        </pc:cxnChg>
        <pc:cxnChg chg="del">
          <ac:chgData name="Bill Cockerill" userId="18e016a3-4c8c-4f35-869c-76fb6d5de823" providerId="ADAL" clId="{11B6A3D1-D972-442B-818C-C8972FE896BD}" dt="2024-01-12T07:13:23.802" v="2" actId="478"/>
          <ac:cxnSpMkLst>
            <pc:docMk/>
            <pc:sldMk cId="1939235316" sldId="256"/>
            <ac:cxnSpMk id="22" creationId="{13261CF3-3B89-9FC5-8725-5512A441E08F}"/>
          </ac:cxnSpMkLst>
        </pc:cxnChg>
        <pc:cxnChg chg="del">
          <ac:chgData name="Bill Cockerill" userId="18e016a3-4c8c-4f35-869c-76fb6d5de823" providerId="ADAL" clId="{11B6A3D1-D972-442B-818C-C8972FE896BD}" dt="2024-01-12T07:13:25.218" v="3" actId="478"/>
          <ac:cxnSpMkLst>
            <pc:docMk/>
            <pc:sldMk cId="1939235316" sldId="256"/>
            <ac:cxnSpMk id="26" creationId="{428795B6-5248-026A-2B48-FBF9379E0D3B}"/>
          </ac:cxnSpMkLst>
        </pc:cxnChg>
        <pc:cxnChg chg="add del mod">
          <ac:chgData name="Bill Cockerill" userId="18e016a3-4c8c-4f35-869c-76fb6d5de823" providerId="ADAL" clId="{11B6A3D1-D972-442B-818C-C8972FE896BD}" dt="2024-01-12T07:41:38.525" v="169" actId="1076"/>
          <ac:cxnSpMkLst>
            <pc:docMk/>
            <pc:sldMk cId="1939235316" sldId="256"/>
            <ac:cxnSpMk id="33" creationId="{41C67769-13A3-DF95-42C7-DC749BFBB328}"/>
          </ac:cxnSpMkLst>
        </pc:cxnChg>
        <pc:cxnChg chg="add del">
          <ac:chgData name="Bill Cockerill" userId="18e016a3-4c8c-4f35-869c-76fb6d5de823" providerId="ADAL" clId="{11B6A3D1-D972-442B-818C-C8972FE896BD}" dt="2024-01-12T07:37:50.851" v="139" actId="11529"/>
          <ac:cxnSpMkLst>
            <pc:docMk/>
            <pc:sldMk cId="1939235316" sldId="256"/>
            <ac:cxnSpMk id="39" creationId="{DE7D5785-3813-A1EB-2051-B1CBED00BB83}"/>
          </ac:cxnSpMkLst>
        </pc:cxnChg>
        <pc:cxnChg chg="add mod">
          <ac:chgData name="Bill Cockerill" userId="18e016a3-4c8c-4f35-869c-76fb6d5de823" providerId="ADAL" clId="{11B6A3D1-D972-442B-818C-C8972FE896BD}" dt="2024-01-12T07:46:59.260" v="201" actId="1076"/>
          <ac:cxnSpMkLst>
            <pc:docMk/>
            <pc:sldMk cId="1939235316" sldId="256"/>
            <ac:cxnSpMk id="46" creationId="{F09C36CD-7418-CA59-223D-F6D6EE3405A1}"/>
          </ac:cxnSpMkLst>
        </pc:cxnChg>
        <pc:cxnChg chg="add mod">
          <ac:chgData name="Bill Cockerill" userId="18e016a3-4c8c-4f35-869c-76fb6d5de823" providerId="ADAL" clId="{11B6A3D1-D972-442B-818C-C8972FE896BD}" dt="2024-01-12T14:11:16.695" v="374" actId="14100"/>
          <ac:cxnSpMkLst>
            <pc:docMk/>
            <pc:sldMk cId="1939235316" sldId="256"/>
            <ac:cxnSpMk id="1027" creationId="{65864E56-4E38-BE04-5509-5CEAB9326F7E}"/>
          </ac:cxnSpMkLst>
        </pc:cxnChg>
      </pc:sldChg>
    </pc:docChg>
  </pc:docChgLst>
  <pc:docChgLst>
    <pc:chgData name="Bill Cockerill" userId="18e016a3-4c8c-4f35-869c-76fb6d5de823" providerId="ADAL" clId="{7B6C115F-1AB6-4AB9-B9BA-CDAFAE1DC56F}"/>
    <pc:docChg chg="custSel modSld">
      <pc:chgData name="Bill Cockerill" userId="18e016a3-4c8c-4f35-869c-76fb6d5de823" providerId="ADAL" clId="{7B6C115F-1AB6-4AB9-B9BA-CDAFAE1DC56F}" dt="2024-01-11T10:05:12.850" v="273" actId="1076"/>
      <pc:docMkLst>
        <pc:docMk/>
      </pc:docMkLst>
      <pc:sldChg chg="addSp delSp modSp mod">
        <pc:chgData name="Bill Cockerill" userId="18e016a3-4c8c-4f35-869c-76fb6d5de823" providerId="ADAL" clId="{7B6C115F-1AB6-4AB9-B9BA-CDAFAE1DC56F}" dt="2024-01-11T10:05:12.850" v="273" actId="1076"/>
        <pc:sldMkLst>
          <pc:docMk/>
          <pc:sldMk cId="1939235316" sldId="256"/>
        </pc:sldMkLst>
        <pc:spChg chg="add mod">
          <ac:chgData name="Bill Cockerill" userId="18e016a3-4c8c-4f35-869c-76fb6d5de823" providerId="ADAL" clId="{7B6C115F-1AB6-4AB9-B9BA-CDAFAE1DC56F}" dt="2024-01-11T10:01:42.426" v="238" actId="1076"/>
          <ac:spMkLst>
            <pc:docMk/>
            <pc:sldMk cId="1939235316" sldId="256"/>
            <ac:spMk id="2" creationId="{E7CC4751-F6E4-8E24-774F-AFA8D7E287B5}"/>
          </ac:spMkLst>
        </pc:spChg>
        <pc:spChg chg="add mod">
          <ac:chgData name="Bill Cockerill" userId="18e016a3-4c8c-4f35-869c-76fb6d5de823" providerId="ADAL" clId="{7B6C115F-1AB6-4AB9-B9BA-CDAFAE1DC56F}" dt="2024-01-11T10:05:12.850" v="273" actId="1076"/>
          <ac:spMkLst>
            <pc:docMk/>
            <pc:sldMk cId="1939235316" sldId="256"/>
            <ac:spMk id="10" creationId="{7ECA71EA-6D8B-4274-081A-219A85EBE4D9}"/>
          </ac:spMkLst>
        </pc:spChg>
        <pc:spChg chg="add mod">
          <ac:chgData name="Bill Cockerill" userId="18e016a3-4c8c-4f35-869c-76fb6d5de823" providerId="ADAL" clId="{7B6C115F-1AB6-4AB9-B9BA-CDAFAE1DC56F}" dt="2024-01-11T09:54:20.049" v="92" actId="1076"/>
          <ac:spMkLst>
            <pc:docMk/>
            <pc:sldMk cId="1939235316" sldId="256"/>
            <ac:spMk id="19" creationId="{D8F4F9AF-32F9-2347-EA53-ECDCA198FE8F}"/>
          </ac:spMkLst>
        </pc:spChg>
        <pc:spChg chg="add mod">
          <ac:chgData name="Bill Cockerill" userId="18e016a3-4c8c-4f35-869c-76fb6d5de823" providerId="ADAL" clId="{7B6C115F-1AB6-4AB9-B9BA-CDAFAE1DC56F}" dt="2024-01-11T09:58:11.853" v="159" actId="14100"/>
          <ac:spMkLst>
            <pc:docMk/>
            <pc:sldMk cId="1939235316" sldId="256"/>
            <ac:spMk id="20" creationId="{A6524EFB-60A8-6084-AF13-0371AF10963E}"/>
          </ac:spMkLst>
        </pc:spChg>
        <pc:spChg chg="add mod">
          <ac:chgData name="Bill Cockerill" userId="18e016a3-4c8c-4f35-869c-76fb6d5de823" providerId="ADAL" clId="{7B6C115F-1AB6-4AB9-B9BA-CDAFAE1DC56F}" dt="2024-01-11T10:00:41.645" v="161" actId="20577"/>
          <ac:spMkLst>
            <pc:docMk/>
            <pc:sldMk cId="1939235316" sldId="256"/>
            <ac:spMk id="30" creationId="{E0A783B1-332E-8C0F-EC0A-6D4C2524DA29}"/>
          </ac:spMkLst>
        </pc:spChg>
        <pc:spChg chg="add mod">
          <ac:chgData name="Bill Cockerill" userId="18e016a3-4c8c-4f35-869c-76fb6d5de823" providerId="ADAL" clId="{7B6C115F-1AB6-4AB9-B9BA-CDAFAE1DC56F}" dt="2024-01-11T09:56:57.903" v="134" actId="20577"/>
          <ac:spMkLst>
            <pc:docMk/>
            <pc:sldMk cId="1939235316" sldId="256"/>
            <ac:spMk id="31" creationId="{459CEA47-94A2-90C9-924F-F3DFC8EE59E6}"/>
          </ac:spMkLst>
        </pc:spChg>
        <pc:spChg chg="add mod">
          <ac:chgData name="Bill Cockerill" userId="18e016a3-4c8c-4f35-869c-76fb6d5de823" providerId="ADAL" clId="{7B6C115F-1AB6-4AB9-B9BA-CDAFAE1DC56F}" dt="2024-01-11T09:57:43.919" v="149" actId="1076"/>
          <ac:spMkLst>
            <pc:docMk/>
            <pc:sldMk cId="1939235316" sldId="256"/>
            <ac:spMk id="32" creationId="{0FA30F9E-691C-7EDF-61D3-0DADB5CDF9E1}"/>
          </ac:spMkLst>
        </pc:spChg>
        <pc:picChg chg="add mod">
          <ac:chgData name="Bill Cockerill" userId="18e016a3-4c8c-4f35-869c-76fb6d5de823" providerId="ADAL" clId="{7B6C115F-1AB6-4AB9-B9BA-CDAFAE1DC56F}" dt="2024-01-11T10:04:22.592" v="243" actId="1076"/>
          <ac:picMkLst>
            <pc:docMk/>
            <pc:sldMk cId="1939235316" sldId="256"/>
            <ac:picMk id="4" creationId="{1FD18488-472B-E9E9-B498-1357F98D736A}"/>
          </ac:picMkLst>
        </pc:picChg>
        <pc:picChg chg="mod">
          <ac:chgData name="Bill Cockerill" userId="18e016a3-4c8c-4f35-869c-76fb6d5de823" providerId="ADAL" clId="{7B6C115F-1AB6-4AB9-B9BA-CDAFAE1DC56F}" dt="2024-01-11T09:55:06.441" v="95" actId="1076"/>
          <ac:picMkLst>
            <pc:docMk/>
            <pc:sldMk cId="1939235316" sldId="256"/>
            <ac:picMk id="5" creationId="{33B8AC94-2260-6CE4-68EF-477AA443EB0C}"/>
          </ac:picMkLst>
        </pc:picChg>
        <pc:picChg chg="mod">
          <ac:chgData name="Bill Cockerill" userId="18e016a3-4c8c-4f35-869c-76fb6d5de823" providerId="ADAL" clId="{7B6C115F-1AB6-4AB9-B9BA-CDAFAE1DC56F}" dt="2024-01-11T09:57:48.051" v="151" actId="1076"/>
          <ac:picMkLst>
            <pc:docMk/>
            <pc:sldMk cId="1939235316" sldId="256"/>
            <ac:picMk id="7" creationId="{129C6F45-A17C-DDA2-7E1A-D440F7B843CE}"/>
          </ac:picMkLst>
        </pc:picChg>
        <pc:picChg chg="del mod">
          <ac:chgData name="Bill Cockerill" userId="18e016a3-4c8c-4f35-869c-76fb6d5de823" providerId="ADAL" clId="{7B6C115F-1AB6-4AB9-B9BA-CDAFAE1DC56F}" dt="2024-01-11T09:56:02.694" v="106" actId="478"/>
          <ac:picMkLst>
            <pc:docMk/>
            <pc:sldMk cId="1939235316" sldId="256"/>
            <ac:picMk id="9" creationId="{A6CBB787-421B-EBA2-31DB-FF74DD463DAD}"/>
          </ac:picMkLst>
        </pc:picChg>
        <pc:picChg chg="mod">
          <ac:chgData name="Bill Cockerill" userId="18e016a3-4c8c-4f35-869c-76fb6d5de823" providerId="ADAL" clId="{7B6C115F-1AB6-4AB9-B9BA-CDAFAE1DC56F}" dt="2024-01-11T09:54:00.709" v="85" actId="1076"/>
          <ac:picMkLst>
            <pc:docMk/>
            <pc:sldMk cId="1939235316" sldId="256"/>
            <ac:picMk id="11" creationId="{CE4C0292-8F42-8F8E-2773-5B104D1D979A}"/>
          </ac:picMkLst>
        </pc:picChg>
        <pc:picChg chg="mod">
          <ac:chgData name="Bill Cockerill" userId="18e016a3-4c8c-4f35-869c-76fb6d5de823" providerId="ADAL" clId="{7B6C115F-1AB6-4AB9-B9BA-CDAFAE1DC56F}" dt="2024-01-11T09:57:57.005" v="155" actId="1076"/>
          <ac:picMkLst>
            <pc:docMk/>
            <pc:sldMk cId="1939235316" sldId="256"/>
            <ac:picMk id="13" creationId="{A05A3083-A951-DB1D-8986-0BE72A940F69}"/>
          </ac:picMkLst>
        </pc:picChg>
        <pc:picChg chg="mod">
          <ac:chgData name="Bill Cockerill" userId="18e016a3-4c8c-4f35-869c-76fb6d5de823" providerId="ADAL" clId="{7B6C115F-1AB6-4AB9-B9BA-CDAFAE1DC56F}" dt="2024-01-11T09:58:03.004" v="157" actId="1076"/>
          <ac:picMkLst>
            <pc:docMk/>
            <pc:sldMk cId="1939235316" sldId="256"/>
            <ac:picMk id="15" creationId="{22F816AA-561A-A5DD-228F-136383AF3897}"/>
          </ac:picMkLst>
        </pc:picChg>
        <pc:picChg chg="mod">
          <ac:chgData name="Bill Cockerill" userId="18e016a3-4c8c-4f35-869c-76fb6d5de823" providerId="ADAL" clId="{7B6C115F-1AB6-4AB9-B9BA-CDAFAE1DC56F}" dt="2024-01-11T09:57:41.221" v="148" actId="1076"/>
          <ac:picMkLst>
            <pc:docMk/>
            <pc:sldMk cId="1939235316" sldId="256"/>
            <ac:picMk id="16" creationId="{4F1BD686-E336-600E-98C4-F03C7D9A8F14}"/>
          </ac:picMkLst>
        </pc:picChg>
        <pc:picChg chg="mod modCrop">
          <ac:chgData name="Bill Cockerill" userId="18e016a3-4c8c-4f35-869c-76fb6d5de823" providerId="ADAL" clId="{7B6C115F-1AB6-4AB9-B9BA-CDAFAE1DC56F}" dt="2024-01-11T09:57:55.936" v="154" actId="1076"/>
          <ac:picMkLst>
            <pc:docMk/>
            <pc:sldMk cId="1939235316" sldId="256"/>
            <ac:picMk id="18" creationId="{234DD138-57E9-F1C3-BB5C-538E817ABCE3}"/>
          </ac:picMkLst>
        </pc:picChg>
        <pc:picChg chg="mod">
          <ac:chgData name="Bill Cockerill" userId="18e016a3-4c8c-4f35-869c-76fb6d5de823" providerId="ADAL" clId="{7B6C115F-1AB6-4AB9-B9BA-CDAFAE1DC56F}" dt="2024-01-11T09:58:06.669" v="158" actId="1076"/>
          <ac:picMkLst>
            <pc:docMk/>
            <pc:sldMk cId="1939235316" sldId="256"/>
            <ac:picMk id="1028" creationId="{F023E5C2-932B-19E9-1E2A-74F684010872}"/>
          </ac:picMkLst>
        </pc:picChg>
        <pc:cxnChg chg="add mod">
          <ac:chgData name="Bill Cockerill" userId="18e016a3-4c8c-4f35-869c-76fb6d5de823" providerId="ADAL" clId="{7B6C115F-1AB6-4AB9-B9BA-CDAFAE1DC56F}" dt="2024-01-11T10:04:32.508" v="246" actId="14100"/>
          <ac:cxnSpMkLst>
            <pc:docMk/>
            <pc:sldMk cId="1939235316" sldId="256"/>
            <ac:cxnSpMk id="6" creationId="{44867D90-9C3B-8337-921A-D9D539067714}"/>
          </ac:cxnSpMkLst>
        </pc:cxnChg>
        <pc:cxnChg chg="add mod">
          <ac:chgData name="Bill Cockerill" userId="18e016a3-4c8c-4f35-869c-76fb6d5de823" providerId="ADAL" clId="{7B6C115F-1AB6-4AB9-B9BA-CDAFAE1DC56F}" dt="2024-01-11T09:55:26.089" v="100" actId="14100"/>
          <ac:cxnSpMkLst>
            <pc:docMk/>
            <pc:sldMk cId="1939235316" sldId="256"/>
            <ac:cxnSpMk id="22" creationId="{13261CF3-3B89-9FC5-8725-5512A441E08F}"/>
          </ac:cxnSpMkLst>
        </pc:cxnChg>
        <pc:cxnChg chg="add mod">
          <ac:chgData name="Bill Cockerill" userId="18e016a3-4c8c-4f35-869c-76fb6d5de823" providerId="ADAL" clId="{7B6C115F-1AB6-4AB9-B9BA-CDAFAE1DC56F}" dt="2024-01-11T09:58:17.738" v="160" actId="14100"/>
          <ac:cxnSpMkLst>
            <pc:docMk/>
            <pc:sldMk cId="1939235316" sldId="256"/>
            <ac:cxnSpMk id="26" creationId="{428795B6-5248-026A-2B48-FBF9379E0D3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E571-9CE9-06FE-B8A1-32D3092E5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4A63C-400D-A158-9C1A-E8BB0B96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775D5-A2B1-7F68-D140-65398A8A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FE47-3DE0-41C0-A8DC-9F9C5076DB29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42695-D692-5993-CE52-38B4BDD0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0B5F-D87C-C57D-9BD1-F6D02642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AA4-A5C2-48D5-8A6A-3E80EF49D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43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B922-2F2A-E662-6654-AC443AEF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83BEF-225F-34B4-E9CC-E5AF76E1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66F12-F5DB-6F9A-924C-ED5AB8DF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FE47-3DE0-41C0-A8DC-9F9C5076DB29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B781-8705-3A11-AAF0-0C237CC4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80BFB-344B-4528-36AA-0088F059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AA4-A5C2-48D5-8A6A-3E80EF49D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73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11468-751C-1EF6-0451-7014C0506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C98F7-A46A-E2D5-E7B5-F74C2129B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42FC-F2F1-35DB-B62F-E21A17CD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FE47-3DE0-41C0-A8DC-9F9C5076DB29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467D0-5AC5-5B7E-10BE-ADBEB97B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1719F-AD1E-CB80-9A63-31F583DF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AA4-A5C2-48D5-8A6A-3E80EF49D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77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E833-BD5F-3D80-19DF-5E2E2176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D056-15C1-9E66-D232-457B7B4A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1D489-FA8E-A60C-940D-2422E7C9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FE47-3DE0-41C0-A8DC-9F9C5076DB29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F7B4-0B8C-81B9-3B6C-84EF2A39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8D9DB-8372-3BEB-1E22-3B023EDA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AA4-A5C2-48D5-8A6A-3E80EF49D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06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FD11-E81C-C74F-2DFB-6FE11E94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2607A-7369-00E6-7437-37CF42FB6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A7E5-1E80-1E7D-44DF-186C7589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FE47-3DE0-41C0-A8DC-9F9C5076DB29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8ABCA-A639-E399-94D5-1DD1E837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C9EC-B537-4212-09E7-040B6E60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AA4-A5C2-48D5-8A6A-3E80EF49D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64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8357-8A25-CE39-82EB-0127AC86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54B1-E640-DD93-0381-2C726664F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3028B-F41B-F998-7F99-5373233A8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D2709-7482-6274-86F9-2E99F94B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FE47-3DE0-41C0-A8DC-9F9C5076DB29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C52A2-F821-BF59-4DCF-9CDE122C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CE8FB-A056-4B29-E190-71F2EA13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AA4-A5C2-48D5-8A6A-3E80EF49D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48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F6CE-CE8F-6632-8545-5920A596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4B15E-D318-2234-C4C2-AAD50D184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1CB97-0C47-33AF-AF1E-8CA801072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392F2-E557-6152-010D-EB12F3B20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770E1-5578-2FBE-ACE3-95B8B446E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9E3E0-7EDB-73CB-3A1F-E0E97B32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FE47-3DE0-41C0-A8DC-9F9C5076DB29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5CEC5-74FD-DA02-D024-9D1E17BA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80FD4-2F94-4FEF-0D1F-932C0807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AA4-A5C2-48D5-8A6A-3E80EF49D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10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A908-D424-70D3-FC21-885396C0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344C9-E90B-02F1-4D22-D1855EA4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FE47-3DE0-41C0-A8DC-9F9C5076DB29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D8B53-1EDD-CFB4-6E1F-7504E5AD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D1A1F-D68E-D40A-62BC-515CFCC1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AA4-A5C2-48D5-8A6A-3E80EF49D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81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AB592-BE13-5E1C-460E-7EC4B9D3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FE47-3DE0-41C0-A8DC-9F9C5076DB29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469B1-EE0B-AFBA-B888-7D542F31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AB2D3-5627-FE3D-186F-3A195BC7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AA4-A5C2-48D5-8A6A-3E80EF49D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9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EC6D-7977-A809-0FE7-6F8925BE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0781E-7426-9BB9-525B-FC26F81E8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DEBF3-C92A-1C49-AFAB-8056FC643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B0471-43B1-A03B-EEFF-6C2B1BF8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FE47-3DE0-41C0-A8DC-9F9C5076DB29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80EC1-E352-1CE0-8E75-D7E9CDDB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ACA80-F868-20E5-7BE4-0F564D15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AA4-A5C2-48D5-8A6A-3E80EF49D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4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192B-FD2C-CF41-B75D-3598406E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9E6C3-A646-B256-D30D-813BBC0EA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C90F0-C752-4B09-0E02-4AD6593DD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E28CB-7F3E-99DC-76BB-C01798F1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FE47-3DE0-41C0-A8DC-9F9C5076DB29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2DCE1-763B-FF47-8E1C-43797865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1AB9-291A-168C-17A6-322B2782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AA4-A5C2-48D5-8A6A-3E80EF49D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4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29293-3495-EB78-24FE-CCCD429E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4C455-AA1C-D66D-CF59-74A33BE5E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1B6E-55AE-F6B2-08F7-2BF276951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CFE47-3DE0-41C0-A8DC-9F9C5076DB29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0438-7860-217D-C751-916C54919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0FEF-E901-EDF3-2B4E-525B58303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4AA4-A5C2-48D5-8A6A-3E80EF49D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2AFFAD7-BDCF-F7B2-2F00-9C4D64D650A3}"/>
              </a:ext>
            </a:extLst>
          </p:cNvPr>
          <p:cNvSpPr/>
          <p:nvPr/>
        </p:nvSpPr>
        <p:spPr>
          <a:xfrm>
            <a:off x="946925" y="4139084"/>
            <a:ext cx="2894029" cy="23178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E0DA60-8F3C-31C1-07C8-76D55168C091}"/>
              </a:ext>
            </a:extLst>
          </p:cNvPr>
          <p:cNvSpPr/>
          <p:nvPr/>
        </p:nvSpPr>
        <p:spPr>
          <a:xfrm>
            <a:off x="6815649" y="241949"/>
            <a:ext cx="5134706" cy="1916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524EFB-60A8-6084-AF13-0371AF10963E}"/>
              </a:ext>
            </a:extLst>
          </p:cNvPr>
          <p:cNvSpPr/>
          <p:nvPr/>
        </p:nvSpPr>
        <p:spPr>
          <a:xfrm>
            <a:off x="52524" y="103106"/>
            <a:ext cx="5134706" cy="32735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C6F45-A17C-DDA2-7E1A-D440F7B84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38" y="1214899"/>
            <a:ext cx="2771969" cy="730177"/>
          </a:xfrm>
          <a:prstGeom prst="rect">
            <a:avLst/>
          </a:prstGeom>
        </p:spPr>
      </p:pic>
      <p:pic>
        <p:nvPicPr>
          <p:cNvPr id="1028" name="Picture 4" descr="Git">
            <a:extLst>
              <a:ext uri="{FF2B5EF4-FFF2-40B4-BE49-F238E27FC236}">
                <a16:creationId xmlns:a16="http://schemas.microsoft.com/office/drawing/2014/main" id="{F023E5C2-932B-19E9-1E2A-74F684010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8" y="2178051"/>
            <a:ext cx="1459112" cy="61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5A3083-A951-DB1D-8986-0BE72A940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78" y="215642"/>
            <a:ext cx="1709807" cy="625228"/>
          </a:xfrm>
          <a:prstGeom prst="rect">
            <a:avLst/>
          </a:prstGeom>
        </p:spPr>
      </p:pic>
      <p:pic>
        <p:nvPicPr>
          <p:cNvPr id="16" name="Graphic 15" descr="Laptop with solid fill">
            <a:extLst>
              <a:ext uri="{FF2B5EF4-FFF2-40B4-BE49-F238E27FC236}">
                <a16:creationId xmlns:a16="http://schemas.microsoft.com/office/drawing/2014/main" id="{4F1BD686-E336-600E-98C4-F03C7D9A8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9585" y="-146772"/>
            <a:ext cx="1572077" cy="15720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4DD138-57E9-F1C3-BB5C-538E817ABC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895" r="10991" b="13625"/>
          <a:stretch/>
        </p:blipFill>
        <p:spPr>
          <a:xfrm>
            <a:off x="1896288" y="2014431"/>
            <a:ext cx="1140485" cy="105658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0A783B1-332E-8C0F-EC0A-6D4C2524DA29}"/>
              </a:ext>
            </a:extLst>
          </p:cNvPr>
          <p:cNvSpPr txBox="1"/>
          <p:nvPr/>
        </p:nvSpPr>
        <p:spPr>
          <a:xfrm>
            <a:off x="7148152" y="456744"/>
            <a:ext cx="1170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VM*</a:t>
            </a:r>
            <a:endParaRPr lang="en-GB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A30F9E-691C-7EDF-61D3-0DADB5CDF9E1}"/>
              </a:ext>
            </a:extLst>
          </p:cNvPr>
          <p:cNvSpPr txBox="1"/>
          <p:nvPr/>
        </p:nvSpPr>
        <p:spPr>
          <a:xfrm>
            <a:off x="2025919" y="266646"/>
            <a:ext cx="1170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Work</a:t>
            </a: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18488-472B-E9E9-B498-1357F98D73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3" y="4199819"/>
            <a:ext cx="2365401" cy="2119493"/>
          </a:xfrm>
          <a:prstGeom prst="rect">
            <a:avLst/>
          </a:prstGeom>
        </p:spPr>
      </p:pic>
      <p:pic>
        <p:nvPicPr>
          <p:cNvPr id="8" name="Picture 4" descr="Git">
            <a:extLst>
              <a:ext uri="{FF2B5EF4-FFF2-40B4-BE49-F238E27FC236}">
                <a16:creationId xmlns:a16="http://schemas.microsoft.com/office/drawing/2014/main" id="{75E76240-B5E8-B294-7436-EF56C4947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363" y="1524050"/>
            <a:ext cx="1459112" cy="61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449CCA-1EA2-DF1E-A1F8-B014D76DD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016" y="829726"/>
            <a:ext cx="1709807" cy="625228"/>
          </a:xfrm>
          <a:prstGeom prst="rect">
            <a:avLst/>
          </a:prstGeom>
        </p:spPr>
      </p:pic>
      <p:pic>
        <p:nvPicPr>
          <p:cNvPr id="12" name="Graphic 11" descr="Laptop with solid fill">
            <a:extLst>
              <a:ext uri="{FF2B5EF4-FFF2-40B4-BE49-F238E27FC236}">
                <a16:creationId xmlns:a16="http://schemas.microsoft.com/office/drawing/2014/main" id="{30B471A1-9D25-A80D-B7D8-873048700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9430" y="-22415"/>
            <a:ext cx="1572077" cy="15720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F49798-0977-F691-D51C-E983B86429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8350" y="2019365"/>
            <a:ext cx="1947303" cy="1243904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1C67769-13A3-DF95-42C7-DC749BFBB328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5085653" y="718354"/>
            <a:ext cx="2062499" cy="18761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prstDash val="solid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74E4B95-1589-93E4-7FF7-1366FC7D30BC}"/>
              </a:ext>
            </a:extLst>
          </p:cNvPr>
          <p:cNvSpPr/>
          <p:nvPr/>
        </p:nvSpPr>
        <p:spPr>
          <a:xfrm>
            <a:off x="4945270" y="2476964"/>
            <a:ext cx="241960" cy="235176"/>
          </a:xfrm>
          <a:prstGeom prst="ellips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09C36CD-7418-CA59-223D-F6D6EE3405A1}"/>
              </a:ext>
            </a:extLst>
          </p:cNvPr>
          <p:cNvCxnSpPr>
            <a:cxnSpLocks/>
            <a:stCxn id="18" idx="2"/>
            <a:endCxn id="35" idx="1"/>
          </p:cNvCxnSpPr>
          <p:nvPr/>
        </p:nvCxnSpPr>
        <p:spPr>
          <a:xfrm rot="5400000">
            <a:off x="593227" y="3424714"/>
            <a:ext cx="2227003" cy="1519606"/>
          </a:xfrm>
          <a:prstGeom prst="bentConnector4">
            <a:avLst>
              <a:gd name="adj1" fmla="val 23980"/>
              <a:gd name="adj2" fmla="val 115043"/>
            </a:avLst>
          </a:prstGeom>
          <a:ln w="28575">
            <a:solidFill>
              <a:schemeClr val="accent5">
                <a:lumMod val="75000"/>
              </a:schemeClr>
            </a:solidFill>
            <a:prstDash val="solid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CA08E26-BAD9-0BEC-B233-237BA9720B47}"/>
              </a:ext>
            </a:extLst>
          </p:cNvPr>
          <p:cNvSpPr/>
          <p:nvPr/>
        </p:nvSpPr>
        <p:spPr>
          <a:xfrm>
            <a:off x="2364859" y="3038428"/>
            <a:ext cx="241960" cy="235176"/>
          </a:xfrm>
          <a:prstGeom prst="ellips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05F391-3278-AEAC-10A1-336DF15AE21F}"/>
              </a:ext>
            </a:extLst>
          </p:cNvPr>
          <p:cNvSpPr/>
          <p:nvPr/>
        </p:nvSpPr>
        <p:spPr>
          <a:xfrm>
            <a:off x="6657320" y="3912130"/>
            <a:ext cx="5134706" cy="1916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D9FD89-D860-A7F0-4101-761CE02C6A2E}"/>
              </a:ext>
            </a:extLst>
          </p:cNvPr>
          <p:cNvSpPr txBox="1"/>
          <p:nvPr/>
        </p:nvSpPr>
        <p:spPr>
          <a:xfrm>
            <a:off x="6989823" y="4126925"/>
            <a:ext cx="1170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VM*</a:t>
            </a:r>
            <a:endParaRPr lang="en-GB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CCE8E0-345F-CF69-5043-5AA42BC46162}"/>
              </a:ext>
            </a:extLst>
          </p:cNvPr>
          <p:cNvSpPr txBox="1"/>
          <p:nvPr/>
        </p:nvSpPr>
        <p:spPr>
          <a:xfrm>
            <a:off x="5969673" y="6300539"/>
            <a:ext cx="636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*VM = Virtual Machine (computer in the cloud)</a:t>
            </a:r>
            <a:endParaRPr lang="en-GB" sz="2400" dirty="0"/>
          </a:p>
        </p:txBody>
      </p:sp>
      <p:pic>
        <p:nvPicPr>
          <p:cNvPr id="1024" name="Graphic 1023" descr="Laptop with solid fill">
            <a:extLst>
              <a:ext uri="{FF2B5EF4-FFF2-40B4-BE49-F238E27FC236}">
                <a16:creationId xmlns:a16="http://schemas.microsoft.com/office/drawing/2014/main" id="{44B865B4-553A-AD63-75C4-8B37FF90F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8568" y="3687489"/>
            <a:ext cx="1572077" cy="1572077"/>
          </a:xfrm>
          <a:prstGeom prst="rect">
            <a:avLst/>
          </a:prstGeom>
        </p:spPr>
      </p:pic>
      <p:pic>
        <p:nvPicPr>
          <p:cNvPr id="1030" name="Picture 6" descr="How To: Build A Read-Only Linux System">
            <a:extLst>
              <a:ext uri="{FF2B5EF4-FFF2-40B4-BE49-F238E27FC236}">
                <a16:creationId xmlns:a16="http://schemas.microsoft.com/office/drawing/2014/main" id="{EA4B2768-CE9D-676A-046F-D9A180840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286" y="3909553"/>
            <a:ext cx="16859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etting Started with Docker">
            <a:extLst>
              <a:ext uri="{FF2B5EF4-FFF2-40B4-BE49-F238E27FC236}">
                <a16:creationId xmlns:a16="http://schemas.microsoft.com/office/drawing/2014/main" id="{F422CAB7-C104-67FE-CCF3-B0E3B9565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092" y="3973078"/>
            <a:ext cx="1706243" cy="95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" name="Connector: Elbow 1026">
            <a:extLst>
              <a:ext uri="{FF2B5EF4-FFF2-40B4-BE49-F238E27FC236}">
                <a16:creationId xmlns:a16="http://schemas.microsoft.com/office/drawing/2014/main" id="{65864E56-4E38-BE04-5509-5CEAB9326F7E}"/>
              </a:ext>
            </a:extLst>
          </p:cNvPr>
          <p:cNvCxnSpPr>
            <a:cxnSpLocks/>
            <a:endCxn id="59" idx="0"/>
          </p:cNvCxnSpPr>
          <p:nvPr/>
        </p:nvCxnSpPr>
        <p:spPr>
          <a:xfrm rot="5400000">
            <a:off x="6876192" y="2740860"/>
            <a:ext cx="2085166" cy="68696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prstDash val="solid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C0D68E5-181E-B8B6-0170-31CE61FD0BEF}"/>
              </a:ext>
            </a:extLst>
          </p:cNvPr>
          <p:cNvSpPr txBox="1"/>
          <p:nvPr/>
        </p:nvSpPr>
        <p:spPr>
          <a:xfrm>
            <a:off x="6766255" y="5122296"/>
            <a:ext cx="76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🚀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F0B281-0BE9-022C-FACE-2906F16A6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242" y="4184517"/>
            <a:ext cx="728744" cy="72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o you use pgAdmin? Why? : r/PostgreSQL">
            <a:extLst>
              <a:ext uri="{FF2B5EF4-FFF2-40B4-BE49-F238E27FC236}">
                <a16:creationId xmlns:a16="http://schemas.microsoft.com/office/drawing/2014/main" id="{3E02A438-DA58-8A3C-B9F4-7B25DADD1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3" t="20653" r="15279" b="26809"/>
          <a:stretch/>
        </p:blipFill>
        <p:spPr bwMode="auto">
          <a:xfrm>
            <a:off x="10073687" y="5105046"/>
            <a:ext cx="146002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3FC4282-1DF6-70AD-3BE7-4AA9AA464214}"/>
              </a:ext>
            </a:extLst>
          </p:cNvPr>
          <p:cNvCxnSpPr>
            <a:cxnSpLocks/>
            <a:stCxn id="1032" idx="2"/>
          </p:cNvCxnSpPr>
          <p:nvPr/>
        </p:nvCxnSpPr>
        <p:spPr>
          <a:xfrm rot="16200000" flipH="1">
            <a:off x="9426801" y="4654987"/>
            <a:ext cx="399128" cy="946302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  <a:prstDash val="solid"/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What versions of Windows Server are supported? - IT 4 Offices">
            <a:extLst>
              <a:ext uri="{FF2B5EF4-FFF2-40B4-BE49-F238E27FC236}">
                <a16:creationId xmlns:a16="http://schemas.microsoft.com/office/drawing/2014/main" id="{0A372457-22B3-8846-EAE9-643DFC4EF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210" y="212496"/>
            <a:ext cx="2205397" cy="53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D72C03-A723-3D87-9E01-50C23DFC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72" y="1297415"/>
            <a:ext cx="2771969" cy="730177"/>
          </a:xfrm>
          <a:prstGeom prst="rect">
            <a:avLst/>
          </a:prstGeom>
        </p:spPr>
      </p:pic>
      <p:sp>
        <p:nvSpPr>
          <p:cNvPr id="1034" name="Oval 1033">
            <a:extLst>
              <a:ext uri="{FF2B5EF4-FFF2-40B4-BE49-F238E27FC236}">
                <a16:creationId xmlns:a16="http://schemas.microsoft.com/office/drawing/2014/main" id="{C2BA1162-32E4-7F16-32CC-6173940A6B2D}"/>
              </a:ext>
            </a:extLst>
          </p:cNvPr>
          <p:cNvSpPr/>
          <p:nvPr/>
        </p:nvSpPr>
        <p:spPr>
          <a:xfrm>
            <a:off x="8167055" y="1942875"/>
            <a:ext cx="241960" cy="235176"/>
          </a:xfrm>
          <a:prstGeom prst="ellips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447F1F7-F726-C56D-777C-7125DD9389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15440" y="4543682"/>
            <a:ext cx="1095528" cy="409632"/>
          </a:xfrm>
          <a:prstGeom prst="rect">
            <a:avLst/>
          </a:prstGeom>
        </p:spPr>
      </p:pic>
      <p:pic>
        <p:nvPicPr>
          <p:cNvPr id="25" name="Picture 8" descr="Windows vs macOS: Which One is the Best Operating System?">
            <a:extLst>
              <a:ext uri="{FF2B5EF4-FFF2-40B4-BE49-F238E27FC236}">
                <a16:creationId xmlns:a16="http://schemas.microsoft.com/office/drawing/2014/main" id="{B521625B-D3D7-E959-7FE6-77A1EAD52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91" y="96073"/>
            <a:ext cx="1502861" cy="93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23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2 -0.00417 L 0.00352 -0.00417 C 0.00769 -0.00324 0.0155 -0.00162 0.01928 -0.00139 L 0.08633 -0.00139 L 0.08633 -0.00139 C 0.08711 -0.01481 0.08777 -0.02755 0.08777 -0.0412 C 0.08777 -0.06157 0.08829 -0.05764 0.08633 -0.06805 C 0.08607 -0.10069 0.08607 -0.1331 0.08568 -0.16551 C 0.08568 -0.16736 0.08503 -0.16898 0.0849 -0.1706 C 0.08451 -0.17801 0.08451 -0.18518 0.08425 -0.19259 C 0.08451 -0.21551 0.08451 -0.23866 0.0849 -0.2618 C 0.08503 -0.26389 0.08529 -0.26597 0.08568 -0.26805 C 0.08594 -0.26968 0.08711 -0.27199 0.08711 -0.27199 L 0.08711 -0.27199 L 0.09362 -0.27454 C 0.09558 -0.27523 0.0974 -0.27685 0.09935 -0.27708 C 0.10625 -0.27801 0.11329 -0.27801 0.12032 -0.27847 C 0.13438 -0.28194 0.12201 -0.2794 0.15196 -0.27847 C 0.15652 -0.27824 0.16107 -0.27847 0.16576 -0.27847 L 0.16576 -0.27847 L 0.16576 -0.27847 " pathEditMode="relative" ptsTypes="AAAAAAAAAAAAAAAAAAAAA">
                                      <p:cBhvr>
                                        <p:cTn id="6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2.29167E-6 -2.96296E-6 C -0.00026 -2.96296E-6 -0.00091 0.00394 -0.00091 0.01273 C -0.00039 0.02084 -0.00196 0.05093 -0.00196 0.05116 C -0.00183 0.05741 -0.0013 0.06968 -0.00091 0.08125 C -0.00039 0.09329 -0.00183 0.09977 -0.00143 0.10834 C -0.00078 0.12223 0.00013 0.12778 -0.00026 0.14445 L -0.00443 0.14445 C -0.00625 0.14445 0.00065 0.14954 -0.0013 0.14954 C -0.00495 0.14908 -0.00847 0.14977 -0.01224 0.14931 C -0.01433 0.14954 -0.01797 0.14931 -0.02005 0.14954 C -0.02084 0.14954 -0.02214 0.14792 -0.02279 0.14792 L -0.05755 0.14676 C -0.05938 0.14746 -0.05599 0.14885 -0.05794 0.14931 C -0.05625 0.15116 -0.05873 0.15695 -0.05729 0.16111 C -0.05677 0.16111 -0.05729 0.15834 -0.05703 0.16574 C -0.0569 0.17662 -0.05443 0.19861 -0.05612 0.21598 C -0.05651 0.21667 -0.0569 0.21829 -0.05742 0.22639 C -0.05768 0.22986 -0.05586 0.23334 -0.05625 0.23473 C -0.05625 0.23473 -0.0569 0.23773 -0.05703 0.24491 C -0.05742 0.2507 -0.05651 0.25162 -0.05677 0.25301 C -0.05651 0.26343 -0.05612 0.26922 -0.05573 0.27246 C -0.0556 0.27639 -0.05873 0.2831 -0.05834 0.28473 C -0.05794 0.28611 -0.0569 0.28866 -0.0569 0.28889 C -0.0569 0.28866 -0.05664 0.28588 -0.05664 0.28611 " pathEditMode="relative" rAng="0" ptsTypes="AAAAAAAAAAAAAAAAAAAAAAAAA">
                                      <p:cBhvr>
                                        <p:cTn id="10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4.375E-6 2.22222E-6 C -0.00039 0.0044 -0.00131 0.00903 -0.00144 0.01366 C -0.00157 0.03009 -0.00066 0.06273 -0.00066 0.06296 L -0.00066 0.06273 C -0.00469 0.0662 -0.00847 0.07083 -0.01276 0.07268 C -0.01758 0.075 -0.02761 0.07546 -0.02761 0.07546 C -0.02852 0.07546 -0.02943 0.07592 -0.03034 0.07662 C -0.03112 0.07708 -0.03178 0.07754 -0.03256 0.07754 C -0.0375 0.07847 -0.04454 0.07222 -0.04948 0.07268 C -0.05704 0.07106 -0.06237 0.07569 -0.07006 0.07384 C -0.07084 0.07384 -0.07175 0.07268 -0.07266 0.07268 L -0.14349 0.07268 L -0.14766 0.07268 C -0.14636 0.07731 -0.14467 0.08171 -0.14349 0.08634 C -0.1418 0.09352 -0.1418 0.10046 -0.14141 0.10787 C -0.14154 0.13194 -0.14128 0.15578 -0.14206 0.17986 C -0.14219 0.18403 -0.14362 0.18819 -0.14414 0.19236 C -0.14454 0.19514 -0.14545 0.21296 -0.14558 0.21481 C -0.14662 0.23449 -0.14584 0.22222 -0.14701 0.23889 C -0.14727 0.24838 -0.14714 0.2581 -0.14766 0.26782 C -0.14792 0.27129 -0.14896 0.27453 -0.14909 0.27778 C -0.14948 0.28842 -0.14909 0.29884 -0.14909 0.30903 L -0.14909 0.30949 C -0.13933 0.31041 -0.13803 0.30903 -0.12865 0.31666 C -0.12683 0.31828 -0.12539 0.32106 -0.1237 0.32291 C -0.12279 0.32407 -0.12175 0.32477 -0.12084 0.32546 L -0.11381 0.3331 C -0.11237 0.33472 -0.11107 0.3368 -0.10951 0.33796 C -0.1073 0.34028 -0.10482 0.3412 -0.10248 0.34328 C -0.10105 0.34421 -0.09961 0.3456 -0.09818 0.34699 C -0.09701 0.34815 -0.09584 0.34861 -0.09467 0.34953 C -0.09037 0.35208 -0.08568 0.35301 -0.08191 0.35717 C -0.08008 0.35926 -0.07826 0.36134 -0.07631 0.36342 C -0.07266 0.3669 -0.07513 0.36273 -0.07344 0.36574 L -0.07266 0.36574 C -0.0711 0.3581 -0.06914 0.35069 -0.06771 0.34328 C -0.06498 0.32754 -0.06628 0.31551 -0.0586 0.30185 C -0.05625 0.29768 -0.05391 0.29328 -0.05144 0.28889 C -0.05013 0.28634 -0.04896 0.2831 -0.0474 0.28032 C -0.0461 0.27847 -0.04441 0.27731 -0.0431 0.27546 C -0.04232 0.27407 -0.0418 0.27153 -0.04102 0.27014 C -0.03933 0.26713 -0.03191 0.25602 -0.02969 0.25139 C -0.02618 0.24352 -0.02305 0.23565 -0.0198 0.22754 C -0.01224 0.20926 -0.01993 0.22824 -0.01342 0.20972 C -0.0112 0.20347 -0.01133 0.20694 -0.01133 0.20347 L -0.01133 0.2037 C -0.01081 0.21111 -0.01172 0.21921 -0.0099 0.22639 C -0.00209 0.25463 0.00807 0.26203 0.01979 0.28403 C 0.02356 0.2912 0.02968 0.30694 0.02968 0.30694 C 0.03359 0.33449 0.02942 0.3118 0.03463 0.3294 C 0.0358 0.3331 0.03658 0.3368 0.0375 0.34074 C 0.03776 0.34213 0.03789 0.34352 0.03828 0.34444 C 0.03932 0.34815 0.04075 0.35116 0.04179 0.35463 C 0.04257 0.35741 0.04309 0.36065 0.04388 0.36342 C 0.0457 0.36991 0.04609 0.36852 0.04739 0.37477 C 0.04752 0.375 0.04739 0.37569 0.04739 0.37616 L 0.04739 0.37639 " pathEditMode="relative" rAng="0" ptsTypes="AAAAAAAAAAAAAAAAAAAAAAAAAAAAAAAAAAAAAAAAAAAAAAAAAAAAAAAAAA">
                                      <p:cBhvr>
                                        <p:cTn id="14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1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9" grpId="0" animBg="1"/>
      <p:bldP spid="10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Cockerill</dc:creator>
  <cp:lastModifiedBy>Bill Cockerill</cp:lastModifiedBy>
  <cp:revision>1</cp:revision>
  <dcterms:created xsi:type="dcterms:W3CDTF">2024-01-11T09:43:04Z</dcterms:created>
  <dcterms:modified xsi:type="dcterms:W3CDTF">2024-01-12T14:20:09Z</dcterms:modified>
</cp:coreProperties>
</file>