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0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8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4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3857-58EF-4AD5-B2F2-61CE7363691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4114-D4F6-4019-BE85-7A8323E2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1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0" y="-228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Pokémon </a:t>
            </a:r>
            <a:r>
              <a:rPr lang="en-US" dirty="0" err="1" smtClean="0">
                <a:solidFill>
                  <a:schemeClr val="bg1"/>
                </a:solidFill>
              </a:rPr>
              <a:t>Bashe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33400" y="4724400"/>
            <a:ext cx="6400800" cy="1752600"/>
          </a:xfrm>
        </p:spPr>
        <p:txBody>
          <a:bodyPr/>
          <a:lstStyle/>
          <a:p>
            <a:r>
              <a:rPr lang="en-US" dirty="0" err="1" smtClean="0"/>
              <a:t>By:Andrew</a:t>
            </a:r>
            <a:r>
              <a:rPr lang="en-US" dirty="0" smtClean="0"/>
              <a:t> Bryan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Pokémon </a:t>
            </a:r>
            <a:r>
              <a:rPr lang="en-US" dirty="0" err="1" smtClean="0"/>
              <a:t>Bashe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Dead.</a:t>
            </a:r>
            <a:endParaRPr lang="en-US" dirty="0"/>
          </a:p>
        </p:txBody>
      </p:sp>
      <p:pic>
        <p:nvPicPr>
          <p:cNvPr id="1026" name="Picture 2" descr="C:\Users\250148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4314825" cy="26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9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7772400" cy="1470025"/>
          </a:xfrm>
        </p:spPr>
        <p:txBody>
          <a:bodyPr/>
          <a:lstStyle/>
          <a:p>
            <a:r>
              <a:rPr lang="en-US" dirty="0" smtClean="0"/>
              <a:t>Pokémon </a:t>
            </a:r>
            <a:r>
              <a:rPr lang="en-US" dirty="0"/>
              <a:t>Beige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6400800" cy="1752600"/>
          </a:xfrm>
        </p:spPr>
        <p:txBody>
          <a:bodyPr/>
          <a:lstStyle/>
          <a:p>
            <a:r>
              <a:rPr lang="en-US" dirty="0" smtClean="0"/>
              <a:t>By Andrew Bryan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Sheet</a:t>
            </a:r>
          </a:p>
          <a:p>
            <a:r>
              <a:rPr lang="en-US" dirty="0" smtClean="0"/>
              <a:t>Enemy Spawn Chance and AI</a:t>
            </a:r>
          </a:p>
          <a:p>
            <a:r>
              <a:rPr lang="en-US" dirty="0" smtClean="0"/>
              <a:t>Menu Selection</a:t>
            </a:r>
          </a:p>
          <a:p>
            <a:r>
              <a:rPr lang="en-US" dirty="0" smtClean="0"/>
              <a:t>Moves/and how they work in Alpha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Boundaries</a:t>
            </a:r>
          </a:p>
          <a:p>
            <a:r>
              <a:rPr lang="en-US" dirty="0" smtClean="0"/>
              <a:t>Entry points</a:t>
            </a:r>
          </a:p>
          <a:p>
            <a:r>
              <a:rPr lang="en-US" dirty="0" smtClean="0"/>
              <a:t>Spawn areas</a:t>
            </a:r>
          </a:p>
          <a:p>
            <a:r>
              <a:rPr lang="en-US" dirty="0" smtClean="0"/>
              <a:t>Vendors</a:t>
            </a:r>
          </a:p>
          <a:p>
            <a:r>
              <a:rPr lang="en-US" dirty="0" smtClean="0"/>
              <a:t>Limits on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Enemy Concept</a:t>
            </a:r>
          </a:p>
          <a:p>
            <a:r>
              <a:rPr lang="en-US" dirty="0" smtClean="0"/>
              <a:t>Map Concept</a:t>
            </a:r>
          </a:p>
          <a:p>
            <a:r>
              <a:rPr lang="en-US" dirty="0" smtClean="0"/>
              <a:t>Office Themed</a:t>
            </a:r>
          </a:p>
          <a:p>
            <a:r>
              <a:rPr lang="en-US" dirty="0" smtClean="0"/>
              <a:t>Probably Won’t Do It</a:t>
            </a:r>
          </a:p>
          <a:p>
            <a:r>
              <a:rPr lang="en-US" dirty="0" smtClean="0"/>
              <a:t>I claim copy write privileges unless your game is freaking awesome.</a:t>
            </a:r>
          </a:p>
        </p:txBody>
      </p:sp>
    </p:spTree>
    <p:extLst>
      <p:ext uri="{BB962C8B-B14F-4D97-AF65-F5344CB8AC3E}">
        <p14:creationId xmlns:p14="http://schemas.microsoft.com/office/powerpoint/2010/main" val="30358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250148\Desktop\PokemonS1Map\beige-open-generic-office-cubical-workspace-17085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5" y="34132"/>
            <a:ext cx="3772311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250148\Desktop\PokemonS1Ma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70" y="3492757"/>
            <a:ext cx="1954795" cy="18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250148\Desktop\PokemonS1Map\victor-coffee-mug-heavy-vintage-diner-restaurant-cup-stamped-victor-beige-74edba7d2df2fab3636f563677a2866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438" y="181767"/>
            <a:ext cx="3129841" cy="28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250148\Desktop\downloa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67000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250148\Desktop\toffee-bars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5335972"/>
            <a:ext cx="225015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250148\Desktop\RC8fLGb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50" y="4356290"/>
            <a:ext cx="2416175" cy="24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Pokémon Bashe</vt:lpstr>
      <vt:lpstr>Pokémon Bashe Is Dead.</vt:lpstr>
      <vt:lpstr>Pokémon Beige</vt:lpstr>
      <vt:lpstr>Battle Screen</vt:lpstr>
      <vt:lpstr>Map</vt:lpstr>
      <vt:lpstr>Beige</vt:lpstr>
      <vt:lpstr>PowerPoint Presentation</vt:lpstr>
    </vt:vector>
  </TitlesOfParts>
  <Company>Allen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Bashe</dc:title>
  <dc:creator>Andrew J Bryan</dc:creator>
  <cp:lastModifiedBy>Andrew J Bryan</cp:lastModifiedBy>
  <cp:revision>5</cp:revision>
  <dcterms:created xsi:type="dcterms:W3CDTF">2017-05-16T16:05:28Z</dcterms:created>
  <dcterms:modified xsi:type="dcterms:W3CDTF">2017-05-16T17:51:00Z</dcterms:modified>
</cp:coreProperties>
</file>