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9A9D60-FEB2-4B29-8F2F-111FF01554E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AAA719-DBF6-492C-9F1E-491E094E7165}">
      <dgm:prSet/>
      <dgm:spPr/>
      <dgm:t>
        <a:bodyPr/>
        <a:lstStyle/>
        <a:p>
          <a:pPr>
            <a:defRPr cap="all"/>
          </a:pPr>
          <a:r>
            <a:rPr lang="en-US" dirty="0"/>
            <a:t>1. Secure storage of pet details (e.g., name, breed, age).</a:t>
          </a:r>
        </a:p>
      </dgm:t>
    </dgm:pt>
    <dgm:pt modelId="{421935D4-449C-4C18-BD30-8AEEAE5A4273}" type="parTrans" cxnId="{485CA57B-C982-4FA3-ACD7-6A4DE08E8557}">
      <dgm:prSet/>
      <dgm:spPr/>
      <dgm:t>
        <a:bodyPr/>
        <a:lstStyle/>
        <a:p>
          <a:endParaRPr lang="en-US"/>
        </a:p>
      </dgm:t>
    </dgm:pt>
    <dgm:pt modelId="{09A48258-C7FC-4A9C-888E-C4E313AD5B99}" type="sibTrans" cxnId="{485CA57B-C982-4FA3-ACD7-6A4DE08E8557}">
      <dgm:prSet/>
      <dgm:spPr/>
      <dgm:t>
        <a:bodyPr/>
        <a:lstStyle/>
        <a:p>
          <a:endParaRPr lang="en-US"/>
        </a:p>
      </dgm:t>
    </dgm:pt>
    <dgm:pt modelId="{0EC75015-5315-496D-8749-E300629B5927}">
      <dgm:prSet/>
      <dgm:spPr/>
      <dgm:t>
        <a:bodyPr/>
        <a:lstStyle/>
        <a:p>
          <a:pPr>
            <a:defRPr cap="all"/>
          </a:pPr>
          <a:r>
            <a:rPr lang="en-US" dirty="0"/>
            <a:t>2. Verified vaccination records.</a:t>
          </a:r>
        </a:p>
      </dgm:t>
    </dgm:pt>
    <dgm:pt modelId="{F74C5978-3100-4CB3-95E6-07BDF915D6ED}" type="parTrans" cxnId="{F094C4B2-0CA2-4608-A9B0-F1B4C04BED93}">
      <dgm:prSet/>
      <dgm:spPr/>
      <dgm:t>
        <a:bodyPr/>
        <a:lstStyle/>
        <a:p>
          <a:endParaRPr lang="en-US"/>
        </a:p>
      </dgm:t>
    </dgm:pt>
    <dgm:pt modelId="{4AEA5FBB-8198-4285-8BB9-29935180B78C}" type="sibTrans" cxnId="{F094C4B2-0CA2-4608-A9B0-F1B4C04BED93}">
      <dgm:prSet/>
      <dgm:spPr/>
      <dgm:t>
        <a:bodyPr/>
        <a:lstStyle/>
        <a:p>
          <a:endParaRPr lang="en-US"/>
        </a:p>
      </dgm:t>
    </dgm:pt>
    <dgm:pt modelId="{E4A7824A-931E-47BC-938E-37817AD02037}">
      <dgm:prSet/>
      <dgm:spPr/>
      <dgm:t>
        <a:bodyPr/>
        <a:lstStyle/>
        <a:p>
          <a:pPr>
            <a:defRPr cap="all"/>
          </a:pPr>
          <a:r>
            <a:rPr lang="en-US" dirty="0"/>
            <a:t>3. Health history tracking.</a:t>
          </a:r>
        </a:p>
      </dgm:t>
    </dgm:pt>
    <dgm:pt modelId="{E48FA0D5-EBB2-4CAE-9FF1-0C0EF7EA653D}" type="parTrans" cxnId="{A32CF229-1548-4FF4-9F43-08724894C820}">
      <dgm:prSet/>
      <dgm:spPr/>
      <dgm:t>
        <a:bodyPr/>
        <a:lstStyle/>
        <a:p>
          <a:endParaRPr lang="en-US"/>
        </a:p>
      </dgm:t>
    </dgm:pt>
    <dgm:pt modelId="{5647F2FB-AC62-4648-B7C4-B4E89E36FE17}" type="sibTrans" cxnId="{A32CF229-1548-4FF4-9F43-08724894C820}">
      <dgm:prSet/>
      <dgm:spPr/>
      <dgm:t>
        <a:bodyPr/>
        <a:lstStyle/>
        <a:p>
          <a:endParaRPr lang="en-US"/>
        </a:p>
      </dgm:t>
    </dgm:pt>
    <dgm:pt modelId="{76B52163-15D5-4AD7-9548-9ED2A2B34388}">
      <dgm:prSet/>
      <dgm:spPr/>
      <dgm:t>
        <a:bodyPr/>
        <a:lstStyle/>
        <a:p>
          <a:pPr>
            <a:defRPr cap="all"/>
          </a:pPr>
          <a:r>
            <a:rPr lang="en-US" dirty="0"/>
            <a:t>4. Notifications for upcoming vaccinations and health check-ups.</a:t>
          </a:r>
        </a:p>
      </dgm:t>
    </dgm:pt>
    <dgm:pt modelId="{AC02979D-FC2E-430A-ADE5-6E70F8E4363E}" type="parTrans" cxnId="{0762D8BC-D65E-4207-BDF7-EA32AD208A3F}">
      <dgm:prSet/>
      <dgm:spPr/>
      <dgm:t>
        <a:bodyPr/>
        <a:lstStyle/>
        <a:p>
          <a:endParaRPr lang="en-US"/>
        </a:p>
      </dgm:t>
    </dgm:pt>
    <dgm:pt modelId="{D19D6CDA-0874-419A-9031-6AFA0FE617D2}" type="sibTrans" cxnId="{0762D8BC-D65E-4207-BDF7-EA32AD208A3F}">
      <dgm:prSet/>
      <dgm:spPr/>
      <dgm:t>
        <a:bodyPr/>
        <a:lstStyle/>
        <a:p>
          <a:endParaRPr lang="en-US"/>
        </a:p>
      </dgm:t>
    </dgm:pt>
    <dgm:pt modelId="{AADE1964-81E0-48AC-865A-E91F68C70B3C}">
      <dgm:prSet/>
      <dgm:spPr/>
      <dgm:t>
        <a:bodyPr/>
        <a:lstStyle/>
        <a:p>
          <a:pPr>
            <a:defRPr cap="all"/>
          </a:pPr>
          <a:r>
            <a:rPr lang="en-US" dirty="0"/>
            <a:t>5. Easy sharing of pet information with vets or pet sitters.</a:t>
          </a:r>
        </a:p>
      </dgm:t>
    </dgm:pt>
    <dgm:pt modelId="{4690C6B6-09D3-47AD-B779-2369CD46BF60}" type="parTrans" cxnId="{F93C8064-8FFE-4C36-B5E9-83531090214A}">
      <dgm:prSet/>
      <dgm:spPr/>
      <dgm:t>
        <a:bodyPr/>
        <a:lstStyle/>
        <a:p>
          <a:endParaRPr lang="en-US"/>
        </a:p>
      </dgm:t>
    </dgm:pt>
    <dgm:pt modelId="{ECDD5BFF-EC5F-4488-9A97-FEFB6E5D0407}" type="sibTrans" cxnId="{F93C8064-8FFE-4C36-B5E9-83531090214A}">
      <dgm:prSet/>
      <dgm:spPr/>
      <dgm:t>
        <a:bodyPr/>
        <a:lstStyle/>
        <a:p>
          <a:endParaRPr lang="en-US"/>
        </a:p>
      </dgm:t>
    </dgm:pt>
    <dgm:pt modelId="{9332B2A4-776A-46CE-8088-D4DD6CEBB2D2}" type="pres">
      <dgm:prSet presAssocID="{A19A9D60-FEB2-4B29-8F2F-111FF01554E1}" presName="root" presStyleCnt="0">
        <dgm:presLayoutVars>
          <dgm:dir/>
          <dgm:resizeHandles val="exact"/>
        </dgm:presLayoutVars>
      </dgm:prSet>
      <dgm:spPr/>
    </dgm:pt>
    <dgm:pt modelId="{BD4F1044-0CC4-440A-B679-3CB5735F092B}" type="pres">
      <dgm:prSet presAssocID="{30AAA719-DBF6-492C-9F1E-491E094E7165}" presName="compNode" presStyleCnt="0"/>
      <dgm:spPr/>
    </dgm:pt>
    <dgm:pt modelId="{783CC9A2-D84F-4C7D-9E5E-C2C951D0B5D3}" type="pres">
      <dgm:prSet presAssocID="{30AAA719-DBF6-492C-9F1E-491E094E7165}" presName="iconBgRect" presStyleLbl="bgShp" presStyleIdx="0" presStyleCnt="5"/>
      <dgm:spPr/>
    </dgm:pt>
    <dgm:pt modelId="{8E02CBF6-F383-4486-9671-1D770AB4C162}" type="pres">
      <dgm:prSet presAssocID="{30AAA719-DBF6-492C-9F1E-491E094E716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6B228D95-3D31-4298-8329-B0F0E79EBCA8}" type="pres">
      <dgm:prSet presAssocID="{30AAA719-DBF6-492C-9F1E-491E094E7165}" presName="spaceRect" presStyleCnt="0"/>
      <dgm:spPr/>
    </dgm:pt>
    <dgm:pt modelId="{8C36938D-EEFC-4556-BB16-06553E92DA30}" type="pres">
      <dgm:prSet presAssocID="{30AAA719-DBF6-492C-9F1E-491E094E7165}" presName="textRect" presStyleLbl="revTx" presStyleIdx="0" presStyleCnt="5">
        <dgm:presLayoutVars>
          <dgm:chMax val="1"/>
          <dgm:chPref val="1"/>
        </dgm:presLayoutVars>
      </dgm:prSet>
      <dgm:spPr/>
    </dgm:pt>
    <dgm:pt modelId="{CE5A1031-3C2C-4ECA-A542-DC4D1441216A}" type="pres">
      <dgm:prSet presAssocID="{09A48258-C7FC-4A9C-888E-C4E313AD5B99}" presName="sibTrans" presStyleCnt="0"/>
      <dgm:spPr/>
    </dgm:pt>
    <dgm:pt modelId="{36D173D6-C185-41EA-9AD3-C2B65AE00D61}" type="pres">
      <dgm:prSet presAssocID="{0EC75015-5315-496D-8749-E300629B5927}" presName="compNode" presStyleCnt="0"/>
      <dgm:spPr/>
    </dgm:pt>
    <dgm:pt modelId="{601DB9E5-6669-4C86-B0C9-E9892381135E}" type="pres">
      <dgm:prSet presAssocID="{0EC75015-5315-496D-8749-E300629B5927}" presName="iconBgRect" presStyleLbl="bgShp" presStyleIdx="1" presStyleCnt="5"/>
      <dgm:spPr/>
    </dgm:pt>
    <dgm:pt modelId="{9D73D489-BA84-4A5B-927D-B0EF6B344E12}" type="pres">
      <dgm:prSet presAssocID="{0EC75015-5315-496D-8749-E300629B592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ECCF3630-2310-47D0-82F1-ED6DE35CEA24}" type="pres">
      <dgm:prSet presAssocID="{0EC75015-5315-496D-8749-E300629B5927}" presName="spaceRect" presStyleCnt="0"/>
      <dgm:spPr/>
    </dgm:pt>
    <dgm:pt modelId="{181317EE-9987-416F-8EA8-83B2AC6E555D}" type="pres">
      <dgm:prSet presAssocID="{0EC75015-5315-496D-8749-E300629B5927}" presName="textRect" presStyleLbl="revTx" presStyleIdx="1" presStyleCnt="5">
        <dgm:presLayoutVars>
          <dgm:chMax val="1"/>
          <dgm:chPref val="1"/>
        </dgm:presLayoutVars>
      </dgm:prSet>
      <dgm:spPr/>
    </dgm:pt>
    <dgm:pt modelId="{B4753D80-D6D4-4307-8B9D-DD872D621BA3}" type="pres">
      <dgm:prSet presAssocID="{4AEA5FBB-8198-4285-8BB9-29935180B78C}" presName="sibTrans" presStyleCnt="0"/>
      <dgm:spPr/>
    </dgm:pt>
    <dgm:pt modelId="{ED3E054C-A52D-4147-83E4-44E83E949516}" type="pres">
      <dgm:prSet presAssocID="{E4A7824A-931E-47BC-938E-37817AD02037}" presName="compNode" presStyleCnt="0"/>
      <dgm:spPr/>
    </dgm:pt>
    <dgm:pt modelId="{ABFDF026-7B2E-4FF9-9FD9-B4BC79D504D5}" type="pres">
      <dgm:prSet presAssocID="{E4A7824A-931E-47BC-938E-37817AD02037}" presName="iconBgRect" presStyleLbl="bgShp" presStyleIdx="2" presStyleCnt="5"/>
      <dgm:spPr/>
    </dgm:pt>
    <dgm:pt modelId="{58B94F23-2619-4EB8-ADA0-413D9C7C0E7F}" type="pres">
      <dgm:prSet presAssocID="{E4A7824A-931E-47BC-938E-37817AD0203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ne"/>
        </a:ext>
      </dgm:extLst>
    </dgm:pt>
    <dgm:pt modelId="{4C27C0A8-5CBD-4643-ADB8-6F16B9983ABC}" type="pres">
      <dgm:prSet presAssocID="{E4A7824A-931E-47BC-938E-37817AD02037}" presName="spaceRect" presStyleCnt="0"/>
      <dgm:spPr/>
    </dgm:pt>
    <dgm:pt modelId="{D4663696-C0AF-4500-8C43-DF218E3FBDB8}" type="pres">
      <dgm:prSet presAssocID="{E4A7824A-931E-47BC-938E-37817AD02037}" presName="textRect" presStyleLbl="revTx" presStyleIdx="2" presStyleCnt="5">
        <dgm:presLayoutVars>
          <dgm:chMax val="1"/>
          <dgm:chPref val="1"/>
        </dgm:presLayoutVars>
      </dgm:prSet>
      <dgm:spPr/>
    </dgm:pt>
    <dgm:pt modelId="{06A95786-6412-4A50-A33B-3DD41CE5F0C3}" type="pres">
      <dgm:prSet presAssocID="{5647F2FB-AC62-4648-B7C4-B4E89E36FE17}" presName="sibTrans" presStyleCnt="0"/>
      <dgm:spPr/>
    </dgm:pt>
    <dgm:pt modelId="{2296C4FC-925F-41D2-A1C1-85BEB4F65C9A}" type="pres">
      <dgm:prSet presAssocID="{76B52163-15D5-4AD7-9548-9ED2A2B34388}" presName="compNode" presStyleCnt="0"/>
      <dgm:spPr/>
    </dgm:pt>
    <dgm:pt modelId="{D0098379-61D1-47CF-B0BA-13E0F7782E17}" type="pres">
      <dgm:prSet presAssocID="{76B52163-15D5-4AD7-9548-9ED2A2B34388}" presName="iconBgRect" presStyleLbl="bgShp" presStyleIdx="3" presStyleCnt="5"/>
      <dgm:spPr/>
    </dgm:pt>
    <dgm:pt modelId="{339A4BA5-0686-49EA-854D-A975A7E19A6B}" type="pres">
      <dgm:prSet presAssocID="{76B52163-15D5-4AD7-9548-9ED2A2B3438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dropper"/>
        </a:ext>
      </dgm:extLst>
    </dgm:pt>
    <dgm:pt modelId="{26F2B323-F5F2-4484-BF72-B7E9BEC3A6C2}" type="pres">
      <dgm:prSet presAssocID="{76B52163-15D5-4AD7-9548-9ED2A2B34388}" presName="spaceRect" presStyleCnt="0"/>
      <dgm:spPr/>
    </dgm:pt>
    <dgm:pt modelId="{1977D49E-DD22-4FAD-90F3-D699B9D21724}" type="pres">
      <dgm:prSet presAssocID="{76B52163-15D5-4AD7-9548-9ED2A2B34388}" presName="textRect" presStyleLbl="revTx" presStyleIdx="3" presStyleCnt="5">
        <dgm:presLayoutVars>
          <dgm:chMax val="1"/>
          <dgm:chPref val="1"/>
        </dgm:presLayoutVars>
      </dgm:prSet>
      <dgm:spPr/>
    </dgm:pt>
    <dgm:pt modelId="{83F7A598-C694-4F4B-B3A7-D7ABF2C94B69}" type="pres">
      <dgm:prSet presAssocID="{D19D6CDA-0874-419A-9031-6AFA0FE617D2}" presName="sibTrans" presStyleCnt="0"/>
      <dgm:spPr/>
    </dgm:pt>
    <dgm:pt modelId="{282CC642-F1A7-4309-AFE3-B8366B216B59}" type="pres">
      <dgm:prSet presAssocID="{AADE1964-81E0-48AC-865A-E91F68C70B3C}" presName="compNode" presStyleCnt="0"/>
      <dgm:spPr/>
    </dgm:pt>
    <dgm:pt modelId="{6CDDDCEF-41E6-4997-8FE3-FF2B13B91747}" type="pres">
      <dgm:prSet presAssocID="{AADE1964-81E0-48AC-865A-E91F68C70B3C}" presName="iconBgRect" presStyleLbl="bgShp" presStyleIdx="4" presStyleCnt="5"/>
      <dgm:spPr/>
    </dgm:pt>
    <dgm:pt modelId="{10B1ACAF-F457-408C-AE79-1DC778D2A39F}" type="pres">
      <dgm:prSet presAssocID="{AADE1964-81E0-48AC-865A-E91F68C70B3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mster"/>
        </a:ext>
      </dgm:extLst>
    </dgm:pt>
    <dgm:pt modelId="{3F8B20BE-CD4E-4D7A-A171-55513000AAD8}" type="pres">
      <dgm:prSet presAssocID="{AADE1964-81E0-48AC-865A-E91F68C70B3C}" presName="spaceRect" presStyleCnt="0"/>
      <dgm:spPr/>
    </dgm:pt>
    <dgm:pt modelId="{C53FB324-184F-4F37-9BCA-E68BD4059D3E}" type="pres">
      <dgm:prSet presAssocID="{AADE1964-81E0-48AC-865A-E91F68C70B3C}" presName="textRect" presStyleLbl="revTx" presStyleIdx="4" presStyleCnt="5">
        <dgm:presLayoutVars>
          <dgm:chMax val="1"/>
          <dgm:chPref val="1"/>
        </dgm:presLayoutVars>
      </dgm:prSet>
      <dgm:spPr/>
    </dgm:pt>
  </dgm:ptLst>
  <dgm:cxnLst>
    <dgm:cxn modelId="{0D7EC21B-2C3C-4AAC-B48D-3E444820844E}" type="presOf" srcId="{AADE1964-81E0-48AC-865A-E91F68C70B3C}" destId="{C53FB324-184F-4F37-9BCA-E68BD4059D3E}" srcOrd="0" destOrd="0" presId="urn:microsoft.com/office/officeart/2018/5/layout/IconCircleLabelList"/>
    <dgm:cxn modelId="{21D81520-4635-4C11-A43F-A24A4F23A1B6}" type="presOf" srcId="{A19A9D60-FEB2-4B29-8F2F-111FF01554E1}" destId="{9332B2A4-776A-46CE-8088-D4DD6CEBB2D2}" srcOrd="0" destOrd="0" presId="urn:microsoft.com/office/officeart/2018/5/layout/IconCircleLabelList"/>
    <dgm:cxn modelId="{A32CF229-1548-4FF4-9F43-08724894C820}" srcId="{A19A9D60-FEB2-4B29-8F2F-111FF01554E1}" destId="{E4A7824A-931E-47BC-938E-37817AD02037}" srcOrd="2" destOrd="0" parTransId="{E48FA0D5-EBB2-4CAE-9FF1-0C0EF7EA653D}" sibTransId="{5647F2FB-AC62-4648-B7C4-B4E89E36FE17}"/>
    <dgm:cxn modelId="{DF93112A-05DC-4BA7-AB9A-F276D0FFED74}" type="presOf" srcId="{76B52163-15D5-4AD7-9548-9ED2A2B34388}" destId="{1977D49E-DD22-4FAD-90F3-D699B9D21724}" srcOrd="0" destOrd="0" presId="urn:microsoft.com/office/officeart/2018/5/layout/IconCircleLabelList"/>
    <dgm:cxn modelId="{44D4272B-FDC2-4346-AB99-368D05638EF0}" type="presOf" srcId="{0EC75015-5315-496D-8749-E300629B5927}" destId="{181317EE-9987-416F-8EA8-83B2AC6E555D}" srcOrd="0" destOrd="0" presId="urn:microsoft.com/office/officeart/2018/5/layout/IconCircleLabelList"/>
    <dgm:cxn modelId="{D84C5840-D52A-4923-AFEF-097A04737976}" type="presOf" srcId="{30AAA719-DBF6-492C-9F1E-491E094E7165}" destId="{8C36938D-EEFC-4556-BB16-06553E92DA30}" srcOrd="0" destOrd="0" presId="urn:microsoft.com/office/officeart/2018/5/layout/IconCircleLabelList"/>
    <dgm:cxn modelId="{F93C8064-8FFE-4C36-B5E9-83531090214A}" srcId="{A19A9D60-FEB2-4B29-8F2F-111FF01554E1}" destId="{AADE1964-81E0-48AC-865A-E91F68C70B3C}" srcOrd="4" destOrd="0" parTransId="{4690C6B6-09D3-47AD-B779-2369CD46BF60}" sibTransId="{ECDD5BFF-EC5F-4488-9A97-FEFB6E5D0407}"/>
    <dgm:cxn modelId="{485CA57B-C982-4FA3-ACD7-6A4DE08E8557}" srcId="{A19A9D60-FEB2-4B29-8F2F-111FF01554E1}" destId="{30AAA719-DBF6-492C-9F1E-491E094E7165}" srcOrd="0" destOrd="0" parTransId="{421935D4-449C-4C18-BD30-8AEEAE5A4273}" sibTransId="{09A48258-C7FC-4A9C-888E-C4E313AD5B99}"/>
    <dgm:cxn modelId="{F094C4B2-0CA2-4608-A9B0-F1B4C04BED93}" srcId="{A19A9D60-FEB2-4B29-8F2F-111FF01554E1}" destId="{0EC75015-5315-496D-8749-E300629B5927}" srcOrd="1" destOrd="0" parTransId="{F74C5978-3100-4CB3-95E6-07BDF915D6ED}" sibTransId="{4AEA5FBB-8198-4285-8BB9-29935180B78C}"/>
    <dgm:cxn modelId="{0762D8BC-D65E-4207-BDF7-EA32AD208A3F}" srcId="{A19A9D60-FEB2-4B29-8F2F-111FF01554E1}" destId="{76B52163-15D5-4AD7-9548-9ED2A2B34388}" srcOrd="3" destOrd="0" parTransId="{AC02979D-FC2E-430A-ADE5-6E70F8E4363E}" sibTransId="{D19D6CDA-0874-419A-9031-6AFA0FE617D2}"/>
    <dgm:cxn modelId="{A8B31FE7-2B03-4DBE-8BD6-9CB26A2DDD53}" type="presOf" srcId="{E4A7824A-931E-47BC-938E-37817AD02037}" destId="{D4663696-C0AF-4500-8C43-DF218E3FBDB8}" srcOrd="0" destOrd="0" presId="urn:microsoft.com/office/officeart/2018/5/layout/IconCircleLabelList"/>
    <dgm:cxn modelId="{BE39EFAC-79FD-439F-B3BC-54340476B5C5}" type="presParOf" srcId="{9332B2A4-776A-46CE-8088-D4DD6CEBB2D2}" destId="{BD4F1044-0CC4-440A-B679-3CB5735F092B}" srcOrd="0" destOrd="0" presId="urn:microsoft.com/office/officeart/2018/5/layout/IconCircleLabelList"/>
    <dgm:cxn modelId="{35D8394A-6CD3-4662-9EC3-0A04B5E732E7}" type="presParOf" srcId="{BD4F1044-0CC4-440A-B679-3CB5735F092B}" destId="{783CC9A2-D84F-4C7D-9E5E-C2C951D0B5D3}" srcOrd="0" destOrd="0" presId="urn:microsoft.com/office/officeart/2018/5/layout/IconCircleLabelList"/>
    <dgm:cxn modelId="{F4F2A697-D280-4012-9C2B-C329029FA4A3}" type="presParOf" srcId="{BD4F1044-0CC4-440A-B679-3CB5735F092B}" destId="{8E02CBF6-F383-4486-9671-1D770AB4C162}" srcOrd="1" destOrd="0" presId="urn:microsoft.com/office/officeart/2018/5/layout/IconCircleLabelList"/>
    <dgm:cxn modelId="{7865030D-99BE-4844-B44E-E0B31D2829F2}" type="presParOf" srcId="{BD4F1044-0CC4-440A-B679-3CB5735F092B}" destId="{6B228D95-3D31-4298-8329-B0F0E79EBCA8}" srcOrd="2" destOrd="0" presId="urn:microsoft.com/office/officeart/2018/5/layout/IconCircleLabelList"/>
    <dgm:cxn modelId="{9C102D5B-191B-48B2-A148-AFA5EC27170E}" type="presParOf" srcId="{BD4F1044-0CC4-440A-B679-3CB5735F092B}" destId="{8C36938D-EEFC-4556-BB16-06553E92DA30}" srcOrd="3" destOrd="0" presId="urn:microsoft.com/office/officeart/2018/5/layout/IconCircleLabelList"/>
    <dgm:cxn modelId="{B5EFB8D5-D242-4F6F-8A21-7BD527A08010}" type="presParOf" srcId="{9332B2A4-776A-46CE-8088-D4DD6CEBB2D2}" destId="{CE5A1031-3C2C-4ECA-A542-DC4D1441216A}" srcOrd="1" destOrd="0" presId="urn:microsoft.com/office/officeart/2018/5/layout/IconCircleLabelList"/>
    <dgm:cxn modelId="{9FD2D786-7024-41FB-A3C0-580C99A0409C}" type="presParOf" srcId="{9332B2A4-776A-46CE-8088-D4DD6CEBB2D2}" destId="{36D173D6-C185-41EA-9AD3-C2B65AE00D61}" srcOrd="2" destOrd="0" presId="urn:microsoft.com/office/officeart/2018/5/layout/IconCircleLabelList"/>
    <dgm:cxn modelId="{B43EE1BD-1770-4EC7-B18C-B32F6D3E3BBC}" type="presParOf" srcId="{36D173D6-C185-41EA-9AD3-C2B65AE00D61}" destId="{601DB9E5-6669-4C86-B0C9-E9892381135E}" srcOrd="0" destOrd="0" presId="urn:microsoft.com/office/officeart/2018/5/layout/IconCircleLabelList"/>
    <dgm:cxn modelId="{B152FDD0-188C-45FF-9F6B-238ED347CF52}" type="presParOf" srcId="{36D173D6-C185-41EA-9AD3-C2B65AE00D61}" destId="{9D73D489-BA84-4A5B-927D-B0EF6B344E12}" srcOrd="1" destOrd="0" presId="urn:microsoft.com/office/officeart/2018/5/layout/IconCircleLabelList"/>
    <dgm:cxn modelId="{5C557C15-AAC9-4F32-A513-7B199EC5B389}" type="presParOf" srcId="{36D173D6-C185-41EA-9AD3-C2B65AE00D61}" destId="{ECCF3630-2310-47D0-82F1-ED6DE35CEA24}" srcOrd="2" destOrd="0" presId="urn:microsoft.com/office/officeart/2018/5/layout/IconCircleLabelList"/>
    <dgm:cxn modelId="{68AEDB62-DA07-4CBA-829B-DA9121FFB1D3}" type="presParOf" srcId="{36D173D6-C185-41EA-9AD3-C2B65AE00D61}" destId="{181317EE-9987-416F-8EA8-83B2AC6E555D}" srcOrd="3" destOrd="0" presId="urn:microsoft.com/office/officeart/2018/5/layout/IconCircleLabelList"/>
    <dgm:cxn modelId="{03A65ABD-7632-4845-8C1B-6AA255AA39A6}" type="presParOf" srcId="{9332B2A4-776A-46CE-8088-D4DD6CEBB2D2}" destId="{B4753D80-D6D4-4307-8B9D-DD872D621BA3}" srcOrd="3" destOrd="0" presId="urn:microsoft.com/office/officeart/2018/5/layout/IconCircleLabelList"/>
    <dgm:cxn modelId="{370DF910-4137-42B0-81B3-A1EBF117D208}" type="presParOf" srcId="{9332B2A4-776A-46CE-8088-D4DD6CEBB2D2}" destId="{ED3E054C-A52D-4147-83E4-44E83E949516}" srcOrd="4" destOrd="0" presId="urn:microsoft.com/office/officeart/2018/5/layout/IconCircleLabelList"/>
    <dgm:cxn modelId="{5E900F42-6712-4212-A416-8BECE763C191}" type="presParOf" srcId="{ED3E054C-A52D-4147-83E4-44E83E949516}" destId="{ABFDF026-7B2E-4FF9-9FD9-B4BC79D504D5}" srcOrd="0" destOrd="0" presId="urn:microsoft.com/office/officeart/2018/5/layout/IconCircleLabelList"/>
    <dgm:cxn modelId="{BB03676E-2F77-4C3D-876E-E0F8AEF6070B}" type="presParOf" srcId="{ED3E054C-A52D-4147-83E4-44E83E949516}" destId="{58B94F23-2619-4EB8-ADA0-413D9C7C0E7F}" srcOrd="1" destOrd="0" presId="urn:microsoft.com/office/officeart/2018/5/layout/IconCircleLabelList"/>
    <dgm:cxn modelId="{A519D8AA-73EF-49DF-96BE-2007BF80BCF6}" type="presParOf" srcId="{ED3E054C-A52D-4147-83E4-44E83E949516}" destId="{4C27C0A8-5CBD-4643-ADB8-6F16B9983ABC}" srcOrd="2" destOrd="0" presId="urn:microsoft.com/office/officeart/2018/5/layout/IconCircleLabelList"/>
    <dgm:cxn modelId="{629C9B6B-1AA3-44E3-9AA3-20A91205820C}" type="presParOf" srcId="{ED3E054C-A52D-4147-83E4-44E83E949516}" destId="{D4663696-C0AF-4500-8C43-DF218E3FBDB8}" srcOrd="3" destOrd="0" presId="urn:microsoft.com/office/officeart/2018/5/layout/IconCircleLabelList"/>
    <dgm:cxn modelId="{33A944FC-FECA-41C3-814C-B7D022A0AC42}" type="presParOf" srcId="{9332B2A4-776A-46CE-8088-D4DD6CEBB2D2}" destId="{06A95786-6412-4A50-A33B-3DD41CE5F0C3}" srcOrd="5" destOrd="0" presId="urn:microsoft.com/office/officeart/2018/5/layout/IconCircleLabelList"/>
    <dgm:cxn modelId="{2C129599-06E5-4AA0-95C4-A1A052F3F426}" type="presParOf" srcId="{9332B2A4-776A-46CE-8088-D4DD6CEBB2D2}" destId="{2296C4FC-925F-41D2-A1C1-85BEB4F65C9A}" srcOrd="6" destOrd="0" presId="urn:microsoft.com/office/officeart/2018/5/layout/IconCircleLabelList"/>
    <dgm:cxn modelId="{F88F92FB-80C9-410D-9304-8B5ABE9A4F57}" type="presParOf" srcId="{2296C4FC-925F-41D2-A1C1-85BEB4F65C9A}" destId="{D0098379-61D1-47CF-B0BA-13E0F7782E17}" srcOrd="0" destOrd="0" presId="urn:microsoft.com/office/officeart/2018/5/layout/IconCircleLabelList"/>
    <dgm:cxn modelId="{A781C246-06B8-4FAB-8609-CCC773DE38D3}" type="presParOf" srcId="{2296C4FC-925F-41D2-A1C1-85BEB4F65C9A}" destId="{339A4BA5-0686-49EA-854D-A975A7E19A6B}" srcOrd="1" destOrd="0" presId="urn:microsoft.com/office/officeart/2018/5/layout/IconCircleLabelList"/>
    <dgm:cxn modelId="{41828D79-4669-41F1-8754-8151FD470D86}" type="presParOf" srcId="{2296C4FC-925F-41D2-A1C1-85BEB4F65C9A}" destId="{26F2B323-F5F2-4484-BF72-B7E9BEC3A6C2}" srcOrd="2" destOrd="0" presId="urn:microsoft.com/office/officeart/2018/5/layout/IconCircleLabelList"/>
    <dgm:cxn modelId="{1A97B9B8-CD88-4978-A205-45D59B5CAFA3}" type="presParOf" srcId="{2296C4FC-925F-41D2-A1C1-85BEB4F65C9A}" destId="{1977D49E-DD22-4FAD-90F3-D699B9D21724}" srcOrd="3" destOrd="0" presId="urn:microsoft.com/office/officeart/2018/5/layout/IconCircleLabelList"/>
    <dgm:cxn modelId="{B7D2CC93-6151-4586-8EAC-CBAE68ADEC38}" type="presParOf" srcId="{9332B2A4-776A-46CE-8088-D4DD6CEBB2D2}" destId="{83F7A598-C694-4F4B-B3A7-D7ABF2C94B69}" srcOrd="7" destOrd="0" presId="urn:microsoft.com/office/officeart/2018/5/layout/IconCircleLabelList"/>
    <dgm:cxn modelId="{8F8FF22A-A2D1-459E-AF45-215E3E8ABCAA}" type="presParOf" srcId="{9332B2A4-776A-46CE-8088-D4DD6CEBB2D2}" destId="{282CC642-F1A7-4309-AFE3-B8366B216B59}" srcOrd="8" destOrd="0" presId="urn:microsoft.com/office/officeart/2018/5/layout/IconCircleLabelList"/>
    <dgm:cxn modelId="{EEBBD598-EAAD-41E0-90AE-3136C9A84B80}" type="presParOf" srcId="{282CC642-F1A7-4309-AFE3-B8366B216B59}" destId="{6CDDDCEF-41E6-4997-8FE3-FF2B13B91747}" srcOrd="0" destOrd="0" presId="urn:microsoft.com/office/officeart/2018/5/layout/IconCircleLabelList"/>
    <dgm:cxn modelId="{DD894019-1708-46FE-99D7-3F7A2371230F}" type="presParOf" srcId="{282CC642-F1A7-4309-AFE3-B8366B216B59}" destId="{10B1ACAF-F457-408C-AE79-1DC778D2A39F}" srcOrd="1" destOrd="0" presId="urn:microsoft.com/office/officeart/2018/5/layout/IconCircleLabelList"/>
    <dgm:cxn modelId="{798C87D4-A04C-47A7-A270-030B5BE08672}" type="presParOf" srcId="{282CC642-F1A7-4309-AFE3-B8366B216B59}" destId="{3F8B20BE-CD4E-4D7A-A171-55513000AAD8}" srcOrd="2" destOrd="0" presId="urn:microsoft.com/office/officeart/2018/5/layout/IconCircleLabelList"/>
    <dgm:cxn modelId="{58AC1A21-F04E-4F02-BA3C-472464B52F75}" type="presParOf" srcId="{282CC642-F1A7-4309-AFE3-B8366B216B59}" destId="{C53FB324-184F-4F37-9BCA-E68BD4059D3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CC9A2-D84F-4C7D-9E5E-C2C951D0B5D3}">
      <dsp:nvSpPr>
        <dsp:cNvPr id="0" name=""/>
        <dsp:cNvSpPr/>
      </dsp:nvSpPr>
      <dsp:spPr>
        <a:xfrm>
          <a:off x="478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2CBF6-F383-4486-9671-1D770AB4C162}">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36938D-EEFC-4556-BB16-06553E92DA30}">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1. Secure storage of pet details (e.g., name, breed, age).</a:t>
          </a:r>
        </a:p>
      </dsp:txBody>
      <dsp:txXfrm>
        <a:off x="127800" y="2535669"/>
        <a:ext cx="1800000" cy="720000"/>
      </dsp:txXfrm>
    </dsp:sp>
    <dsp:sp modelId="{601DB9E5-6669-4C86-B0C9-E9892381135E}">
      <dsp:nvSpPr>
        <dsp:cNvPr id="0" name=""/>
        <dsp:cNvSpPr/>
      </dsp:nvSpPr>
      <dsp:spPr>
        <a:xfrm>
          <a:off x="2593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3D489-BA84-4A5B-927D-B0EF6B344E12}">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1317EE-9987-416F-8EA8-83B2AC6E555D}">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2. Verified vaccination records.</a:t>
          </a:r>
        </a:p>
      </dsp:txBody>
      <dsp:txXfrm>
        <a:off x="2242800" y="2535669"/>
        <a:ext cx="1800000" cy="720000"/>
      </dsp:txXfrm>
    </dsp:sp>
    <dsp:sp modelId="{ABFDF026-7B2E-4FF9-9FD9-B4BC79D504D5}">
      <dsp:nvSpPr>
        <dsp:cNvPr id="0" name=""/>
        <dsp:cNvSpPr/>
      </dsp:nvSpPr>
      <dsp:spPr>
        <a:xfrm>
          <a:off x="4708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94F23-2619-4EB8-ADA0-413D9C7C0E7F}">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663696-C0AF-4500-8C43-DF218E3FBDB8}">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3. Health history tracking.</a:t>
          </a:r>
        </a:p>
      </dsp:txBody>
      <dsp:txXfrm>
        <a:off x="4357800" y="2535669"/>
        <a:ext cx="1800000" cy="720000"/>
      </dsp:txXfrm>
    </dsp:sp>
    <dsp:sp modelId="{D0098379-61D1-47CF-B0BA-13E0F7782E17}">
      <dsp:nvSpPr>
        <dsp:cNvPr id="0" name=""/>
        <dsp:cNvSpPr/>
      </dsp:nvSpPr>
      <dsp:spPr>
        <a:xfrm>
          <a:off x="6823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A4BA5-0686-49EA-854D-A975A7E19A6B}">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77D49E-DD22-4FAD-90F3-D699B9D21724}">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4. Notifications for upcoming vaccinations and health check-ups.</a:t>
          </a:r>
        </a:p>
      </dsp:txBody>
      <dsp:txXfrm>
        <a:off x="6472800" y="2535669"/>
        <a:ext cx="1800000" cy="720000"/>
      </dsp:txXfrm>
    </dsp:sp>
    <dsp:sp modelId="{6CDDDCEF-41E6-4997-8FE3-FF2B13B91747}">
      <dsp:nvSpPr>
        <dsp:cNvPr id="0" name=""/>
        <dsp:cNvSpPr/>
      </dsp:nvSpPr>
      <dsp:spPr>
        <a:xfrm>
          <a:off x="8938800" y="109566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1ACAF-F457-408C-AE79-1DC778D2A39F}">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3FB324-184F-4F37-9BCA-E68BD4059D3E}">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5. Easy sharing of pet information with vets or pet sitters.</a:t>
          </a:r>
        </a:p>
      </dsp:txBody>
      <dsp:txXfrm>
        <a:off x="8587800" y="253566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56CA-DAE6-4730-FB3F-944D842F6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1DBFE8-71BB-4821-7129-5C1B9101C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87E823-E92E-8B81-AA7B-BEAB45432EFF}"/>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5" name="Footer Placeholder 4">
            <a:extLst>
              <a:ext uri="{FF2B5EF4-FFF2-40B4-BE49-F238E27FC236}">
                <a16:creationId xmlns:a16="http://schemas.microsoft.com/office/drawing/2014/main" id="{7DB90A13-24F9-6A54-506A-346D829770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EE08EC-20FA-106F-4215-A5A4EA7ECE12}"/>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373039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4730-59AC-A0DE-3017-6C94C8CFCA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D63BD-EACB-0E4C-39AE-8D09A684E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49DCB-C286-FF09-1036-8FC13EECB2DD}"/>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5" name="Footer Placeholder 4">
            <a:extLst>
              <a:ext uri="{FF2B5EF4-FFF2-40B4-BE49-F238E27FC236}">
                <a16:creationId xmlns:a16="http://schemas.microsoft.com/office/drawing/2014/main" id="{32B304FB-151E-ABCE-A980-ACAC0FBCCA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C8C5A9-DC5A-3E5C-9513-E4EA90BBA6A5}"/>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07988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A10008-3F41-8ECC-E813-CE3FD3681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799F62-B019-63FC-0D65-0E31539409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5D555-668C-0A28-F739-96E0A6719CA1}"/>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5" name="Footer Placeholder 4">
            <a:extLst>
              <a:ext uri="{FF2B5EF4-FFF2-40B4-BE49-F238E27FC236}">
                <a16:creationId xmlns:a16="http://schemas.microsoft.com/office/drawing/2014/main" id="{B4C12F0D-AFF4-596C-287C-E850F77596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889EDF3-07B4-C21C-0B6E-BF0F93F8A6D2}"/>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521015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F2F3-00EA-0C4B-2010-C87C7EDC5E5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435AD3-DE89-CC7F-ED83-22816C68C49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DDCD7-757F-A798-03D2-9B2B5E60BA20}"/>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5" name="Footer Placeholder 4">
            <a:extLst>
              <a:ext uri="{FF2B5EF4-FFF2-40B4-BE49-F238E27FC236}">
                <a16:creationId xmlns:a16="http://schemas.microsoft.com/office/drawing/2014/main" id="{952F839F-6E58-4E95-F240-10E2A71CB0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980412C-4E8B-3AE9-1A64-797F352BCE80}"/>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53681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6E19-A6F7-A4AB-F8F8-D2A806EB0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2AC54-346D-2193-ECC8-AF7EC0532F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410F8-F6F9-3278-AC74-E83D76281F51}"/>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5" name="Footer Placeholder 4">
            <a:extLst>
              <a:ext uri="{FF2B5EF4-FFF2-40B4-BE49-F238E27FC236}">
                <a16:creationId xmlns:a16="http://schemas.microsoft.com/office/drawing/2014/main" id="{1A4C7B46-CDD3-BBAD-9714-5D5311D344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A0CBE8D-E9B8-6A0F-7D53-597F10EDDE71}"/>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01199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7603-54C6-F212-5CC5-F79C0E5D1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5BD99B-F15F-9143-722B-1DB6259103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7AC7D-278C-EE1D-BB82-AF30164C6D76}"/>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5" name="Footer Placeholder 4">
            <a:extLst>
              <a:ext uri="{FF2B5EF4-FFF2-40B4-BE49-F238E27FC236}">
                <a16:creationId xmlns:a16="http://schemas.microsoft.com/office/drawing/2014/main" id="{7D654B90-C808-5C6B-421C-85A056070C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0A07BF-7839-2C4D-32FE-BCA2CB967BAE}"/>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41392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AE09-1938-8D10-DC23-3390826B6A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A0A276-6509-9D93-C212-555E8FFCE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2D8D63-2098-0C60-25A6-5DB5E8113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BAE5BC-0C5A-5410-DEFA-DF2C2120DD7D}"/>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6" name="Footer Placeholder 5">
            <a:extLst>
              <a:ext uri="{FF2B5EF4-FFF2-40B4-BE49-F238E27FC236}">
                <a16:creationId xmlns:a16="http://schemas.microsoft.com/office/drawing/2014/main" id="{28E39550-E307-C092-E6E7-F3DE372C159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BAFE9B-80A8-0414-8853-070A26FBC40D}"/>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304107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B26C-C47E-2D91-8A21-6DADCB70BC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BF00A-4F72-52D5-4662-729C3744A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A9066-1E5A-AC87-E879-F82412CFA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D24791-CE59-3F08-6E2F-14A7463E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6603B-3EBB-7D44-669D-D496B2366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148CBF-39F8-210F-2C5B-1CAF7CE1018F}"/>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8" name="Footer Placeholder 7">
            <a:extLst>
              <a:ext uri="{FF2B5EF4-FFF2-40B4-BE49-F238E27FC236}">
                <a16:creationId xmlns:a16="http://schemas.microsoft.com/office/drawing/2014/main" id="{C06F2BFD-E7F7-6380-58A5-97163AB1B1E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FC130AA-07EE-6702-1C1A-8FA8134F95D8}"/>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388393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FAD1-8E1E-A63E-9DD3-CD1FCB53C3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FC9479-559A-A0C9-3268-DA1FB61A9AE2}"/>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4" name="Footer Placeholder 3">
            <a:extLst>
              <a:ext uri="{FF2B5EF4-FFF2-40B4-BE49-F238E27FC236}">
                <a16:creationId xmlns:a16="http://schemas.microsoft.com/office/drawing/2014/main" id="{0B2290FF-016B-2AD6-C291-197064530FE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C70A5A9-5255-8009-DDA6-28B944E50B60}"/>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71757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D65769-5E72-BC66-CA0D-0A6DEDEE2EDE}"/>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3" name="Footer Placeholder 2">
            <a:extLst>
              <a:ext uri="{FF2B5EF4-FFF2-40B4-BE49-F238E27FC236}">
                <a16:creationId xmlns:a16="http://schemas.microsoft.com/office/drawing/2014/main" id="{EBF36A23-5959-F273-2916-A60DD18CBCB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F41E695-5B20-C732-D404-102FA1BADC98}"/>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67415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8335-64F9-DDBA-4160-2863E818A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C034E-B3FF-588E-8A15-59D21DF6F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005A6C-44E8-6BF6-3FA4-D4B9A56B7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41D3A-449C-1033-6101-1700A76EF26C}"/>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6" name="Footer Placeholder 5">
            <a:extLst>
              <a:ext uri="{FF2B5EF4-FFF2-40B4-BE49-F238E27FC236}">
                <a16:creationId xmlns:a16="http://schemas.microsoft.com/office/drawing/2014/main" id="{726ECA18-C3FF-78C4-7C57-ACD4D8DC3F8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5494ABA-EE82-B5FD-8E7C-F35D0BB22BB4}"/>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66863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961B-F0C5-548D-64AB-815026E71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6134F1-8732-15F6-2908-E4E27A5FC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4A1B4DA-DE10-F0FA-10D1-C804FF052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2CE3E-72C9-7E5B-E707-890CC8557944}"/>
              </a:ext>
            </a:extLst>
          </p:cNvPr>
          <p:cNvSpPr>
            <a:spLocks noGrp="1"/>
          </p:cNvSpPr>
          <p:nvPr>
            <p:ph type="dt" sz="half" idx="10"/>
          </p:nvPr>
        </p:nvSpPr>
        <p:spPr/>
        <p:txBody>
          <a:bodyPr/>
          <a:lstStyle/>
          <a:p>
            <a:fld id="{3B9D39B5-D089-4C5F-8A16-F67308B73D42}" type="datetimeFigureOut">
              <a:rPr lang="en-IN" smtClean="0"/>
              <a:t>29-08-2024</a:t>
            </a:fld>
            <a:endParaRPr lang="en-IN" dirty="0"/>
          </a:p>
        </p:txBody>
      </p:sp>
      <p:sp>
        <p:nvSpPr>
          <p:cNvPr id="6" name="Footer Placeholder 5">
            <a:extLst>
              <a:ext uri="{FF2B5EF4-FFF2-40B4-BE49-F238E27FC236}">
                <a16:creationId xmlns:a16="http://schemas.microsoft.com/office/drawing/2014/main" id="{2C2A2E64-9695-93B4-685A-5F61E2ADDCE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7A225A8-6673-108D-FF8A-9AD3A011401A}"/>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50321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AF88-8D7D-43C4-A26E-9E7AECEC7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4E70B-54AB-67C1-F7A7-4403D2FB0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E72D6-F110-BF51-2552-1ACC8EA1A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9D39B5-D089-4C5F-8A16-F67308B73D42}" type="datetimeFigureOut">
              <a:rPr lang="en-IN" smtClean="0"/>
              <a:t>29-08-2024</a:t>
            </a:fld>
            <a:endParaRPr lang="en-IN" dirty="0"/>
          </a:p>
        </p:txBody>
      </p:sp>
      <p:sp>
        <p:nvSpPr>
          <p:cNvPr id="5" name="Footer Placeholder 4">
            <a:extLst>
              <a:ext uri="{FF2B5EF4-FFF2-40B4-BE49-F238E27FC236}">
                <a16:creationId xmlns:a16="http://schemas.microsoft.com/office/drawing/2014/main" id="{B104424E-9BD9-3EEE-FD55-F11CE216B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49E1AE2B-96A0-A44D-6737-D2A4AD9F7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3E6CF2-184D-4BBA-AA2B-4456C7CC59CF}" type="slidenum">
              <a:rPr lang="en-IN" smtClean="0"/>
              <a:t>‹#›</a:t>
            </a:fld>
            <a:endParaRPr lang="en-IN" dirty="0"/>
          </a:p>
        </p:txBody>
      </p:sp>
    </p:spTree>
    <p:extLst>
      <p:ext uri="{BB962C8B-B14F-4D97-AF65-F5344CB8AC3E}">
        <p14:creationId xmlns:p14="http://schemas.microsoft.com/office/powerpoint/2010/main" val="262242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46B5B4-06C5-8670-D814-E9ABF16CD8AC}"/>
              </a:ext>
            </a:extLst>
          </p:cNvPr>
          <p:cNvSpPr>
            <a:spLocks noGrp="1"/>
          </p:cNvSpPr>
          <p:nvPr>
            <p:ph type="ctrTitle"/>
          </p:nvPr>
        </p:nvSpPr>
        <p:spPr>
          <a:xfrm>
            <a:off x="890338" y="640080"/>
            <a:ext cx="3734014" cy="3566160"/>
          </a:xfrm>
        </p:spPr>
        <p:txBody>
          <a:bodyPr anchor="b">
            <a:normAutofit/>
          </a:bodyPr>
          <a:lstStyle/>
          <a:p>
            <a:pPr algn="l"/>
            <a:r>
              <a:rPr lang="en-IN" dirty="0">
                <a:latin typeface="ADLaM Display" panose="02010000000000000000" pitchFamily="2" charset="0"/>
                <a:ea typeface="ADLaM Display" panose="02010000000000000000" pitchFamily="2" charset="0"/>
                <a:cs typeface="ADLaM Display" panose="02010000000000000000" pitchFamily="2" charset="0"/>
              </a:rPr>
              <a:t>Pawsible</a:t>
            </a:r>
          </a:p>
        </p:txBody>
      </p:sp>
      <p:sp>
        <p:nvSpPr>
          <p:cNvPr id="3" name="Subtitle 2">
            <a:extLst>
              <a:ext uri="{FF2B5EF4-FFF2-40B4-BE49-F238E27FC236}">
                <a16:creationId xmlns:a16="http://schemas.microsoft.com/office/drawing/2014/main" id="{58B1C4F0-D581-AB28-7BCA-ED6C67307151}"/>
              </a:ext>
            </a:extLst>
          </p:cNvPr>
          <p:cNvSpPr>
            <a:spLocks noGrp="1"/>
          </p:cNvSpPr>
          <p:nvPr>
            <p:ph type="subTitle" idx="1"/>
          </p:nvPr>
        </p:nvSpPr>
        <p:spPr>
          <a:xfrm>
            <a:off x="890339" y="4636008"/>
            <a:ext cx="3734014" cy="1572768"/>
          </a:xfrm>
        </p:spPr>
        <p:txBody>
          <a:bodyPr>
            <a:noAutofit/>
          </a:bodyPr>
          <a:lstStyle/>
          <a:p>
            <a:pPr algn="l"/>
            <a:r>
              <a:rPr lang="en-US" sz="2500" dirty="0">
                <a:latin typeface="Artifakt Element Medium" panose="020B0603050000020004" pitchFamily="34" charset="0"/>
                <a:ea typeface="Artifakt Element Medium" panose="020B0603050000020004" pitchFamily="34" charset="0"/>
              </a:rPr>
              <a:t>A Secure and Organized Way to Manage Your Pet's Information</a:t>
            </a:r>
            <a:endParaRPr lang="en-IN" sz="2500" dirty="0">
              <a:latin typeface="Artifakt Element Medium" panose="020B0603050000020004" pitchFamily="34" charset="0"/>
              <a:ea typeface="Artifakt Element Medium" panose="020B0603050000020004" pitchFamily="34" charset="0"/>
            </a:endParaRPr>
          </a:p>
        </p:txBody>
      </p:sp>
      <p:sp>
        <p:nvSpPr>
          <p:cNvPr id="20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dog and cat with one hand touching each other&#10;&#10;Description automatically generated">
            <a:extLst>
              <a:ext uri="{FF2B5EF4-FFF2-40B4-BE49-F238E27FC236}">
                <a16:creationId xmlns:a16="http://schemas.microsoft.com/office/drawing/2014/main" id="{8D62C07F-8CDB-9820-593B-42386E8A3FFB}"/>
              </a:ext>
            </a:extLst>
          </p:cNvPr>
          <p:cNvPicPr>
            <a:picLocks noChangeAspect="1"/>
          </p:cNvPicPr>
          <p:nvPr/>
        </p:nvPicPr>
        <p:blipFill>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7" name="TextBox 16">
            <a:extLst>
              <a:ext uri="{FF2B5EF4-FFF2-40B4-BE49-F238E27FC236}">
                <a16:creationId xmlns:a16="http://schemas.microsoft.com/office/drawing/2014/main" id="{DB57F925-D165-CC10-371B-E4252AB8FEF3}"/>
              </a:ext>
            </a:extLst>
          </p:cNvPr>
          <p:cNvSpPr txBox="1"/>
          <p:nvPr/>
        </p:nvSpPr>
        <p:spPr>
          <a:xfrm>
            <a:off x="7025529" y="4660098"/>
            <a:ext cx="3352800" cy="1477328"/>
          </a:xfrm>
          <a:prstGeom prst="rect">
            <a:avLst/>
          </a:prstGeom>
          <a:noFill/>
        </p:spPr>
        <p:txBody>
          <a:bodyPr wrap="square" rtlCol="0">
            <a:spAutoFit/>
          </a:bodyPr>
          <a:lstStyle/>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Team:</a:t>
            </a:r>
          </a:p>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 Quantum Cookie }</a:t>
            </a:r>
          </a:p>
          <a:p>
            <a:pPr algn="ctr"/>
            <a:endParaRPr lang="en-US" b="1" dirty="0">
              <a:latin typeface="Artifakt Element Medium" panose="020B0603050000020004" pitchFamily="34" charset="0"/>
              <a:ea typeface="Artifakt Element Medium" panose="020B0603050000020004" pitchFamily="34" charset="0"/>
              <a:cs typeface="ADLaM Display" panose="02010000000000000000" pitchFamily="2" charset="0"/>
            </a:endParaRPr>
          </a:p>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Category:</a:t>
            </a:r>
          </a:p>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 Open Innovation }</a:t>
            </a:r>
            <a:endParaRPr lang="en-IN" b="1" dirty="0">
              <a:latin typeface="Artifakt Element Medium" panose="020B0603050000020004" pitchFamily="34" charset="0"/>
              <a:ea typeface="Artifakt Element Medium" panose="020B0603050000020004" pitchFamily="34" charset="0"/>
              <a:cs typeface="ADLaM Display" panose="02010000000000000000" pitchFamily="2" charset="0"/>
            </a:endParaRPr>
          </a:p>
        </p:txBody>
      </p:sp>
    </p:spTree>
    <p:extLst>
      <p:ext uri="{BB962C8B-B14F-4D97-AF65-F5344CB8AC3E}">
        <p14:creationId xmlns:p14="http://schemas.microsoft.com/office/powerpoint/2010/main" val="158364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DE4EA-00D0-FAF7-A19D-F332DF51B5B8}"/>
              </a:ext>
            </a:extLst>
          </p:cNvPr>
          <p:cNvSpPr>
            <a:spLocks noGrp="1"/>
          </p:cNvSpPr>
          <p:nvPr>
            <p:ph type="title"/>
          </p:nvPr>
        </p:nvSpPr>
        <p:spPr>
          <a:xfrm>
            <a:off x="6657715" y="1032389"/>
            <a:ext cx="4195674" cy="1772542"/>
          </a:xfrm>
        </p:spPr>
        <p:txBody>
          <a:bodyPr vert="horz" lIns="91440" tIns="45720" rIns="91440" bIns="45720" rtlCol="0" anchor="b">
            <a:noAutofit/>
          </a:bodyPr>
          <a:lstStyle/>
          <a:p>
            <a:r>
              <a:rPr lang="en-US" sz="2800" dirty="0">
                <a:latin typeface="ADLaM Display" panose="02010000000000000000" pitchFamily="2" charset="0"/>
                <a:ea typeface="ADLaM Display" panose="02010000000000000000" pitchFamily="2" charset="0"/>
                <a:cs typeface="ADLaM Display" panose="02010000000000000000" pitchFamily="2" charset="0"/>
              </a:rPr>
              <a:t>Pet owners have a hard time running around keeping track of their furry friends’ lives.</a:t>
            </a:r>
          </a:p>
        </p:txBody>
      </p:sp>
      <p:sp>
        <p:nvSpPr>
          <p:cNvPr id="67" name="Oval 6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dog with a tennis ball&#10;&#10;Description automatically generated">
            <a:extLst>
              <a:ext uri="{FF2B5EF4-FFF2-40B4-BE49-F238E27FC236}">
                <a16:creationId xmlns:a16="http://schemas.microsoft.com/office/drawing/2014/main" id="{DDC369C2-12E5-C57D-29B3-E49DD4FAFF4B}"/>
              </a:ext>
            </a:extLst>
          </p:cNvPr>
          <p:cNvPicPr>
            <a:picLocks noChangeAspect="1"/>
          </p:cNvPicPr>
          <p:nvPr/>
        </p:nvPicPr>
        <p:blipFill>
          <a:blip r:embed="rId2">
            <a:extLst>
              <a:ext uri="{28A0092B-C50C-407E-A947-70E740481C1C}">
                <a14:useLocalDpi xmlns:a14="http://schemas.microsoft.com/office/drawing/2010/main" val="0"/>
              </a:ext>
            </a:extLst>
          </a:blip>
          <a:srcRect t="11599" r="2" b="1340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6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7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BB1B3E14-A674-7165-CA89-61ADAD9DD397}"/>
              </a:ext>
            </a:extLst>
          </p:cNvPr>
          <p:cNvSpPr>
            <a:spLocks noGrp="1"/>
          </p:cNvSpPr>
          <p:nvPr>
            <p:ph type="body" idx="1"/>
          </p:nvPr>
        </p:nvSpPr>
        <p:spPr>
          <a:xfrm>
            <a:off x="6657715" y="3305450"/>
            <a:ext cx="4195673" cy="2913872"/>
          </a:xfrm>
        </p:spPr>
        <p:txBody>
          <a:bodyPr vert="horz" lIns="91440" tIns="45720" rIns="91440" bIns="45720" rtlCol="0" anchor="t">
            <a:noAutofit/>
          </a:bodyPr>
          <a:lstStyle/>
          <a:p>
            <a:pPr marL="0" indent="0">
              <a:buNone/>
            </a:pPr>
            <a:r>
              <a:rPr lang="en-US" sz="1600" dirty="0">
                <a:solidFill>
                  <a:schemeClr val="tx1">
                    <a:lumMod val="95000"/>
                    <a:lumOff val="5000"/>
                  </a:schemeClr>
                </a:solidFill>
                <a:latin typeface="Artifakt Element Medium" panose="020B0603050000020004" pitchFamily="34" charset="0"/>
                <a:ea typeface="Artifakt Element Medium" panose="020B0603050000020004" pitchFamily="34" charset="0"/>
                <a:cs typeface="ADLaM Display" panose="02010000000000000000" pitchFamily="2" charset="0"/>
              </a:rPr>
              <a:t>Taking care of pets is a lot more than just cuddles and playtime. </a:t>
            </a:r>
            <a:r>
              <a:rPr lang="en-US" sz="1600" dirty="0">
                <a:solidFill>
                  <a:schemeClr val="tx1">
                    <a:lumMod val="95000"/>
                    <a:lumOff val="5000"/>
                  </a:schemeClr>
                </a:solidFill>
                <a:latin typeface="Artifakt Element Medium" panose="020B0603050000020004" pitchFamily="34" charset="0"/>
                <a:ea typeface="Artifakt Element Medium" panose="020B0603050000020004" pitchFamily="34" charset="0"/>
              </a:rPr>
              <a:t>We often struggle to keep track of essential information like certificates, vaccination records, and health details, which are scattered in various places, often in physical form. This can lead to missed vaccinations, delayed treatments, and challenges in sharing accurate information with vets or pet sitters. A simple, organized solution is needed to manage all these records in a reliable and accessible manner.</a:t>
            </a:r>
          </a:p>
        </p:txBody>
      </p:sp>
      <p:sp>
        <p:nvSpPr>
          <p:cNvPr id="7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p>
        </p:txBody>
      </p:sp>
      <p:cxnSp>
        <p:nvCxnSpPr>
          <p:cNvPr id="7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04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urious dog poking his head into view">
            <a:extLst>
              <a:ext uri="{FF2B5EF4-FFF2-40B4-BE49-F238E27FC236}">
                <a16:creationId xmlns:a16="http://schemas.microsoft.com/office/drawing/2014/main" id="{6F36B286-AEE4-C072-EDF3-0DFB45D92125}"/>
              </a:ext>
            </a:extLst>
          </p:cNvPr>
          <p:cNvPicPr>
            <a:picLocks noChangeAspect="1"/>
          </p:cNvPicPr>
          <p:nvPr/>
        </p:nvPicPr>
        <p:blipFill>
          <a:blip r:embed="rId2">
            <a:alphaModFix amt="35000"/>
          </a:blip>
          <a:srcRect l="9105" r="867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BED26067-60C5-4C92-E602-9BCF9F3CE907}"/>
              </a:ext>
            </a:extLst>
          </p:cNvPr>
          <p:cNvSpPr>
            <a:spLocks noGrp="1"/>
          </p:cNvSpPr>
          <p:nvPr>
            <p:ph type="title"/>
          </p:nvPr>
        </p:nvSpPr>
        <p:spPr>
          <a:xfrm>
            <a:off x="838200" y="481781"/>
            <a:ext cx="10515600" cy="1208907"/>
          </a:xfrm>
        </p:spPr>
        <p:txBody>
          <a:bodyPr vert="horz" lIns="91440" tIns="45720" rIns="91440" bIns="45720" rtlCol="0" anchor="ctr">
            <a:noAutofit/>
          </a:bodyPr>
          <a:lstStyle/>
          <a:p>
            <a:r>
              <a:rPr lang="en-US" sz="54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Solution - Centralized Pet Dashboard App</a:t>
            </a:r>
          </a:p>
        </p:txBody>
      </p:sp>
      <p:sp>
        <p:nvSpPr>
          <p:cNvPr id="3" name="Text Placeholder 2">
            <a:extLst>
              <a:ext uri="{FF2B5EF4-FFF2-40B4-BE49-F238E27FC236}">
                <a16:creationId xmlns:a16="http://schemas.microsoft.com/office/drawing/2014/main" id="{E6332DDF-D8ED-89E6-80FE-B5C58184C03A}"/>
              </a:ext>
            </a:extLst>
          </p:cNvPr>
          <p:cNvSpPr>
            <a:spLocks noGrp="1"/>
          </p:cNvSpPr>
          <p:nvPr>
            <p:ph type="body" idx="1"/>
          </p:nvPr>
        </p:nvSpPr>
        <p:spPr>
          <a:xfrm>
            <a:off x="838200" y="2271251"/>
            <a:ext cx="10515600" cy="3905711"/>
          </a:xfrm>
        </p:spPr>
        <p:txBody>
          <a:bodyPr vert="horz" lIns="91440" tIns="45720" rIns="91440" bIns="45720" rtlCol="0">
            <a:normAutofit fontScale="92500" lnSpcReduction="10000"/>
          </a:bodyPr>
          <a:lstStyle/>
          <a:p>
            <a:pPr marL="0" indent="0">
              <a:buNone/>
            </a:pPr>
            <a:r>
              <a:rPr lang="en-US" dirty="0">
                <a:solidFill>
                  <a:srgbClr val="FFFFFF"/>
                </a:solidFill>
                <a:latin typeface="Artifakt Element Medium" panose="020B0603050000020004" pitchFamily="34" charset="0"/>
                <a:ea typeface="Artifakt Element Medium" panose="020B0603050000020004" pitchFamily="34" charset="0"/>
              </a:rPr>
              <a:t>A centralized dashboard that allows pet owners to securely store and manage their pet's information, including verified certificates, vaccination records, health history, and other critical details. </a:t>
            </a:r>
          </a:p>
          <a:p>
            <a:endParaRPr lang="en-US" dirty="0">
              <a:solidFill>
                <a:srgbClr val="FFFFFF"/>
              </a:solidFill>
              <a:latin typeface="Artifakt Element Medium" panose="020B0603050000020004" pitchFamily="34" charset="0"/>
              <a:ea typeface="Artifakt Element Medium" panose="020B0603050000020004" pitchFamily="34" charset="0"/>
            </a:endParaRPr>
          </a:p>
          <a:p>
            <a:pPr marL="0" indent="0">
              <a:buNone/>
            </a:pPr>
            <a:r>
              <a:rPr lang="en-US" dirty="0">
                <a:solidFill>
                  <a:srgbClr val="FFFFFF"/>
                </a:solidFill>
                <a:latin typeface="Artifakt Element Medium" panose="020B0603050000020004" pitchFamily="34" charset="0"/>
                <a:ea typeface="Artifakt Element Medium" panose="020B0603050000020004" pitchFamily="34" charset="0"/>
              </a:rPr>
              <a:t>This platform ensures that all pet-related information is easily accessible and organized in one place. </a:t>
            </a:r>
          </a:p>
          <a:p>
            <a:pPr marL="0" indent="0">
              <a:buNone/>
            </a:pPr>
            <a:r>
              <a:rPr lang="en-US" dirty="0">
                <a:solidFill>
                  <a:srgbClr val="FFFFFF"/>
                </a:solidFill>
                <a:latin typeface="Artifakt Element Medium" panose="020B0603050000020004" pitchFamily="34" charset="0"/>
                <a:ea typeface="Artifakt Element Medium" panose="020B0603050000020004" pitchFamily="34" charset="0"/>
              </a:rPr>
              <a:t> </a:t>
            </a:r>
          </a:p>
          <a:p>
            <a:pPr marL="0" indent="0">
              <a:buNone/>
            </a:pPr>
            <a:r>
              <a:rPr lang="en-US" dirty="0">
                <a:solidFill>
                  <a:srgbClr val="FFFFFF"/>
                </a:solidFill>
                <a:latin typeface="Artifakt Element Medium" panose="020B0603050000020004" pitchFamily="34" charset="0"/>
                <a:ea typeface="Artifakt Element Medium" panose="020B0603050000020004" pitchFamily="34" charset="0"/>
              </a:rPr>
              <a:t>And some fun stuff like planning play dates and resort/spa bookings and treats.</a:t>
            </a:r>
          </a:p>
        </p:txBody>
      </p:sp>
    </p:spTree>
    <p:extLst>
      <p:ext uri="{BB962C8B-B14F-4D97-AF65-F5344CB8AC3E}">
        <p14:creationId xmlns:p14="http://schemas.microsoft.com/office/powerpoint/2010/main" val="26173642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AA08F33-A09E-85BF-B912-1B9FD0AF4CBD}"/>
              </a:ext>
            </a:extLst>
          </p:cNvPr>
          <p:cNvPicPr>
            <a:picLocks noChangeAspect="1"/>
          </p:cNvPicPr>
          <p:nvPr/>
        </p:nvPicPr>
        <p:blipFill>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9B4740A-49C5-DFF9-1AA9-C8AB7D0534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60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Features of Pawsible</a:t>
            </a:r>
          </a:p>
        </p:txBody>
      </p:sp>
      <p:graphicFrame>
        <p:nvGraphicFramePr>
          <p:cNvPr id="5" name="Text Placeholder 2">
            <a:extLst>
              <a:ext uri="{FF2B5EF4-FFF2-40B4-BE49-F238E27FC236}">
                <a16:creationId xmlns:a16="http://schemas.microsoft.com/office/drawing/2014/main" id="{D5961131-FA30-6CAC-045D-DF33469F76B4}"/>
              </a:ext>
            </a:extLst>
          </p:cNvPr>
          <p:cNvGraphicFramePr/>
          <p:nvPr>
            <p:extLst>
              <p:ext uri="{D42A27DB-BD31-4B8C-83A1-F6EECF244321}">
                <p14:modId xmlns:p14="http://schemas.microsoft.com/office/powerpoint/2010/main" val="18362623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9222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5" name="Picture 4" descr="A cat and golden retriever laying down">
            <a:extLst>
              <a:ext uri="{FF2B5EF4-FFF2-40B4-BE49-F238E27FC236}">
                <a16:creationId xmlns:a16="http://schemas.microsoft.com/office/drawing/2014/main" id="{0A468010-C4D6-7092-496C-A913AFD8EAB3}"/>
              </a:ext>
            </a:extLst>
          </p:cNvPr>
          <p:cNvPicPr>
            <a:picLocks noChangeAspect="1"/>
          </p:cNvPicPr>
          <p:nvPr/>
        </p:nvPicPr>
        <p:blipFill>
          <a:blip r:embed="rId2">
            <a:alphaModFix amt="60000"/>
          </a:blip>
          <a:srcRect t="7520" b="8211"/>
          <a:stretch/>
        </p:blipFill>
        <p:spPr>
          <a:xfrm>
            <a:off x="-1" y="10"/>
            <a:ext cx="12192001" cy="6857990"/>
          </a:xfrm>
          <a:prstGeom prst="rect">
            <a:avLst/>
          </a:prstGeom>
        </p:spPr>
      </p:pic>
      <p:sp>
        <p:nvSpPr>
          <p:cNvPr id="2" name="Title 1">
            <a:extLst>
              <a:ext uri="{FF2B5EF4-FFF2-40B4-BE49-F238E27FC236}">
                <a16:creationId xmlns:a16="http://schemas.microsoft.com/office/drawing/2014/main" id="{96559251-3D8A-52AA-A14B-CEE6DBC0AE29}"/>
              </a:ext>
            </a:extLst>
          </p:cNvPr>
          <p:cNvSpPr>
            <a:spLocks noGrp="1"/>
          </p:cNvSpPr>
          <p:nvPr>
            <p:ph type="title"/>
          </p:nvPr>
        </p:nvSpPr>
        <p:spPr>
          <a:xfrm>
            <a:off x="838199" y="557189"/>
            <a:ext cx="5155263" cy="5571899"/>
          </a:xfrm>
        </p:spPr>
        <p:txBody>
          <a:bodyPr vert="horz" lIns="91440" tIns="45720" rIns="91440" bIns="45720" rtlCol="0" anchor="ctr">
            <a:normAutofit/>
          </a:bodyPr>
          <a:lstStyle/>
          <a:p>
            <a:r>
              <a:rPr lang="en-US"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3" name="Text Placeholder 2">
            <a:extLst>
              <a:ext uri="{FF2B5EF4-FFF2-40B4-BE49-F238E27FC236}">
                <a16:creationId xmlns:a16="http://schemas.microsoft.com/office/drawing/2014/main" id="{90B4C830-46E0-8845-7843-C02B72BA96CC}"/>
              </a:ext>
            </a:extLst>
          </p:cNvPr>
          <p:cNvSpPr>
            <a:spLocks noGrp="1"/>
          </p:cNvSpPr>
          <p:nvPr>
            <p:ph type="body" idx="1"/>
          </p:nvPr>
        </p:nvSpPr>
        <p:spPr>
          <a:xfrm>
            <a:off x="6195375" y="557189"/>
            <a:ext cx="5158424" cy="5571899"/>
          </a:xfrm>
        </p:spPr>
        <p:txBody>
          <a:bodyPr vert="horz" lIns="91440" tIns="45720" rIns="91440" bIns="45720" rtlCol="0" anchor="ctr">
            <a:normAutofit/>
          </a:bodyPr>
          <a:lstStyle/>
          <a:p>
            <a:pPr marL="0" indent="0">
              <a:buNone/>
            </a:pPr>
            <a:r>
              <a:rPr lang="en-US" sz="2000" dirty="0">
                <a:solidFill>
                  <a:srgbClr val="FFFFFF"/>
                </a:solidFill>
                <a:latin typeface="Artifakt Element Medium" panose="020B0603050000020004" pitchFamily="34" charset="0"/>
                <a:ea typeface="Artifakt Element Medium" panose="020B0603050000020004" pitchFamily="34" charset="0"/>
              </a:rPr>
              <a:t>Pawsible provides a simple, effective solution for managing all your pet's important information in one secure, easy-to-use platform. With this tool, pet owners can ensure their pets receive the best care possible, with all records and details readily available when needed.</a:t>
            </a:r>
          </a:p>
        </p:txBody>
      </p:sp>
    </p:spTree>
    <p:extLst>
      <p:ext uri="{BB962C8B-B14F-4D97-AF65-F5344CB8AC3E}">
        <p14:creationId xmlns:p14="http://schemas.microsoft.com/office/powerpoint/2010/main" val="107826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300</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ADLaM Display</vt:lpstr>
      <vt:lpstr>Aptos</vt:lpstr>
      <vt:lpstr>Aptos Display</vt:lpstr>
      <vt:lpstr>Arial</vt:lpstr>
      <vt:lpstr>Artifakt Element Medium</vt:lpstr>
      <vt:lpstr>Calibri</vt:lpstr>
      <vt:lpstr>Office Theme</vt:lpstr>
      <vt:lpstr>Pawsible</vt:lpstr>
      <vt:lpstr>Pet owners have a hard time running around keeping track of their furry friends’ lives.</vt:lpstr>
      <vt:lpstr>Solution - Centralized Pet Dashboard App</vt:lpstr>
      <vt:lpstr>Features of Pawsible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Shrinet</dc:creator>
  <cp:lastModifiedBy>Arjun Shrinet</cp:lastModifiedBy>
  <cp:revision>22</cp:revision>
  <dcterms:created xsi:type="dcterms:W3CDTF">2024-08-29T09:57:43Z</dcterms:created>
  <dcterms:modified xsi:type="dcterms:W3CDTF">2024-08-29T10:56:13Z</dcterms:modified>
</cp:coreProperties>
</file>