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35BD37E-0E6A-4DDC-A585-FE22AF2D98F9}" type="datetimeFigureOut">
              <a:rPr lang="ko-KR" altLang="en-US" smtClean="0"/>
              <a:t>2012-12-07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0DF3E50-215A-4524-B598-C100BD2EA50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D37E-0E6A-4DDC-A585-FE22AF2D98F9}" type="datetimeFigureOut">
              <a:rPr lang="ko-KR" altLang="en-US" smtClean="0"/>
              <a:t>2012-12-07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3E50-215A-4524-B598-C100BD2EA50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D37E-0E6A-4DDC-A585-FE22AF2D98F9}" type="datetimeFigureOut">
              <a:rPr lang="ko-KR" altLang="en-US" smtClean="0"/>
              <a:t>2012-12-07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3E50-215A-4524-B598-C100BD2EA50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D37E-0E6A-4DDC-A585-FE22AF2D98F9}" type="datetimeFigureOut">
              <a:rPr lang="ko-KR" altLang="en-US" smtClean="0"/>
              <a:t>2012-12-07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3E50-215A-4524-B598-C100BD2EA50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35BD37E-0E6A-4DDC-A585-FE22AF2D98F9}" type="datetimeFigureOut">
              <a:rPr lang="ko-KR" altLang="en-US" smtClean="0"/>
              <a:t>2012-12-07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0DF3E50-215A-4524-B598-C100BD2EA50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D37E-0E6A-4DDC-A585-FE22AF2D98F9}" type="datetimeFigureOut">
              <a:rPr lang="ko-KR" altLang="en-US" smtClean="0"/>
              <a:t>2012-12-07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3E50-215A-4524-B598-C100BD2EA50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D37E-0E6A-4DDC-A585-FE22AF2D98F9}" type="datetimeFigureOut">
              <a:rPr lang="ko-KR" altLang="en-US" smtClean="0"/>
              <a:t>2012-12-07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3E50-215A-4524-B598-C100BD2EA50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D37E-0E6A-4DDC-A585-FE22AF2D98F9}" type="datetimeFigureOut">
              <a:rPr lang="ko-KR" altLang="en-US" smtClean="0"/>
              <a:t>2012-12-07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3E50-215A-4524-B598-C100BD2EA50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D37E-0E6A-4DDC-A585-FE22AF2D98F9}" type="datetimeFigureOut">
              <a:rPr lang="ko-KR" altLang="en-US" smtClean="0"/>
              <a:t>2012-12-07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3E50-215A-4524-B598-C100BD2EA50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D37E-0E6A-4DDC-A585-FE22AF2D98F9}" type="datetimeFigureOut">
              <a:rPr lang="ko-KR" altLang="en-US" smtClean="0"/>
              <a:t>2012-12-07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3E50-215A-4524-B598-C100BD2EA50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D37E-0E6A-4DDC-A585-FE22AF2D98F9}" type="datetimeFigureOut">
              <a:rPr lang="ko-KR" altLang="en-US" smtClean="0"/>
              <a:t>2012-12-07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3E50-215A-4524-B598-C100BD2EA50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35BD37E-0E6A-4DDC-A585-FE22AF2D98F9}" type="datetimeFigureOut">
              <a:rPr lang="ko-KR" altLang="en-US" smtClean="0"/>
              <a:t>2012-12-07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0DF3E50-215A-4524-B598-C100BD2EA50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마이크로프로세서 응용 </a:t>
            </a:r>
            <a:r>
              <a:rPr lang="ko-KR" altLang="en-US" dirty="0" err="1" smtClean="0"/>
              <a:t>텀</a:t>
            </a:r>
            <a:r>
              <a:rPr lang="ko-KR" altLang="en-US" dirty="0" smtClean="0"/>
              <a:t> 프로젝트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다목적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컨트롤러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컴공</a:t>
            </a:r>
            <a:r>
              <a:rPr lang="ko-KR" altLang="en-US" dirty="0" smtClean="0"/>
              <a:t> </a:t>
            </a:r>
            <a:r>
              <a:rPr lang="en-US" altLang="ko-KR" dirty="0" smtClean="0"/>
              <a:t>2011003070 </a:t>
            </a:r>
            <a:r>
              <a:rPr lang="ko-KR" altLang="en-US" dirty="0" err="1" smtClean="0"/>
              <a:t>박기빈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914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정의 및 동기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손 움직임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버튼 누름을 이용하여 프로그램에게 </a:t>
            </a:r>
            <a:r>
              <a:rPr lang="en-US" altLang="ko-KR" dirty="0" smtClean="0"/>
              <a:t>UI</a:t>
            </a:r>
            <a:r>
              <a:rPr lang="ko-KR" altLang="en-US" dirty="0" smtClean="0"/>
              <a:t>명령을 전달 할 수 있게 하는 컨트롤러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게임 등에 실제로 이용하여 즐거움을 얻기 위해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36222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사용된 기술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AVR</a:t>
            </a:r>
            <a:r>
              <a:rPr lang="ko-KR" altLang="en-US" dirty="0" smtClean="0"/>
              <a:t>제어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블루투스</a:t>
            </a:r>
            <a:r>
              <a:rPr lang="ko-KR" altLang="en-US" dirty="0" smtClean="0"/>
              <a:t> 모듈 제어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가속도 센서 모듈 제어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상세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센싱된</a:t>
            </a:r>
            <a:r>
              <a:rPr lang="ko-KR" altLang="en-US" dirty="0" smtClean="0"/>
              <a:t> 가속도 값은 </a:t>
            </a:r>
            <a:r>
              <a:rPr lang="en-US" altLang="ko-KR" dirty="0" smtClean="0"/>
              <a:t>ADC</a:t>
            </a:r>
            <a:r>
              <a:rPr lang="ko-KR" altLang="en-US" dirty="0" smtClean="0"/>
              <a:t>로 읽을 수 있다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블루투스</a:t>
            </a:r>
            <a:r>
              <a:rPr lang="ko-KR" altLang="en-US" dirty="0" smtClean="0"/>
              <a:t> 모듈과 </a:t>
            </a:r>
            <a:r>
              <a:rPr lang="en-US" altLang="ko-KR" dirty="0" smtClean="0"/>
              <a:t>AVR</a:t>
            </a:r>
            <a:r>
              <a:rPr lang="ko-KR" altLang="en-US" dirty="0"/>
              <a:t>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UART</a:t>
            </a:r>
            <a:r>
              <a:rPr lang="ko-KR" altLang="en-US" dirty="0"/>
              <a:t> </a:t>
            </a:r>
            <a:r>
              <a:rPr lang="en-US" altLang="ko-KR" dirty="0" smtClean="0"/>
              <a:t>Serial</a:t>
            </a:r>
            <a:r>
              <a:rPr lang="ko-KR" altLang="en-US" dirty="0" smtClean="0"/>
              <a:t>통신을 통해 데이터</a:t>
            </a:r>
            <a:r>
              <a:rPr lang="en-US" altLang="ko-KR" dirty="0"/>
              <a:t> </a:t>
            </a:r>
            <a:r>
              <a:rPr lang="ko-KR" altLang="en-US" dirty="0" smtClean="0"/>
              <a:t>및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명령을 주고받는다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따로 </a:t>
            </a:r>
            <a:r>
              <a:rPr lang="ko-KR" altLang="en-US" dirty="0" err="1" smtClean="0"/>
              <a:t>페어링하지</a:t>
            </a:r>
            <a:r>
              <a:rPr lang="ko-KR" altLang="en-US" dirty="0" smtClean="0"/>
              <a:t> 않고 </a:t>
            </a:r>
            <a:r>
              <a:rPr lang="ko-KR" altLang="en-US" dirty="0" err="1" smtClean="0"/>
              <a:t>블루투스</a:t>
            </a:r>
            <a:r>
              <a:rPr lang="ko-KR" altLang="en-US" dirty="0" smtClean="0"/>
              <a:t> 소켓을 통해 직접 연결한다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PC</a:t>
            </a:r>
            <a:r>
              <a:rPr lang="ko-KR" altLang="en-US" dirty="0" smtClean="0"/>
              <a:t>등의 클라이언트에서 데이터를 요청하면 컨트롤러가 필요한 데이터를 전송한다</a:t>
            </a:r>
            <a:endParaRPr lang="en-US" altLang="ko-KR" dirty="0"/>
          </a:p>
          <a:p>
            <a:pPr lvl="1"/>
            <a:r>
              <a:rPr lang="en-US" altLang="ko-KR" dirty="0" smtClean="0"/>
              <a:t>PC</a:t>
            </a:r>
            <a:r>
              <a:rPr lang="ko-KR" altLang="en-US" dirty="0" smtClean="0"/>
              <a:t>등의 클라이언트에서 가속도 센서의 스케일 변경 명령을 내릴 수 있다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48910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범위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컨트롤러 본체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컨트롤러 제어용 </a:t>
            </a:r>
            <a:r>
              <a:rPr lang="en-US" altLang="ko-KR" dirty="0" smtClean="0"/>
              <a:t>API</a:t>
            </a:r>
          </a:p>
          <a:p>
            <a:pPr lvl="1"/>
            <a:r>
              <a:rPr lang="en-US" altLang="ko-KR" dirty="0" err="1" smtClean="0"/>
              <a:t>BluetoothDeviceSearch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BluetoothSocket</a:t>
            </a:r>
            <a:endParaRPr lang="en-US" altLang="ko-KR" dirty="0" smtClean="0"/>
          </a:p>
          <a:p>
            <a:pPr lvl="2"/>
            <a:r>
              <a:rPr lang="ko-KR" altLang="en-US" dirty="0" err="1"/>
              <a:t>블루투스</a:t>
            </a:r>
            <a:r>
              <a:rPr lang="ko-KR" altLang="en-US" dirty="0"/>
              <a:t> 장비를 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연결하는데 </a:t>
            </a:r>
            <a:r>
              <a:rPr lang="ko-KR" altLang="en-US" dirty="0"/>
              <a:t>필요한 </a:t>
            </a:r>
            <a:r>
              <a:rPr lang="en-US" altLang="ko-KR" dirty="0"/>
              <a:t>API</a:t>
            </a:r>
            <a:r>
              <a:rPr lang="ko-KR" altLang="en-US" dirty="0"/>
              <a:t>들의 </a:t>
            </a:r>
            <a:r>
              <a:rPr lang="ko-KR" altLang="en-US" dirty="0" err="1"/>
              <a:t>리팩토링</a:t>
            </a:r>
            <a:r>
              <a:rPr lang="ko-KR" altLang="en-US" dirty="0"/>
              <a:t> </a:t>
            </a:r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VOUCtrlerLibrary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컨트롤러에게 입력데이터를 요청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가져오는 클래스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VOUCtrlerClass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입력데이터를 적절히 가공하여 실제로 이용할 수 있게 하는 예제 클래스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예제 게임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컨트롤러의 작동을 시연하기 위한 간단한 게임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5542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작동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전원인가</a:t>
            </a:r>
            <a:endParaRPr lang="en-US" altLang="ko-KR" dirty="0" smtClean="0"/>
          </a:p>
          <a:p>
            <a:pPr lvl="1"/>
            <a:r>
              <a:rPr lang="ko-KR" altLang="en-US" dirty="0"/>
              <a:t>컨트롤러에 전원을 넣으면 오른쪽 상단의 </a:t>
            </a:r>
            <a:r>
              <a:rPr lang="ko-KR" altLang="en-US" dirty="0" smtClean="0"/>
              <a:t>적 램프가 켜짐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브릿지</a:t>
            </a:r>
            <a:r>
              <a:rPr lang="ko-KR" altLang="en-US" dirty="0" smtClean="0"/>
              <a:t> 다이오드로 정류하기 때문에 전원 극성은 상관없음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초기화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6</a:t>
            </a:r>
            <a:r>
              <a:rPr lang="ko-KR" altLang="en-US" dirty="0" smtClean="0"/>
              <a:t>초 후에 컨트롤러는 검색대기 상태로 되어 왼쪽 상단의 녹 램프가 </a:t>
            </a:r>
            <a:r>
              <a:rPr lang="ko-KR" altLang="en-US" dirty="0" err="1" smtClean="0"/>
              <a:t>깜빡거림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연결요청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제어를 하려는 클라이언트 쪽이 컨트롤러를 찾아 연결을 요청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연결성립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연결이 성립되면 컨트롤러는 사용가능 상태에 돌입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9737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회로도</a:t>
            </a:r>
            <a:endParaRPr lang="ko-KR" altLang="en-US" dirty="0"/>
          </a:p>
        </p:txBody>
      </p:sp>
      <p:pic>
        <p:nvPicPr>
          <p:cNvPr id="9" name="Picture 3" descr="C:\Users\Babol\Desktop\sche2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88840"/>
            <a:ext cx="8229600" cy="3475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514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완성품</a:t>
            </a:r>
            <a:endParaRPr lang="ko-KR" altLang="en-US" dirty="0"/>
          </a:p>
        </p:txBody>
      </p:sp>
      <p:pic>
        <p:nvPicPr>
          <p:cNvPr id="5" name="Picture 2" descr="C:\Users\Babol\Desktop\IMG_0593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266982" y="1219200"/>
            <a:ext cx="6610035" cy="493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8929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860</TotalTime>
  <Words>190</Words>
  <Application>Microsoft Office PowerPoint</Application>
  <PresentationFormat>화면 슬라이드 쇼(4:3)</PresentationFormat>
  <Paragraphs>45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원본</vt:lpstr>
      <vt:lpstr>마이크로프로세서 응용 텀 프로젝트 다목적 UI 컨트롤러</vt:lpstr>
      <vt:lpstr>정의 및 동기</vt:lpstr>
      <vt:lpstr>사용된 기술, 원리</vt:lpstr>
      <vt:lpstr>구현 범위</vt:lpstr>
      <vt:lpstr>작동 방법</vt:lpstr>
      <vt:lpstr>회로도</vt:lpstr>
      <vt:lpstr>완성품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마이크로프로세서 응용 텀 프로젝트 다목적 UI 컨트롤러</dc:title>
  <dc:creator>Babol</dc:creator>
  <cp:lastModifiedBy>Babol</cp:lastModifiedBy>
  <cp:revision>8</cp:revision>
  <dcterms:created xsi:type="dcterms:W3CDTF">2012-12-07T13:30:33Z</dcterms:created>
  <dcterms:modified xsi:type="dcterms:W3CDTF">2012-12-08T03:51:19Z</dcterms:modified>
</cp:coreProperties>
</file>