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3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1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2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4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F99A-BABE-4C15-8C7C-3504E434902C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F15D-53C4-4992-9756-4BCB162C2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ws.kbs.co.kr/news/view.do?ncd=318060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124744"/>
            <a:ext cx="28083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899" y="2060848"/>
            <a:ext cx="774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MD아롱체" panose="02020603020101020101" pitchFamily="18" charset="-127"/>
                <a:ea typeface="MD아롱체" panose="02020603020101020101" pitchFamily="18" charset="-127"/>
              </a:rPr>
              <a:t>가스 누출 알림 </a:t>
            </a:r>
            <a:endParaRPr lang="en-US" altLang="ko-KR" sz="6000" b="1" dirty="0" smtClean="0"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pPr algn="ctr"/>
            <a:r>
              <a:rPr lang="en-US" altLang="ko-KR" sz="6000" b="1" dirty="0"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r>
              <a:rPr lang="en-US" altLang="ko-KR" sz="6000" b="1" dirty="0" smtClean="0">
                <a:latin typeface="MD아롱체" panose="02020603020101020101" pitchFamily="18" charset="-127"/>
                <a:ea typeface="MD아롱체" panose="02020603020101020101" pitchFamily="18" charset="-127"/>
              </a:rPr>
              <a:t>           </a:t>
            </a:r>
            <a:r>
              <a:rPr lang="ko-KR" altLang="en-US" sz="6000" b="1" dirty="0" smtClean="0">
                <a:latin typeface="MD아롱체" panose="02020603020101020101" pitchFamily="18" charset="-127"/>
                <a:ea typeface="MD아롱체" panose="02020603020101020101" pitchFamily="18" charset="-127"/>
              </a:rPr>
              <a:t>서비스</a:t>
            </a:r>
            <a:endParaRPr lang="ko-KR" altLang="en-US" sz="6000" b="1" dirty="0">
              <a:latin typeface="MD아롱체" panose="02020603020101020101" pitchFamily="18" charset="-127"/>
              <a:ea typeface="MD아롱체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7496" y="530120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MD아롱체" panose="02020603020101020101" pitchFamily="18" charset="-127"/>
                <a:ea typeface="MD아롱체" panose="02020603020101020101" pitchFamily="18" charset="-127"/>
              </a:rPr>
              <a:t>Essential+</a:t>
            </a:r>
            <a:endParaRPr lang="ko-KR" altLang="en-US" sz="2800" b="1" dirty="0">
              <a:latin typeface="MD아롱체" panose="02020603020101020101" pitchFamily="18" charset="-127"/>
              <a:ea typeface="MD아롱체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373216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Haettenschweiler" pitchFamily="34" charset="0"/>
              </a:rPr>
              <a:t>2015.11.20</a:t>
            </a:r>
            <a:endParaRPr lang="ko-KR" altLang="en-US" sz="2800" dirty="0">
              <a:latin typeface="Haettenschweil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215516" y="80628"/>
            <a:ext cx="1224136" cy="144016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5083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MD아롱체" pitchFamily="18" charset="-127"/>
                <a:ea typeface="MD아롱체" pitchFamily="18" charset="-127"/>
              </a:rPr>
              <a:t>필요성</a:t>
            </a:r>
            <a:endParaRPr lang="ko-KR" altLang="en-US" sz="3200" dirty="0">
              <a:solidFill>
                <a:schemeClr val="bg1"/>
              </a:solidFill>
              <a:latin typeface="MD아롱체" pitchFamily="18" charset="-127"/>
              <a:ea typeface="MD아롱체" pitchFamily="18" charset="-127"/>
            </a:endParaRPr>
          </a:p>
        </p:txBody>
      </p:sp>
      <p:pic>
        <p:nvPicPr>
          <p:cNvPr id="1026" name="Picture 2" descr="http://cfile7.uf.tistory.com/image/126406394FAB7BFA287EB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2378923" cy="20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844824"/>
            <a:ext cx="7598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도시가스 점검이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/>
              <a:t>년에 </a:t>
            </a:r>
            <a:r>
              <a:rPr lang="en-US" altLang="ko-KR" sz="3200" dirty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점검하는 </a:t>
            </a:r>
            <a:r>
              <a:rPr lang="ko-KR" altLang="en-US" dirty="0"/>
              <a:t>제도가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점검 </a:t>
            </a:r>
            <a:r>
              <a:rPr lang="ko-KR" altLang="en-US" dirty="0"/>
              <a:t>기간이 아닐 때 가스가 </a:t>
            </a:r>
            <a:r>
              <a:rPr lang="ko-KR" altLang="en-US" dirty="0" smtClean="0"/>
              <a:t>샐 수가 있는 상황을 예방하기 위해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가스 누출 사고는 지속적으로 이어지고 있</a:t>
            </a:r>
            <a:r>
              <a:rPr lang="ko-KR" altLang="en-US" dirty="0"/>
              <a:t>다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5940152" y="502583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가스 누출 사고 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175456" y="-175456"/>
            <a:ext cx="1628800" cy="1979712"/>
          </a:xfrm>
          <a:prstGeom prst="triangle">
            <a:avLst>
              <a:gd name="adj" fmla="val 178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4747"/>
            <a:ext cx="176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MD아롱체" pitchFamily="18" charset="-127"/>
                <a:ea typeface="MD아롱체" pitchFamily="18" charset="-127"/>
              </a:rPr>
              <a:t>작동원리</a:t>
            </a:r>
            <a:endParaRPr lang="ko-KR" altLang="en-US" sz="3200" dirty="0">
              <a:solidFill>
                <a:schemeClr val="bg1"/>
              </a:solidFill>
              <a:latin typeface="MD아롱체" pitchFamily="18" charset="-127"/>
              <a:ea typeface="MD아롱체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9131" y="1908397"/>
            <a:ext cx="8210230" cy="4304388"/>
            <a:chOff x="529131" y="1908397"/>
            <a:chExt cx="8210230" cy="43043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6"/>
            <a:stretch/>
          </p:blipFill>
          <p:spPr>
            <a:xfrm>
              <a:off x="529131" y="2101712"/>
              <a:ext cx="2469113" cy="2390775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1405118" y="1908397"/>
              <a:ext cx="7334243" cy="4304388"/>
              <a:chOff x="1405118" y="1908397"/>
              <a:chExt cx="7334243" cy="4304388"/>
            </a:xfrm>
          </p:grpSpPr>
          <p:pic>
            <p:nvPicPr>
              <p:cNvPr id="5" name="Picture 8" descr="http://cdn.makeuseof.com/wp-content/uploads/2012/02/raspberry_pi_logo.png?20efa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2492896"/>
                <a:ext cx="1509397" cy="1509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>
                <a:off x="2998244" y="3298711"/>
                <a:ext cx="5619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12" descr="http://img.hdyallstock.com/images%2FCL098BU-3_007-140118060417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34382" y="2852936"/>
                <a:ext cx="889746" cy="889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7452319" y="3671209"/>
                <a:ext cx="0" cy="662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2563462"/>
                <a:ext cx="2943225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05118" y="1908397"/>
                <a:ext cx="717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센</a:t>
                </a:r>
                <a:r>
                  <a:rPr lang="ko-KR" altLang="en-US" dirty="0">
                    <a:latin typeface="+mn-ea"/>
                  </a:rPr>
                  <a:t>서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98292" y="4214421"/>
                <a:ext cx="1715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latin typeface="+mn-ea"/>
                  </a:rPr>
                  <a:t>라즈베리파이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29269" y="2563462"/>
                <a:ext cx="794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 통신</a:t>
                </a:r>
                <a:endParaRPr lang="ko-KR" altLang="en-US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67748" y="2029362"/>
                <a:ext cx="1196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>
                    <a:latin typeface="+mn-ea"/>
                  </a:rPr>
                  <a:t>클라우드</a:t>
                </a:r>
                <a:r>
                  <a:rPr lang="ko-KR" altLang="en-US" dirty="0" smtClean="0">
                    <a:latin typeface="+mn-ea"/>
                  </a:rPr>
                  <a:t> 서버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660231" y="5843453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>
                    <a:latin typeface="+mn-ea"/>
                  </a:rPr>
                  <a:t>모바일</a:t>
                </a:r>
                <a:endParaRPr lang="ko-KR" altLang="en-US" dirty="0">
                  <a:latin typeface="+mn-ea"/>
                </a:endParaRPr>
              </a:p>
            </p:txBody>
          </p:sp>
          <p:pic>
            <p:nvPicPr>
              <p:cNvPr id="17" name="Picture 2" descr="C:\Users\Administrator\Downloads\smartphone8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496" y="4509120"/>
                <a:ext cx="1283647" cy="1283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C:\Users\Administrator\Desktop\mq6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60" t="10939" r="23097" b="13225"/>
            <a:stretch/>
          </p:blipFill>
          <p:spPr bwMode="auto">
            <a:xfrm>
              <a:off x="675416" y="1908600"/>
              <a:ext cx="628880" cy="660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직선 화살표 연결선 19"/>
          <p:cNvCxnSpPr>
            <a:stCxn id="2050" idx="2"/>
          </p:cNvCxnSpPr>
          <p:nvPr/>
        </p:nvCxnSpPr>
        <p:spPr>
          <a:xfrm flipH="1">
            <a:off x="881844" y="2569547"/>
            <a:ext cx="108012" cy="7291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283468" y="-283468"/>
            <a:ext cx="1844824" cy="2411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33763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MD아롱체" pitchFamily="18" charset="-127"/>
                <a:ea typeface="MD아롱체" pitchFamily="18" charset="-127"/>
              </a:rPr>
              <a:t>장점</a:t>
            </a:r>
            <a:endParaRPr lang="ko-KR" altLang="en-US" sz="32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4995" y="1124744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MD아롱체" pitchFamily="18" charset="-127"/>
                <a:ea typeface="MD아롱체" pitchFamily="18" charset="-127"/>
              </a:rPr>
              <a:t>Automation</a:t>
            </a:r>
            <a:endParaRPr lang="ko-KR" altLang="en-US" sz="44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2420888"/>
            <a:ext cx="5027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종료 시 </a:t>
            </a:r>
            <a:r>
              <a:rPr lang="ko-KR" altLang="en-US" dirty="0"/>
              <a:t>통신이 끊기지 </a:t>
            </a:r>
            <a:r>
              <a:rPr lang="ko-KR" altLang="en-US" dirty="0" smtClean="0"/>
              <a:t>않는다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휴대폰을 끄고 켜도 통신연결을 </a:t>
            </a:r>
            <a:r>
              <a:rPr lang="ko-KR" altLang="en-US" dirty="0"/>
              <a:t>자동으로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휴대폰을 끄</a:t>
            </a:r>
            <a:r>
              <a:rPr lang="ko-KR" altLang="en-US" dirty="0"/>
              <a:t>고</a:t>
            </a:r>
            <a:r>
              <a:rPr lang="ko-KR" altLang="en-US" dirty="0" smtClean="0"/>
              <a:t> </a:t>
            </a:r>
            <a:r>
              <a:rPr lang="ko-KR" altLang="en-US" dirty="0"/>
              <a:t>켜도 설정한 값들이 </a:t>
            </a:r>
            <a:r>
              <a:rPr lang="ko-KR" altLang="en-US" dirty="0" smtClean="0"/>
              <a:t>남아있다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버튼을 </a:t>
            </a:r>
            <a:r>
              <a:rPr lang="ko-KR" altLang="en-US" dirty="0"/>
              <a:t>통해 </a:t>
            </a:r>
            <a:r>
              <a:rPr lang="ko-KR" altLang="en-US" dirty="0" smtClean="0"/>
              <a:t>주변 가스공사로 전화 할 수 </a:t>
            </a:r>
            <a:r>
              <a:rPr lang="ko-KR" altLang="en-US" dirty="0" smtClean="0"/>
              <a:t>있</a:t>
            </a:r>
            <a:r>
              <a:rPr lang="ko-KR" altLang="en-US" dirty="0"/>
              <a:t>다</a:t>
            </a:r>
            <a:endParaRPr lang="ko-KR" altLang="en-US" dirty="0"/>
          </a:p>
        </p:txBody>
      </p:sp>
      <p:pic>
        <p:nvPicPr>
          <p:cNvPr id="4098" name="Picture 2" descr="C:\Users\Administrator\Desktop\자동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2438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283468" y="-283468"/>
            <a:ext cx="1844824" cy="2411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33763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MD아롱체" pitchFamily="18" charset="-127"/>
                <a:ea typeface="MD아롱체" pitchFamily="18" charset="-127"/>
              </a:rPr>
              <a:t>장</a:t>
            </a:r>
            <a:r>
              <a:rPr lang="ko-KR" altLang="en-US" sz="3200" dirty="0">
                <a:latin typeface="MD아롱체" pitchFamily="18" charset="-127"/>
                <a:ea typeface="MD아롱체" pitchFamily="18" charset="-127"/>
              </a:rPr>
              <a:t>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04" y="3284984"/>
            <a:ext cx="4335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센서만 바꾸면 가정집 뿐만 아니라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공업 시설에서도 사용가능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모니터링 서비스가 필요한 다른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분야에서도 사용가능</a:t>
            </a:r>
            <a:endParaRPr lang="ko-KR" altLang="en-US" dirty="0"/>
          </a:p>
        </p:txBody>
      </p:sp>
      <p:pic>
        <p:nvPicPr>
          <p:cNvPr id="3074" name="Picture 2" descr="C:\Users\Administrator\Desktop\유연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82720"/>
            <a:ext cx="2535163" cy="38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4580" y="1997999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MD아롱체" pitchFamily="18" charset="-127"/>
                <a:ea typeface="MD아롱체" pitchFamily="18" charset="-127"/>
              </a:rPr>
              <a:t>Flexible</a:t>
            </a:r>
            <a:endParaRPr lang="ko-KR" altLang="en-US" sz="4400" dirty="0">
              <a:latin typeface="MD아롱체" pitchFamily="18" charset="-127"/>
              <a:ea typeface="MD아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283468" y="-283468"/>
            <a:ext cx="1844824" cy="2411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3763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MD아롱체" pitchFamily="18" charset="-127"/>
                <a:ea typeface="MD아롱체" pitchFamily="18" charset="-127"/>
              </a:rPr>
              <a:t>어플리케이션</a:t>
            </a:r>
            <a:endParaRPr lang="ko-KR" altLang="en-US" sz="3200" dirty="0">
              <a:latin typeface="MD아롱체" pitchFamily="18" charset="-127"/>
              <a:ea typeface="MD아롱체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1412776"/>
            <a:ext cx="1925604" cy="362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2775"/>
            <a:ext cx="1924512" cy="3622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2037685" cy="3622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156" y="5157192"/>
            <a:ext cx="19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0788" y="5133257"/>
            <a:ext cx="19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버튼 선택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5133257"/>
            <a:ext cx="19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설정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283468" y="-283468"/>
            <a:ext cx="1844824" cy="2411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3763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MD아롱체" pitchFamily="18" charset="-127"/>
                <a:ea typeface="MD아롱체" pitchFamily="18" charset="-127"/>
              </a:rPr>
              <a:t>어플리케이션</a:t>
            </a:r>
            <a:endParaRPr lang="ko-KR" altLang="en-US" sz="3200" dirty="0">
              <a:latin typeface="MD아롱체" pitchFamily="18" charset="-127"/>
              <a:ea typeface="MD아롱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1925604" cy="3423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52127"/>
            <a:ext cx="2087622" cy="3411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52127"/>
            <a:ext cx="2087622" cy="3411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5157192"/>
            <a:ext cx="19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설정 선택 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7924" y="5085184"/>
            <a:ext cx="20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가스 공사 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7818" y="5057192"/>
            <a:ext cx="20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전화하기 버튼을 눌렀을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84168" y="5487679"/>
            <a:ext cx="144016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5856" y="2470249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MD아롱체" pitchFamily="18" charset="-127"/>
                <a:ea typeface="MD아롱체" pitchFamily="18" charset="-127"/>
              </a:rPr>
              <a:t>시연</a:t>
            </a:r>
            <a:endParaRPr lang="ko-KR" altLang="en-US" sz="4400">
              <a:latin typeface="MD아롱체" pitchFamily="18" charset="-127"/>
              <a:ea typeface="MD아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8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D아롱체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116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2015-11-18T09:21:59Z</dcterms:created>
  <dcterms:modified xsi:type="dcterms:W3CDTF">2015-11-20T02:02:14Z</dcterms:modified>
</cp:coreProperties>
</file>