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BDB"/>
    <a:srgbClr val="85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7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3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FF7B-D0B7-45BB-9B4D-21B47E1F55FE}" type="datetimeFigureOut">
              <a:rPr lang="ko-KR" altLang="en-US" smtClean="0"/>
              <a:t>2015-11-15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CB93-3707-4F43-88F0-F6B39C318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2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02736" y="628396"/>
            <a:ext cx="5723115" cy="5472608"/>
            <a:chOff x="1602736" y="628396"/>
            <a:chExt cx="5723115" cy="54726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" t="10838" r="3199" b="4277"/>
            <a:stretch/>
          </p:blipFill>
          <p:spPr bwMode="auto">
            <a:xfrm>
              <a:off x="2483768" y="1639674"/>
              <a:ext cx="3960439" cy="3303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602736" y="628396"/>
              <a:ext cx="5723115" cy="5472608"/>
              <a:chOff x="2008853" y="188640"/>
              <a:chExt cx="5723115" cy="5472608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051720" y="188640"/>
                <a:ext cx="5472608" cy="5472608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6"/>
              <p:cNvSpPr/>
              <p:nvPr/>
            </p:nvSpPr>
            <p:spPr>
              <a:xfrm>
                <a:off x="2204120" y="341040"/>
                <a:ext cx="1215752" cy="1215752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6"/>
              <p:cNvSpPr/>
              <p:nvPr/>
            </p:nvSpPr>
            <p:spPr>
              <a:xfrm>
                <a:off x="2008853" y="1009598"/>
                <a:ext cx="783704" cy="783704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6"/>
              <p:cNvSpPr/>
              <p:nvPr/>
            </p:nvSpPr>
            <p:spPr>
              <a:xfrm>
                <a:off x="6516216" y="3717032"/>
                <a:ext cx="1215752" cy="1215752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6"/>
              <p:cNvSpPr/>
              <p:nvPr/>
            </p:nvSpPr>
            <p:spPr>
              <a:xfrm>
                <a:off x="6320949" y="4385590"/>
                <a:ext cx="783704" cy="783704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4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51530" y="260648"/>
            <a:ext cx="6608892" cy="5968956"/>
            <a:chOff x="1051530" y="260648"/>
            <a:chExt cx="6608892" cy="5968956"/>
          </a:xfrm>
        </p:grpSpPr>
        <p:pic>
          <p:nvPicPr>
            <p:cNvPr id="1026" name="Picture 2" descr="C:\Users\Administrator\Downloads\washing machine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713" y="908720"/>
              <a:ext cx="3302496" cy="330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75656" y="4075451"/>
              <a:ext cx="5760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dirty="0" smtClean="0">
                  <a:latin typeface="Rix토이그레이" panose="02020603020101020101" pitchFamily="18" charset="-127"/>
                  <a:ea typeface="Rix토이그레이" panose="02020603020101020101" pitchFamily="18" charset="-127"/>
                </a:rPr>
                <a:t>세탁기 사용 중</a:t>
              </a:r>
              <a:endParaRPr lang="ko-KR" altLang="en-US" sz="8000" dirty="0">
                <a:latin typeface="Rix토이그레이" panose="02020603020101020101" pitchFamily="18" charset="-127"/>
                <a:ea typeface="Rix토이그레이" panose="0202060302010102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051530" y="260648"/>
              <a:ext cx="6608892" cy="5968956"/>
              <a:chOff x="2008853" y="188640"/>
              <a:chExt cx="5515475" cy="5472608"/>
            </a:xfrm>
          </p:grpSpPr>
          <p:sp>
            <p:nvSpPr>
              <p:cNvPr id="20" name="타원 6"/>
              <p:cNvSpPr/>
              <p:nvPr/>
            </p:nvSpPr>
            <p:spPr>
              <a:xfrm>
                <a:off x="2051720" y="188640"/>
                <a:ext cx="5472608" cy="5472608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6"/>
              <p:cNvSpPr/>
              <p:nvPr/>
            </p:nvSpPr>
            <p:spPr>
              <a:xfrm>
                <a:off x="2204120" y="341040"/>
                <a:ext cx="1215752" cy="1215752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6"/>
              <p:cNvSpPr/>
              <p:nvPr/>
            </p:nvSpPr>
            <p:spPr>
              <a:xfrm>
                <a:off x="2008853" y="1009598"/>
                <a:ext cx="783704" cy="783704"/>
              </a:xfrm>
              <a:custGeom>
                <a:avLst/>
                <a:gdLst/>
                <a:ahLst/>
                <a:cxnLst/>
                <a:rect l="l" t="t" r="r" b="b"/>
                <a:pathLst>
                  <a:path w="5472608" h="5472608">
                    <a:moveTo>
                      <a:pt x="2736304" y="90010"/>
                    </a:moveTo>
                    <a:cubicBezTo>
                      <a:pt x="1274796" y="90010"/>
                      <a:pt x="90010" y="1274796"/>
                      <a:pt x="90010" y="2736304"/>
                    </a:cubicBezTo>
                    <a:cubicBezTo>
                      <a:pt x="90010" y="4197812"/>
                      <a:pt x="1274796" y="5382598"/>
                      <a:pt x="2736304" y="5382598"/>
                    </a:cubicBezTo>
                    <a:cubicBezTo>
                      <a:pt x="4197812" y="5382598"/>
                      <a:pt x="5382598" y="4197812"/>
                      <a:pt x="5382598" y="2736304"/>
                    </a:cubicBezTo>
                    <a:cubicBezTo>
                      <a:pt x="5382598" y="1274796"/>
                      <a:pt x="4197812" y="90010"/>
                      <a:pt x="2736304" y="90010"/>
                    </a:cubicBezTo>
                    <a:close/>
                    <a:moveTo>
                      <a:pt x="2736304" y="0"/>
                    </a:moveTo>
                    <a:cubicBezTo>
                      <a:pt x="4247523" y="0"/>
                      <a:pt x="5472608" y="1225085"/>
                      <a:pt x="5472608" y="2736304"/>
                    </a:cubicBezTo>
                    <a:cubicBezTo>
                      <a:pt x="5472608" y="4247523"/>
                      <a:pt x="4247523" y="5472608"/>
                      <a:pt x="2736304" y="5472608"/>
                    </a:cubicBez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99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51530" y="260648"/>
            <a:ext cx="6608892" cy="5968956"/>
            <a:chOff x="1051530" y="260648"/>
            <a:chExt cx="6608892" cy="5968956"/>
          </a:xfrm>
        </p:grpSpPr>
        <p:grpSp>
          <p:nvGrpSpPr>
            <p:cNvPr id="3" name="그룹 2"/>
            <p:cNvGrpSpPr/>
            <p:nvPr/>
          </p:nvGrpSpPr>
          <p:grpSpPr>
            <a:xfrm>
              <a:off x="1051530" y="260648"/>
              <a:ext cx="6608892" cy="5968956"/>
              <a:chOff x="1051530" y="260648"/>
              <a:chExt cx="6608892" cy="59689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577487" y="4063424"/>
                <a:ext cx="57606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0" dirty="0" smtClean="0">
                    <a:latin typeface="Rix토이그레이" panose="02020603020101020101" pitchFamily="18" charset="-127"/>
                    <a:ea typeface="Rix토이그레이" panose="02020603020101020101" pitchFamily="18" charset="-127"/>
                  </a:rPr>
                  <a:t>세탁물 있어요</a:t>
                </a:r>
                <a:endParaRPr lang="ko-KR" altLang="en-US" sz="8000" dirty="0">
                  <a:latin typeface="Rix토이그레이" panose="02020603020101020101" pitchFamily="18" charset="-127"/>
                  <a:ea typeface="Rix토이그레이" panose="02020603020101020101" pitchFamily="18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051530" y="260648"/>
                <a:ext cx="6608892" cy="5968956"/>
                <a:chOff x="2008853" y="188640"/>
                <a:chExt cx="5515475" cy="5472608"/>
              </a:xfrm>
            </p:grpSpPr>
            <p:sp>
              <p:nvSpPr>
                <p:cNvPr id="20" name="타원 6"/>
                <p:cNvSpPr/>
                <p:nvPr/>
              </p:nvSpPr>
              <p:spPr>
                <a:xfrm>
                  <a:off x="2051720" y="188640"/>
                  <a:ext cx="5472608" cy="547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6"/>
                <p:cNvSpPr/>
                <p:nvPr/>
              </p:nvSpPr>
              <p:spPr>
                <a:xfrm>
                  <a:off x="2204120" y="341040"/>
                  <a:ext cx="1215752" cy="121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6"/>
                <p:cNvSpPr/>
                <p:nvPr/>
              </p:nvSpPr>
              <p:spPr>
                <a:xfrm>
                  <a:off x="2008853" y="1009598"/>
                  <a:ext cx="783704" cy="78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4" name="Picture 2" descr="C:\Users\Administrator\Downloads\costume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620688"/>
              <a:ext cx="4104456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54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51530" y="260648"/>
            <a:ext cx="6608892" cy="5968956"/>
            <a:chOff x="1051530" y="260648"/>
            <a:chExt cx="6608892" cy="5968956"/>
          </a:xfrm>
        </p:grpSpPr>
        <p:grpSp>
          <p:nvGrpSpPr>
            <p:cNvPr id="3" name="그룹 2"/>
            <p:cNvGrpSpPr/>
            <p:nvPr/>
          </p:nvGrpSpPr>
          <p:grpSpPr>
            <a:xfrm>
              <a:off x="1051530" y="260648"/>
              <a:ext cx="6608892" cy="5968956"/>
              <a:chOff x="1051530" y="260648"/>
              <a:chExt cx="6608892" cy="59689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577487" y="4063424"/>
                <a:ext cx="57606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0" dirty="0" smtClean="0">
                    <a:latin typeface="Rix토이그레이" panose="02020603020101020101" pitchFamily="18" charset="-127"/>
                    <a:ea typeface="Rix토이그레이" panose="02020603020101020101" pitchFamily="18" charset="-127"/>
                  </a:rPr>
                  <a:t>세탁 가능</a:t>
                </a:r>
                <a:endParaRPr lang="ko-KR" altLang="en-US" sz="8000" dirty="0">
                  <a:latin typeface="Rix토이그레이" panose="02020603020101020101" pitchFamily="18" charset="-127"/>
                  <a:ea typeface="Rix토이그레이" panose="02020603020101020101" pitchFamily="18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051530" y="260648"/>
                <a:ext cx="6608892" cy="5968956"/>
                <a:chOff x="2008853" y="188640"/>
                <a:chExt cx="5515475" cy="5472608"/>
              </a:xfrm>
            </p:grpSpPr>
            <p:sp>
              <p:nvSpPr>
                <p:cNvPr id="20" name="타원 6"/>
                <p:cNvSpPr/>
                <p:nvPr/>
              </p:nvSpPr>
              <p:spPr>
                <a:xfrm>
                  <a:off x="2051720" y="188640"/>
                  <a:ext cx="5472608" cy="547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6"/>
                <p:cNvSpPr/>
                <p:nvPr/>
              </p:nvSpPr>
              <p:spPr>
                <a:xfrm>
                  <a:off x="2204120" y="341040"/>
                  <a:ext cx="1215752" cy="1215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6"/>
                <p:cNvSpPr/>
                <p:nvPr/>
              </p:nvSpPr>
              <p:spPr>
                <a:xfrm>
                  <a:off x="2008853" y="1009598"/>
                  <a:ext cx="783704" cy="78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2608" h="5472608">
                      <a:moveTo>
                        <a:pt x="2736304" y="90010"/>
                      </a:moveTo>
                      <a:cubicBezTo>
                        <a:pt x="1274796" y="90010"/>
                        <a:pt x="90010" y="1274796"/>
                        <a:pt x="90010" y="2736304"/>
                      </a:cubicBezTo>
                      <a:cubicBezTo>
                        <a:pt x="90010" y="4197812"/>
                        <a:pt x="1274796" y="5382598"/>
                        <a:pt x="2736304" y="5382598"/>
                      </a:cubicBezTo>
                      <a:cubicBezTo>
                        <a:pt x="4197812" y="5382598"/>
                        <a:pt x="5382598" y="4197812"/>
                        <a:pt x="5382598" y="2736304"/>
                      </a:cubicBezTo>
                      <a:cubicBezTo>
                        <a:pt x="5382598" y="1274796"/>
                        <a:pt x="4197812" y="90010"/>
                        <a:pt x="2736304" y="90010"/>
                      </a:cubicBezTo>
                      <a:close/>
                      <a:moveTo>
                        <a:pt x="2736304" y="0"/>
                      </a:moveTo>
                      <a:cubicBezTo>
                        <a:pt x="4247523" y="0"/>
                        <a:pt x="5472608" y="1225085"/>
                        <a:pt x="5472608" y="2736304"/>
                      </a:cubicBezTo>
                      <a:cubicBezTo>
                        <a:pt x="5472608" y="4247523"/>
                        <a:pt x="4247523" y="5472608"/>
                        <a:pt x="2736304" y="5472608"/>
                      </a:cubicBezTo>
                      <a:cubicBezTo>
                        <a:pt x="1225085" y="5472608"/>
                        <a:pt x="0" y="4247523"/>
                        <a:pt x="0" y="2736304"/>
                      </a:cubicBezTo>
                      <a:cubicBezTo>
                        <a:pt x="0" y="1225085"/>
                        <a:pt x="1225085" y="0"/>
                        <a:pt x="273630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050" name="Picture 2" descr="C:\Users\Administrator\Downloads\man2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12" y="908720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67464" y="2334570"/>
              <a:ext cx="1541991" cy="1872208"/>
            </a:xfrm>
            <a:prstGeom prst="rect">
              <a:avLst/>
            </a:prstGeom>
            <a:solidFill>
              <a:srgbClr val="A1BBDB"/>
            </a:solidFill>
            <a:ln>
              <a:solidFill>
                <a:srgbClr val="A1B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C:\Users\Administrator\Downloads\washing machine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573" y="2263224"/>
              <a:ext cx="1800200" cy="1943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47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</Words>
  <Application>Microsoft Office PowerPoint</Application>
  <PresentationFormat>화면 슬라이드 쇼(4:3)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2015-11-15T06:11:28Z</dcterms:created>
  <dcterms:modified xsi:type="dcterms:W3CDTF">2015-11-15T13:04:57Z</dcterms:modified>
</cp:coreProperties>
</file>