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80" r:id="rId3"/>
    <p:sldId id="276" r:id="rId4"/>
    <p:sldId id="279" r:id="rId5"/>
    <p:sldId id="260" r:id="rId6"/>
    <p:sldId id="261" r:id="rId7"/>
    <p:sldId id="262" r:id="rId8"/>
    <p:sldId id="281" r:id="rId9"/>
    <p:sldId id="264" r:id="rId10"/>
    <p:sldId id="282" r:id="rId11"/>
    <p:sldId id="283" r:id="rId12"/>
    <p:sldId id="267" r:id="rId13"/>
    <p:sldId id="268" r:id="rId14"/>
    <p:sldId id="284" r:id="rId15"/>
    <p:sldId id="285" r:id="rId16"/>
    <p:sldId id="270" r:id="rId17"/>
    <p:sldId id="28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FF99"/>
    <a:srgbClr val="CCECFF"/>
    <a:srgbClr val="ABC0E4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CEE18-6324-4C09-8B47-22E138487399}" v="257" dt="2021-06-01T05:17:2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39" autoAdjust="0"/>
  </p:normalViewPr>
  <p:slideViewPr>
    <p:cSldViewPr snapToGrid="0">
      <p:cViewPr>
        <p:scale>
          <a:sx n="75" d="100"/>
          <a:sy n="75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Felo" userId="a3a1a628-66c8-4731-8c0a-d21d4e42f7ac" providerId="ADAL" clId="{C33CEE18-6324-4C09-8B47-22E138487399}"/>
    <pc:docChg chg="undo redo custSel addSld delSld modSld sldOrd modMainMaster">
      <pc:chgData name="Sarah Felo" userId="a3a1a628-66c8-4731-8c0a-d21d4e42f7ac" providerId="ADAL" clId="{C33CEE18-6324-4C09-8B47-22E138487399}" dt="2021-06-01T05:18:23.436" v="1871" actId="1076"/>
      <pc:docMkLst>
        <pc:docMk/>
      </pc:docMkLst>
      <pc:sldChg chg="addSp delSp modSp del mod">
        <pc:chgData name="Sarah Felo" userId="a3a1a628-66c8-4731-8c0a-d21d4e42f7ac" providerId="ADAL" clId="{C33CEE18-6324-4C09-8B47-22E138487399}" dt="2021-06-01T04:07:25.429" v="584" actId="47"/>
        <pc:sldMkLst>
          <pc:docMk/>
          <pc:sldMk cId="3584577912" sldId="256"/>
        </pc:sldMkLst>
        <pc:spChg chg="del mod">
          <ac:chgData name="Sarah Felo" userId="a3a1a628-66c8-4731-8c0a-d21d4e42f7ac" providerId="ADAL" clId="{C33CEE18-6324-4C09-8B47-22E138487399}" dt="2021-05-28T15:29:38.316" v="302" actId="478"/>
          <ac:spMkLst>
            <pc:docMk/>
            <pc:sldMk cId="3584577912" sldId="256"/>
            <ac:spMk id="2" creationId="{143042A1-35BC-43AC-91BC-A9F06637D627}"/>
          </ac:spMkLst>
        </pc:spChg>
        <pc:spChg chg="mod">
          <ac:chgData name="Sarah Felo" userId="a3a1a628-66c8-4731-8c0a-d21d4e42f7ac" providerId="ADAL" clId="{C33CEE18-6324-4C09-8B47-22E138487399}" dt="2021-05-28T15:30:10.867" v="315" actId="1076"/>
          <ac:spMkLst>
            <pc:docMk/>
            <pc:sldMk cId="3584577912" sldId="256"/>
            <ac:spMk id="3" creationId="{89B6140B-525C-4C20-BA18-5ECA48FD59E1}"/>
          </ac:spMkLst>
        </pc:spChg>
        <pc:spChg chg="add del mod">
          <ac:chgData name="Sarah Felo" userId="a3a1a628-66c8-4731-8c0a-d21d4e42f7ac" providerId="ADAL" clId="{C33CEE18-6324-4C09-8B47-22E138487399}" dt="2021-05-28T15:29:40.116" v="303" actId="478"/>
          <ac:spMkLst>
            <pc:docMk/>
            <pc:sldMk cId="3584577912" sldId="256"/>
            <ac:spMk id="5" creationId="{58465E2C-DBF5-4B9F-BC17-E7B802181188}"/>
          </ac:spMkLst>
        </pc:spChg>
        <pc:spChg chg="add mod">
          <ac:chgData name="Sarah Felo" userId="a3a1a628-66c8-4731-8c0a-d21d4e42f7ac" providerId="ADAL" clId="{C33CEE18-6324-4C09-8B47-22E138487399}" dt="2021-06-01T04:06:36.002" v="577" actId="1076"/>
          <ac:spMkLst>
            <pc:docMk/>
            <pc:sldMk cId="3584577912" sldId="256"/>
            <ac:spMk id="17" creationId="{8728D819-C9F3-48BE-8BC6-51DC66CB93EC}"/>
          </ac:spMkLst>
        </pc:spChg>
        <pc:spChg chg="del mod">
          <ac:chgData name="Sarah Felo" userId="a3a1a628-66c8-4731-8c0a-d21d4e42f7ac" providerId="ADAL" clId="{C33CEE18-6324-4C09-8B47-22E138487399}" dt="2021-05-28T15:45:05.600" v="505" actId="21"/>
          <ac:spMkLst>
            <pc:docMk/>
            <pc:sldMk cId="3584577912" sldId="256"/>
            <ac:spMk id="22" creationId="{E9634CDE-CA0A-4727-97A4-9E10B449F261}"/>
          </ac:spMkLst>
        </pc:spChg>
        <pc:spChg chg="add mod">
          <ac:chgData name="Sarah Felo" userId="a3a1a628-66c8-4731-8c0a-d21d4e42f7ac" providerId="ADAL" clId="{C33CEE18-6324-4C09-8B47-22E138487399}" dt="2021-06-01T04:06:32.332" v="576" actId="1076"/>
          <ac:spMkLst>
            <pc:docMk/>
            <pc:sldMk cId="3584577912" sldId="256"/>
            <ac:spMk id="25" creationId="{9104B060-A381-4664-8921-83E620D7192F}"/>
          </ac:spMkLst>
        </pc:spChg>
        <pc:picChg chg="mod">
          <ac:chgData name="Sarah Felo" userId="a3a1a628-66c8-4731-8c0a-d21d4e42f7ac" providerId="ADAL" clId="{C33CEE18-6324-4C09-8B47-22E138487399}" dt="2021-05-28T15:11:52.903" v="22" actId="1076"/>
          <ac:picMkLst>
            <pc:docMk/>
            <pc:sldMk cId="3584577912" sldId="256"/>
            <ac:picMk id="24" creationId="{008489B1-10B2-4408-A8B3-182396022A4C}"/>
          </ac:picMkLst>
        </pc:picChg>
        <pc:inkChg chg="add del">
          <ac:chgData name="Sarah Felo" userId="a3a1a628-66c8-4731-8c0a-d21d4e42f7ac" providerId="ADAL" clId="{C33CEE18-6324-4C09-8B47-22E138487399}" dt="2021-05-24T04:13:07.567" v="3" actId="9405"/>
          <ac:inkMkLst>
            <pc:docMk/>
            <pc:sldMk cId="3584577912" sldId="256"/>
            <ac:inkMk id="4" creationId="{6E505EA9-2D63-46CE-84D6-7D8FEBC51447}"/>
          </ac:inkMkLst>
        </pc:inkChg>
        <pc:inkChg chg="add del">
          <ac:chgData name="Sarah Felo" userId="a3a1a628-66c8-4731-8c0a-d21d4e42f7ac" providerId="ADAL" clId="{C33CEE18-6324-4C09-8B47-22E138487399}" dt="2021-05-24T04:13:29.722" v="7" actId="478"/>
          <ac:inkMkLst>
            <pc:docMk/>
            <pc:sldMk cId="3584577912" sldId="256"/>
            <ac:inkMk id="5" creationId="{5228E0B9-E9DB-4F3E-89C5-A0F9A14DF6AB}"/>
          </ac:inkMkLst>
        </pc:inkChg>
        <pc:inkChg chg="add del">
          <ac:chgData name="Sarah Felo" userId="a3a1a628-66c8-4731-8c0a-d21d4e42f7ac" providerId="ADAL" clId="{C33CEE18-6324-4C09-8B47-22E138487399}" dt="2021-05-24T04:13:28.655" v="6" actId="478"/>
          <ac:inkMkLst>
            <pc:docMk/>
            <pc:sldMk cId="3584577912" sldId="256"/>
            <ac:inkMk id="6" creationId="{6FC28318-8EBA-46C0-AD19-1DA7F87E12DF}"/>
          </ac:inkMkLst>
        </pc:inkChg>
      </pc:sldChg>
      <pc:sldChg chg="del">
        <pc:chgData name="Sarah Felo" userId="a3a1a628-66c8-4731-8c0a-d21d4e42f7ac" providerId="ADAL" clId="{C33CEE18-6324-4C09-8B47-22E138487399}" dt="2021-05-28T15:36:32.989" v="458" actId="47"/>
        <pc:sldMkLst>
          <pc:docMk/>
          <pc:sldMk cId="4091728237" sldId="257"/>
        </pc:sldMkLst>
      </pc:sldChg>
      <pc:sldChg chg="add del ord">
        <pc:chgData name="Sarah Felo" userId="a3a1a628-66c8-4731-8c0a-d21d4e42f7ac" providerId="ADAL" clId="{C33CEE18-6324-4C09-8B47-22E138487399}" dt="2021-06-01T04:09:23.729" v="603" actId="47"/>
        <pc:sldMkLst>
          <pc:docMk/>
          <pc:sldMk cId="588362207" sldId="258"/>
        </pc:sldMkLst>
      </pc:sldChg>
      <pc:sldChg chg="del">
        <pc:chgData name="Sarah Felo" userId="a3a1a628-66c8-4731-8c0a-d21d4e42f7ac" providerId="ADAL" clId="{C33CEE18-6324-4C09-8B47-22E138487399}" dt="2021-06-01T04:37:36.269" v="1022" actId="47"/>
        <pc:sldMkLst>
          <pc:docMk/>
          <pc:sldMk cId="4119922241" sldId="259"/>
        </pc:sldMkLst>
      </pc:sldChg>
      <pc:sldChg chg="addSp delSp modSp mod modClrScheme chgLayout">
        <pc:chgData name="Sarah Felo" userId="a3a1a628-66c8-4731-8c0a-d21d4e42f7ac" providerId="ADAL" clId="{C33CEE18-6324-4C09-8B47-22E138487399}" dt="2021-06-01T04:42:57.569" v="1181" actId="165"/>
        <pc:sldMkLst>
          <pc:docMk/>
          <pc:sldMk cId="2677342060" sldId="260"/>
        </pc:sldMkLst>
        <pc:spChg chg="del mod ord">
          <ac:chgData name="Sarah Felo" userId="a3a1a628-66c8-4731-8c0a-d21d4e42f7ac" providerId="ADAL" clId="{C33CEE18-6324-4C09-8B47-22E138487399}" dt="2021-06-01T04:38:58.686" v="1094" actId="478"/>
          <ac:spMkLst>
            <pc:docMk/>
            <pc:sldMk cId="2677342060" sldId="260"/>
            <ac:spMk id="2" creationId="{A2DA6FB5-76CB-46CE-94AF-D2353DDC9C46}"/>
          </ac:spMkLst>
        </pc:spChg>
        <pc:spChg chg="add mod ord">
          <ac:chgData name="Sarah Felo" userId="a3a1a628-66c8-4731-8c0a-d21d4e42f7ac" providerId="ADAL" clId="{C33CEE18-6324-4C09-8B47-22E138487399}" dt="2021-06-01T04:39:54.363" v="1119" actId="1076"/>
          <ac:spMkLst>
            <pc:docMk/>
            <pc:sldMk cId="2677342060" sldId="260"/>
            <ac:spMk id="3" creationId="{F9C828BC-2EC8-4A8D-8D83-48B15BE0C18E}"/>
          </ac:spMkLst>
        </pc:spChg>
        <pc:spChg chg="add mod">
          <ac:chgData name="Sarah Felo" userId="a3a1a628-66c8-4731-8c0a-d21d4e42f7ac" providerId="ADAL" clId="{C33CEE18-6324-4C09-8B47-22E138487399}" dt="2021-06-01T04:39:03.953" v="1109" actId="20577"/>
          <ac:spMkLst>
            <pc:docMk/>
            <pc:sldMk cId="2677342060" sldId="260"/>
            <ac:spMk id="11" creationId="{89FCE8F8-4A46-474E-940B-47A4DB717315}"/>
          </ac:spMkLst>
        </pc:spChg>
        <pc:grpChg chg="add del mod">
          <ac:chgData name="Sarah Felo" userId="a3a1a628-66c8-4731-8c0a-d21d4e42f7ac" providerId="ADAL" clId="{C33CEE18-6324-4C09-8B47-22E138487399}" dt="2021-06-01T04:42:57.569" v="1181" actId="165"/>
          <ac:grpSpMkLst>
            <pc:docMk/>
            <pc:sldMk cId="2677342060" sldId="260"/>
            <ac:grpSpMk id="4" creationId="{06524F3F-D2BC-4EE2-807C-8D515651F03C}"/>
          </ac:grpSpMkLst>
        </pc:grpChg>
        <pc:picChg chg="mod topLvl">
          <ac:chgData name="Sarah Felo" userId="a3a1a628-66c8-4731-8c0a-d21d4e42f7ac" providerId="ADAL" clId="{C33CEE18-6324-4C09-8B47-22E138487399}" dt="2021-06-01T04:42:57.569" v="1181" actId="165"/>
          <ac:picMkLst>
            <pc:docMk/>
            <pc:sldMk cId="2677342060" sldId="260"/>
            <ac:picMk id="5" creationId="{5528E765-4D75-4A6F-9F4C-7D9E40BFA208}"/>
          </ac:picMkLst>
        </pc:picChg>
        <pc:picChg chg="mod topLvl">
          <ac:chgData name="Sarah Felo" userId="a3a1a628-66c8-4731-8c0a-d21d4e42f7ac" providerId="ADAL" clId="{C33CEE18-6324-4C09-8B47-22E138487399}" dt="2021-06-01T04:42:57.569" v="1181" actId="165"/>
          <ac:picMkLst>
            <pc:docMk/>
            <pc:sldMk cId="2677342060" sldId="260"/>
            <ac:picMk id="6" creationId="{3E43631D-28BE-467C-92EC-CD407B09032B}"/>
          </ac:picMkLst>
        </pc:picChg>
        <pc:picChg chg="mod topLvl">
          <ac:chgData name="Sarah Felo" userId="a3a1a628-66c8-4731-8c0a-d21d4e42f7ac" providerId="ADAL" clId="{C33CEE18-6324-4C09-8B47-22E138487399}" dt="2021-06-01T04:42:57.569" v="1181" actId="165"/>
          <ac:picMkLst>
            <pc:docMk/>
            <pc:sldMk cId="2677342060" sldId="260"/>
            <ac:picMk id="7" creationId="{BD7C3D1B-47BE-4C80-B7AC-126CAF043F05}"/>
          </ac:picMkLst>
        </pc:picChg>
        <pc:picChg chg="mod topLvl">
          <ac:chgData name="Sarah Felo" userId="a3a1a628-66c8-4731-8c0a-d21d4e42f7ac" providerId="ADAL" clId="{C33CEE18-6324-4C09-8B47-22E138487399}" dt="2021-06-01T04:42:57.569" v="1181" actId="165"/>
          <ac:picMkLst>
            <pc:docMk/>
            <pc:sldMk cId="2677342060" sldId="260"/>
            <ac:picMk id="8" creationId="{401CB80E-A57D-4AE7-B681-BBD3FAD5144A}"/>
          </ac:picMkLst>
        </pc:picChg>
        <pc:picChg chg="mod topLvl">
          <ac:chgData name="Sarah Felo" userId="a3a1a628-66c8-4731-8c0a-d21d4e42f7ac" providerId="ADAL" clId="{C33CEE18-6324-4C09-8B47-22E138487399}" dt="2021-06-01T04:42:57.569" v="1181" actId="165"/>
          <ac:picMkLst>
            <pc:docMk/>
            <pc:sldMk cId="2677342060" sldId="260"/>
            <ac:picMk id="9" creationId="{F9114669-672C-4A1C-B7FB-B4EBAD01BFD0}"/>
          </ac:picMkLst>
        </pc:picChg>
      </pc:sldChg>
      <pc:sldChg chg="addSp delSp modSp mod modClrScheme chgLayout">
        <pc:chgData name="Sarah Felo" userId="a3a1a628-66c8-4731-8c0a-d21d4e42f7ac" providerId="ADAL" clId="{C33CEE18-6324-4C09-8B47-22E138487399}" dt="2021-06-01T04:43:02.403" v="1182" actId="165"/>
        <pc:sldMkLst>
          <pc:docMk/>
          <pc:sldMk cId="3065645851" sldId="261"/>
        </pc:sldMkLst>
        <pc:spChg chg="del mod ord">
          <ac:chgData name="Sarah Felo" userId="a3a1a628-66c8-4731-8c0a-d21d4e42f7ac" providerId="ADAL" clId="{C33CEE18-6324-4C09-8B47-22E138487399}" dt="2021-06-01T04:40:18.712" v="1121" actId="21"/>
          <ac:spMkLst>
            <pc:docMk/>
            <pc:sldMk cId="3065645851" sldId="261"/>
            <ac:spMk id="2" creationId="{A2DA6FB5-76CB-46CE-94AF-D2353DDC9C46}"/>
          </ac:spMkLst>
        </pc:spChg>
        <pc:spChg chg="add mod ord">
          <ac:chgData name="Sarah Felo" userId="a3a1a628-66c8-4731-8c0a-d21d4e42f7ac" providerId="ADAL" clId="{C33CEE18-6324-4C09-8B47-22E138487399}" dt="2021-06-01T04:41:35.802" v="1158" actId="207"/>
          <ac:spMkLst>
            <pc:docMk/>
            <pc:sldMk cId="3065645851" sldId="261"/>
            <ac:spMk id="3" creationId="{5FB257A1-6F25-4A72-B0A7-22DA9BA01417}"/>
          </ac:spMkLst>
        </pc:spChg>
        <pc:spChg chg="add del mod">
          <ac:chgData name="Sarah Felo" userId="a3a1a628-66c8-4731-8c0a-d21d4e42f7ac" providerId="ADAL" clId="{C33CEE18-6324-4C09-8B47-22E138487399}" dt="2021-06-01T04:42:01.358" v="1167" actId="1076"/>
          <ac:spMkLst>
            <pc:docMk/>
            <pc:sldMk cId="3065645851" sldId="261"/>
            <ac:spMk id="5" creationId="{C078F2CC-CECE-4D7F-96CF-9B8D5DA0AFCD}"/>
          </ac:spMkLst>
        </pc:spChg>
        <pc:spChg chg="add del mod">
          <ac:chgData name="Sarah Felo" userId="a3a1a628-66c8-4731-8c0a-d21d4e42f7ac" providerId="ADAL" clId="{C33CEE18-6324-4C09-8B47-22E138487399}" dt="2021-06-01T04:41:57.453" v="1166" actId="478"/>
          <ac:spMkLst>
            <pc:docMk/>
            <pc:sldMk cId="3065645851" sldId="261"/>
            <ac:spMk id="8" creationId="{DE21F54A-9AA6-4034-85F9-20B7A36273E9}"/>
          </ac:spMkLst>
        </pc:spChg>
        <pc:spChg chg="add del mod">
          <ac:chgData name="Sarah Felo" userId="a3a1a628-66c8-4731-8c0a-d21d4e42f7ac" providerId="ADAL" clId="{C33CEE18-6324-4C09-8B47-22E138487399}" dt="2021-06-01T04:42:04.174" v="1168" actId="478"/>
          <ac:spMkLst>
            <pc:docMk/>
            <pc:sldMk cId="3065645851" sldId="261"/>
            <ac:spMk id="15" creationId="{3E8CB311-EABE-4B16-B7C7-118DF2D24703}"/>
          </ac:spMkLst>
        </pc:spChg>
        <pc:grpChg chg="add del mod">
          <ac:chgData name="Sarah Felo" userId="a3a1a628-66c8-4731-8c0a-d21d4e42f7ac" providerId="ADAL" clId="{C33CEE18-6324-4C09-8B47-22E138487399}" dt="2021-06-01T04:43:02.403" v="1182" actId="165"/>
          <ac:grpSpMkLst>
            <pc:docMk/>
            <pc:sldMk cId="3065645851" sldId="261"/>
            <ac:grpSpMk id="6" creationId="{BB95FB0C-18A2-4DB3-8D60-A3EF393DE431}"/>
          </ac:grpSpMkLst>
        </pc:grpChg>
        <pc:picChg chg="mod topLvl">
          <ac:chgData name="Sarah Felo" userId="a3a1a628-66c8-4731-8c0a-d21d4e42f7ac" providerId="ADAL" clId="{C33CEE18-6324-4C09-8B47-22E138487399}" dt="2021-06-01T04:43:02.403" v="1182" actId="165"/>
          <ac:picMkLst>
            <pc:docMk/>
            <pc:sldMk cId="3065645851" sldId="261"/>
            <ac:picMk id="10" creationId="{B5357CB6-AD2A-4351-AD93-F41BBBDA465E}"/>
          </ac:picMkLst>
        </pc:picChg>
        <pc:picChg chg="mod topLvl">
          <ac:chgData name="Sarah Felo" userId="a3a1a628-66c8-4731-8c0a-d21d4e42f7ac" providerId="ADAL" clId="{C33CEE18-6324-4C09-8B47-22E138487399}" dt="2021-06-01T04:43:02.403" v="1182" actId="165"/>
          <ac:picMkLst>
            <pc:docMk/>
            <pc:sldMk cId="3065645851" sldId="261"/>
            <ac:picMk id="11" creationId="{B74609C2-EB7F-45E4-94AF-BAC2764BE1D1}"/>
          </ac:picMkLst>
        </pc:picChg>
        <pc:picChg chg="mod topLvl">
          <ac:chgData name="Sarah Felo" userId="a3a1a628-66c8-4731-8c0a-d21d4e42f7ac" providerId="ADAL" clId="{C33CEE18-6324-4C09-8B47-22E138487399}" dt="2021-06-01T04:43:02.403" v="1182" actId="165"/>
          <ac:picMkLst>
            <pc:docMk/>
            <pc:sldMk cId="3065645851" sldId="261"/>
            <ac:picMk id="12" creationId="{0EDBEABF-09E8-4B15-A55F-162B59260AE9}"/>
          </ac:picMkLst>
        </pc:picChg>
        <pc:picChg chg="mod topLvl">
          <ac:chgData name="Sarah Felo" userId="a3a1a628-66c8-4731-8c0a-d21d4e42f7ac" providerId="ADAL" clId="{C33CEE18-6324-4C09-8B47-22E138487399}" dt="2021-06-01T04:43:02.403" v="1182" actId="165"/>
          <ac:picMkLst>
            <pc:docMk/>
            <pc:sldMk cId="3065645851" sldId="261"/>
            <ac:picMk id="13" creationId="{15645118-3DE1-4EAC-B188-85CB77DB70C1}"/>
          </ac:picMkLst>
        </pc:picChg>
        <pc:picChg chg="mod topLvl">
          <ac:chgData name="Sarah Felo" userId="a3a1a628-66c8-4731-8c0a-d21d4e42f7ac" providerId="ADAL" clId="{C33CEE18-6324-4C09-8B47-22E138487399}" dt="2021-06-01T04:43:02.403" v="1182" actId="165"/>
          <ac:picMkLst>
            <pc:docMk/>
            <pc:sldMk cId="3065645851" sldId="261"/>
            <ac:picMk id="14" creationId="{E636C5AB-5C1B-47FD-A330-FE6C827D617C}"/>
          </ac:picMkLst>
        </pc:picChg>
      </pc:sldChg>
      <pc:sldChg chg="addSp delSp modSp mod modClrScheme chgLayout">
        <pc:chgData name="Sarah Felo" userId="a3a1a628-66c8-4731-8c0a-d21d4e42f7ac" providerId="ADAL" clId="{C33CEE18-6324-4C09-8B47-22E138487399}" dt="2021-06-01T04:51:09.345" v="1325" actId="1076"/>
        <pc:sldMkLst>
          <pc:docMk/>
          <pc:sldMk cId="314557079" sldId="262"/>
        </pc:sldMkLst>
        <pc:spChg chg="del mod ord">
          <ac:chgData name="Sarah Felo" userId="a3a1a628-66c8-4731-8c0a-d21d4e42f7ac" providerId="ADAL" clId="{C33CEE18-6324-4C09-8B47-22E138487399}" dt="2021-06-01T04:42:13.147" v="1170" actId="478"/>
          <ac:spMkLst>
            <pc:docMk/>
            <pc:sldMk cId="314557079" sldId="262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4:42:15.687" v="1171" actId="700"/>
          <ac:spMkLst>
            <pc:docMk/>
            <pc:sldMk cId="314557079" sldId="262"/>
            <ac:spMk id="3" creationId="{DFE2E5CC-7DAD-44E5-8283-2DBB75E1AD1C}"/>
          </ac:spMkLst>
        </pc:spChg>
        <pc:spChg chg="add mod ord">
          <ac:chgData name="Sarah Felo" userId="a3a1a628-66c8-4731-8c0a-d21d4e42f7ac" providerId="ADAL" clId="{C33CEE18-6324-4C09-8B47-22E138487399}" dt="2021-06-01T04:42:19.452" v="1174"/>
          <ac:spMkLst>
            <pc:docMk/>
            <pc:sldMk cId="314557079" sldId="262"/>
            <ac:spMk id="4" creationId="{065D645D-63F4-49DF-9A66-8CC8F575B820}"/>
          </ac:spMkLst>
        </pc:spChg>
        <pc:spChg chg="add mod ord">
          <ac:chgData name="Sarah Felo" userId="a3a1a628-66c8-4731-8c0a-d21d4e42f7ac" providerId="ADAL" clId="{C33CEE18-6324-4C09-8B47-22E138487399}" dt="2021-06-01T04:51:09.345" v="1325" actId="1076"/>
          <ac:spMkLst>
            <pc:docMk/>
            <pc:sldMk cId="314557079" sldId="262"/>
            <ac:spMk id="5" creationId="{49B53292-D504-4600-82EF-C69E69F9E4F8}"/>
          </ac:spMkLst>
        </pc:spChg>
        <pc:grpChg chg="add mod">
          <ac:chgData name="Sarah Felo" userId="a3a1a628-66c8-4731-8c0a-d21d4e42f7ac" providerId="ADAL" clId="{C33CEE18-6324-4C09-8B47-22E138487399}" dt="2021-06-01T04:43:30.906" v="1188" actId="1076"/>
          <ac:grpSpMkLst>
            <pc:docMk/>
            <pc:sldMk cId="314557079" sldId="262"/>
            <ac:grpSpMk id="6" creationId="{B9E9C714-91BC-4C11-9BAC-52344D0DA248}"/>
          </ac:grpSpMkLst>
        </pc:grpChg>
        <pc:picChg chg="mod">
          <ac:chgData name="Sarah Felo" userId="a3a1a628-66c8-4731-8c0a-d21d4e42f7ac" providerId="ADAL" clId="{C33CEE18-6324-4C09-8B47-22E138487399}" dt="2021-06-01T04:43:19.819" v="1185" actId="108"/>
          <ac:picMkLst>
            <pc:docMk/>
            <pc:sldMk cId="314557079" sldId="262"/>
            <ac:picMk id="8" creationId="{9DDFE132-C292-444B-BFB9-699898D741E2}"/>
          </ac:picMkLst>
        </pc:picChg>
        <pc:picChg chg="mod">
          <ac:chgData name="Sarah Felo" userId="a3a1a628-66c8-4731-8c0a-d21d4e42f7ac" providerId="ADAL" clId="{C33CEE18-6324-4C09-8B47-22E138487399}" dt="2021-06-01T04:43:19.819" v="1185" actId="108"/>
          <ac:picMkLst>
            <pc:docMk/>
            <pc:sldMk cId="314557079" sldId="262"/>
            <ac:picMk id="9" creationId="{85861BA2-1AAB-496B-AC75-EFE7669FFC85}"/>
          </ac:picMkLst>
        </pc:picChg>
        <pc:picChg chg="mod">
          <ac:chgData name="Sarah Felo" userId="a3a1a628-66c8-4731-8c0a-d21d4e42f7ac" providerId="ADAL" clId="{C33CEE18-6324-4C09-8B47-22E138487399}" dt="2021-06-01T04:43:19.819" v="1185" actId="108"/>
          <ac:picMkLst>
            <pc:docMk/>
            <pc:sldMk cId="314557079" sldId="262"/>
            <ac:picMk id="15" creationId="{B419D9DC-B0FE-4DAB-972F-A59CD2A19E3E}"/>
          </ac:picMkLst>
        </pc:picChg>
        <pc:picChg chg="mod">
          <ac:chgData name="Sarah Felo" userId="a3a1a628-66c8-4731-8c0a-d21d4e42f7ac" providerId="ADAL" clId="{C33CEE18-6324-4C09-8B47-22E138487399}" dt="2021-06-01T04:43:19.819" v="1185" actId="108"/>
          <ac:picMkLst>
            <pc:docMk/>
            <pc:sldMk cId="314557079" sldId="262"/>
            <ac:picMk id="17" creationId="{74D66B53-EAF8-486A-BE35-FF3B1AA16087}"/>
          </ac:picMkLst>
        </pc:picChg>
      </pc:sldChg>
      <pc:sldChg chg="addSp modSp add del mod modClrScheme chgLayout">
        <pc:chgData name="Sarah Felo" userId="a3a1a628-66c8-4731-8c0a-d21d4e42f7ac" providerId="ADAL" clId="{C33CEE18-6324-4C09-8B47-22E138487399}" dt="2021-06-01T04:46:22.572" v="1250" actId="47"/>
        <pc:sldMkLst>
          <pc:docMk/>
          <pc:sldMk cId="382156611" sldId="263"/>
        </pc:sldMkLst>
        <pc:spChg chg="mod ord">
          <ac:chgData name="Sarah Felo" userId="a3a1a628-66c8-4731-8c0a-d21d4e42f7ac" providerId="ADAL" clId="{C33CEE18-6324-4C09-8B47-22E138487399}" dt="2021-06-01T04:40:07.219" v="1120" actId="700"/>
          <ac:spMkLst>
            <pc:docMk/>
            <pc:sldMk cId="382156611" sldId="263"/>
            <ac:spMk id="2" creationId="{A2DA6FB5-76CB-46CE-94AF-D2353DDC9C46}"/>
          </ac:spMkLst>
        </pc:spChg>
        <pc:spChg chg="add mod ord">
          <ac:chgData name="Sarah Felo" userId="a3a1a628-66c8-4731-8c0a-d21d4e42f7ac" providerId="ADAL" clId="{C33CEE18-6324-4C09-8B47-22E138487399}" dt="2021-06-01T04:40:07.219" v="1120" actId="700"/>
          <ac:spMkLst>
            <pc:docMk/>
            <pc:sldMk cId="382156611" sldId="263"/>
            <ac:spMk id="3" creationId="{830BA456-443B-4B14-B48B-DC5BD4B6AF15}"/>
          </ac:spMkLst>
        </pc:spChg>
      </pc:sldChg>
      <pc:sldChg chg="addSp delSp modSp mod modClrScheme chgLayout">
        <pc:chgData name="Sarah Felo" userId="a3a1a628-66c8-4731-8c0a-d21d4e42f7ac" providerId="ADAL" clId="{C33CEE18-6324-4C09-8B47-22E138487399}" dt="2021-06-01T05:05:25.536" v="1656" actId="165"/>
        <pc:sldMkLst>
          <pc:docMk/>
          <pc:sldMk cId="946246726" sldId="264"/>
        </pc:sldMkLst>
        <pc:spChg chg="del mod ord">
          <ac:chgData name="Sarah Felo" userId="a3a1a628-66c8-4731-8c0a-d21d4e42f7ac" providerId="ADAL" clId="{C33CEE18-6324-4C09-8B47-22E138487399}" dt="2021-06-01T04:46:30.927" v="1252" actId="478"/>
          <ac:spMkLst>
            <pc:docMk/>
            <pc:sldMk cId="946246726" sldId="264"/>
            <ac:spMk id="2" creationId="{A2DA6FB5-76CB-46CE-94AF-D2353DDC9C46}"/>
          </ac:spMkLst>
        </pc:spChg>
        <pc:spChg chg="add mod ord">
          <ac:chgData name="Sarah Felo" userId="a3a1a628-66c8-4731-8c0a-d21d4e42f7ac" providerId="ADAL" clId="{C33CEE18-6324-4C09-8B47-22E138487399}" dt="2021-06-01T04:48:50.721" v="1305" actId="1076"/>
          <ac:spMkLst>
            <pc:docMk/>
            <pc:sldMk cId="946246726" sldId="264"/>
            <ac:spMk id="3" creationId="{9A971EE0-91B7-4911-B2C9-CFAA2BB1012C}"/>
          </ac:spMkLst>
        </pc:spChg>
        <pc:spChg chg="add mod">
          <ac:chgData name="Sarah Felo" userId="a3a1a628-66c8-4731-8c0a-d21d4e42f7ac" providerId="ADAL" clId="{C33CEE18-6324-4C09-8B47-22E138487399}" dt="2021-06-01T04:46:57.774" v="1271" actId="121"/>
          <ac:spMkLst>
            <pc:docMk/>
            <pc:sldMk cId="946246726" sldId="264"/>
            <ac:spMk id="8" creationId="{BF650F9B-4B7D-4D75-87CB-87473CDCE2FD}"/>
          </ac:spMkLst>
        </pc:spChg>
        <pc:grpChg chg="add del mod">
          <ac:chgData name="Sarah Felo" userId="a3a1a628-66c8-4731-8c0a-d21d4e42f7ac" providerId="ADAL" clId="{C33CEE18-6324-4C09-8B47-22E138487399}" dt="2021-06-01T05:05:25.536" v="1656" actId="165"/>
          <ac:grpSpMkLst>
            <pc:docMk/>
            <pc:sldMk cId="946246726" sldId="264"/>
            <ac:grpSpMk id="9" creationId="{91231C20-BC80-43A9-9439-09F05DC44162}"/>
          </ac:grpSpMkLst>
        </pc:grpChg>
        <pc:picChg chg="mod topLvl">
          <ac:chgData name="Sarah Felo" userId="a3a1a628-66c8-4731-8c0a-d21d4e42f7ac" providerId="ADAL" clId="{C33CEE18-6324-4C09-8B47-22E138487399}" dt="2021-06-01T05:05:25.536" v="1656" actId="165"/>
          <ac:picMkLst>
            <pc:docMk/>
            <pc:sldMk cId="946246726" sldId="264"/>
            <ac:picMk id="4" creationId="{63D41E59-62F8-48F7-9D85-FD92E40611C6}"/>
          </ac:picMkLst>
        </pc:picChg>
        <pc:picChg chg="mod topLvl">
          <ac:chgData name="Sarah Felo" userId="a3a1a628-66c8-4731-8c0a-d21d4e42f7ac" providerId="ADAL" clId="{C33CEE18-6324-4C09-8B47-22E138487399}" dt="2021-06-01T05:05:25.536" v="1656" actId="165"/>
          <ac:picMkLst>
            <pc:docMk/>
            <pc:sldMk cId="946246726" sldId="264"/>
            <ac:picMk id="5" creationId="{13DBE5E5-40D3-4371-926C-BC816EA4E446}"/>
          </ac:picMkLst>
        </pc:picChg>
        <pc:picChg chg="mod topLvl">
          <ac:chgData name="Sarah Felo" userId="a3a1a628-66c8-4731-8c0a-d21d4e42f7ac" providerId="ADAL" clId="{C33CEE18-6324-4C09-8B47-22E138487399}" dt="2021-06-01T05:05:25.536" v="1656" actId="165"/>
          <ac:picMkLst>
            <pc:docMk/>
            <pc:sldMk cId="946246726" sldId="264"/>
            <ac:picMk id="6" creationId="{12E7C4AC-D58B-4853-9AC5-3139DB1D15F5}"/>
          </ac:picMkLst>
        </pc:picChg>
      </pc:sldChg>
      <pc:sldChg chg="addSp delSp modSp del mod modClrScheme chgLayout">
        <pc:chgData name="Sarah Felo" userId="a3a1a628-66c8-4731-8c0a-d21d4e42f7ac" providerId="ADAL" clId="{C33CEE18-6324-4C09-8B47-22E138487399}" dt="2021-06-01T04:58:27.651" v="1496" actId="47"/>
        <pc:sldMkLst>
          <pc:docMk/>
          <pc:sldMk cId="4019854673" sldId="265"/>
        </pc:sldMkLst>
        <pc:spChg chg="del mod ord">
          <ac:chgData name="Sarah Felo" userId="a3a1a628-66c8-4731-8c0a-d21d4e42f7ac" providerId="ADAL" clId="{C33CEE18-6324-4C09-8B47-22E138487399}" dt="2021-06-01T04:50:15.805" v="1307" actId="478"/>
          <ac:spMkLst>
            <pc:docMk/>
            <pc:sldMk cId="4019854673" sldId="265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4:50:18.636" v="1308" actId="700"/>
          <ac:spMkLst>
            <pc:docMk/>
            <pc:sldMk cId="4019854673" sldId="265"/>
            <ac:spMk id="3" creationId="{3C62762E-326C-46C2-9C7F-411C1C328855}"/>
          </ac:spMkLst>
        </pc:spChg>
        <pc:spChg chg="add mod ord">
          <ac:chgData name="Sarah Felo" userId="a3a1a628-66c8-4731-8c0a-d21d4e42f7ac" providerId="ADAL" clId="{C33CEE18-6324-4C09-8B47-22E138487399}" dt="2021-06-01T04:50:21.236" v="1309"/>
          <ac:spMkLst>
            <pc:docMk/>
            <pc:sldMk cId="4019854673" sldId="265"/>
            <ac:spMk id="4" creationId="{88A97A18-DF6A-45B7-894A-BDA2B96F29A4}"/>
          </ac:spMkLst>
        </pc:spChg>
        <pc:spChg chg="add del mod ord">
          <ac:chgData name="Sarah Felo" userId="a3a1a628-66c8-4731-8c0a-d21d4e42f7ac" providerId="ADAL" clId="{C33CEE18-6324-4C09-8B47-22E138487399}" dt="2021-06-01T04:51:31.935" v="1334" actId="478"/>
          <ac:spMkLst>
            <pc:docMk/>
            <pc:sldMk cId="4019854673" sldId="265"/>
            <ac:spMk id="5" creationId="{52A883D1-4CC7-4EB1-9EBA-45A149BE3702}"/>
          </ac:spMkLst>
        </pc:spChg>
      </pc:sldChg>
      <pc:sldChg chg="addSp delSp modSp del mod modClrScheme chgLayout">
        <pc:chgData name="Sarah Felo" userId="a3a1a628-66c8-4731-8c0a-d21d4e42f7ac" providerId="ADAL" clId="{C33CEE18-6324-4C09-8B47-22E138487399}" dt="2021-06-01T05:02:29.921" v="1566" actId="47"/>
        <pc:sldMkLst>
          <pc:docMk/>
          <pc:sldMk cId="4043907722" sldId="266"/>
        </pc:sldMkLst>
        <pc:spChg chg="mod ord">
          <ac:chgData name="Sarah Felo" userId="a3a1a628-66c8-4731-8c0a-d21d4e42f7ac" providerId="ADAL" clId="{C33CEE18-6324-4C09-8B47-22E138487399}" dt="2021-06-01T04:40:07.219" v="1120" actId="700"/>
          <ac:spMkLst>
            <pc:docMk/>
            <pc:sldMk cId="4043907722" sldId="266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4:59:31.104" v="1507" actId="478"/>
          <ac:spMkLst>
            <pc:docMk/>
            <pc:sldMk cId="4043907722" sldId="266"/>
            <ac:spMk id="4" creationId="{82BDA589-8B17-431C-B033-524107A741E1}"/>
          </ac:spMkLst>
        </pc:spChg>
        <pc:spChg chg="mod">
          <ac:chgData name="Sarah Felo" userId="a3a1a628-66c8-4731-8c0a-d21d4e42f7ac" providerId="ADAL" clId="{C33CEE18-6324-4C09-8B47-22E138487399}" dt="2021-06-01T05:00:45.486" v="1537" actId="404"/>
          <ac:spMkLst>
            <pc:docMk/>
            <pc:sldMk cId="4043907722" sldId="266"/>
            <ac:spMk id="18" creationId="{83D871C2-68F6-4AC5-A3F8-3C6A09330925}"/>
          </ac:spMkLst>
        </pc:spChg>
        <pc:spChg chg="mod">
          <ac:chgData name="Sarah Felo" userId="a3a1a628-66c8-4731-8c0a-d21d4e42f7ac" providerId="ADAL" clId="{C33CEE18-6324-4C09-8B47-22E138487399}" dt="2021-06-01T05:00:45.486" v="1537" actId="404"/>
          <ac:spMkLst>
            <pc:docMk/>
            <pc:sldMk cId="4043907722" sldId="266"/>
            <ac:spMk id="20" creationId="{26D61416-9EFF-454B-93DE-8B7E7943E0BE}"/>
          </ac:spMkLst>
        </pc:spChg>
        <pc:spChg chg="mod">
          <ac:chgData name="Sarah Felo" userId="a3a1a628-66c8-4731-8c0a-d21d4e42f7ac" providerId="ADAL" clId="{C33CEE18-6324-4C09-8B47-22E138487399}" dt="2021-06-01T05:00:45.486" v="1538" actId="27636"/>
          <ac:spMkLst>
            <pc:docMk/>
            <pc:sldMk cId="4043907722" sldId="266"/>
            <ac:spMk id="21" creationId="{1CFD90DF-9DCC-469E-9269-4D6977C7760B}"/>
          </ac:spMkLst>
        </pc:spChg>
      </pc:sldChg>
      <pc:sldChg chg="addSp delSp modSp mod modClrScheme chgLayout">
        <pc:chgData name="Sarah Felo" userId="a3a1a628-66c8-4731-8c0a-d21d4e42f7ac" providerId="ADAL" clId="{C33CEE18-6324-4C09-8B47-22E138487399}" dt="2021-06-01T05:04:26.903" v="1612" actId="20577"/>
        <pc:sldMkLst>
          <pc:docMk/>
          <pc:sldMk cId="3864718267" sldId="267"/>
        </pc:sldMkLst>
        <pc:spChg chg="del mod ord">
          <ac:chgData name="Sarah Felo" userId="a3a1a628-66c8-4731-8c0a-d21d4e42f7ac" providerId="ADAL" clId="{C33CEE18-6324-4C09-8B47-22E138487399}" dt="2021-06-01T05:03:01.700" v="1581" actId="478"/>
          <ac:spMkLst>
            <pc:docMk/>
            <pc:sldMk cId="3864718267" sldId="267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5:03:11.890" v="1593" actId="478"/>
          <ac:spMkLst>
            <pc:docMk/>
            <pc:sldMk cId="3864718267" sldId="267"/>
            <ac:spMk id="3" creationId="{DB35A0EE-02F8-40AB-B00A-F8EE558B8DF6}"/>
          </ac:spMkLst>
        </pc:spChg>
        <pc:spChg chg="add mod">
          <ac:chgData name="Sarah Felo" userId="a3a1a628-66c8-4731-8c0a-d21d4e42f7ac" providerId="ADAL" clId="{C33CEE18-6324-4C09-8B47-22E138487399}" dt="2021-06-01T05:04:26.903" v="1612" actId="20577"/>
          <ac:spMkLst>
            <pc:docMk/>
            <pc:sldMk cId="3864718267" sldId="267"/>
            <ac:spMk id="5" creationId="{1D99A1EC-8987-4ABA-82A9-EA51CC95F63E}"/>
          </ac:spMkLst>
        </pc:spChg>
        <pc:picChg chg="mod">
          <ac:chgData name="Sarah Felo" userId="a3a1a628-66c8-4731-8c0a-d21d4e42f7ac" providerId="ADAL" clId="{C33CEE18-6324-4C09-8B47-22E138487399}" dt="2021-06-01T05:03:55.414" v="1604" actId="1076"/>
          <ac:picMkLst>
            <pc:docMk/>
            <pc:sldMk cId="3864718267" sldId="267"/>
            <ac:picMk id="14" creationId="{A8006CF4-5BCF-40A5-A83F-164B0182D245}"/>
          </ac:picMkLst>
        </pc:picChg>
      </pc:sldChg>
      <pc:sldChg chg="addSp delSp modSp mod modClrScheme chgLayout">
        <pc:chgData name="Sarah Felo" userId="a3a1a628-66c8-4731-8c0a-d21d4e42f7ac" providerId="ADAL" clId="{C33CEE18-6324-4C09-8B47-22E138487399}" dt="2021-06-01T05:05:17.030" v="1655" actId="1076"/>
        <pc:sldMkLst>
          <pc:docMk/>
          <pc:sldMk cId="3174076526" sldId="268"/>
        </pc:sldMkLst>
        <pc:spChg chg="del mod ord">
          <ac:chgData name="Sarah Felo" userId="a3a1a628-66c8-4731-8c0a-d21d4e42f7ac" providerId="ADAL" clId="{C33CEE18-6324-4C09-8B47-22E138487399}" dt="2021-06-01T05:04:32.020" v="1613" actId="478"/>
          <ac:spMkLst>
            <pc:docMk/>
            <pc:sldMk cId="3174076526" sldId="268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5:04:44.707" v="1628" actId="478"/>
          <ac:spMkLst>
            <pc:docMk/>
            <pc:sldMk cId="3174076526" sldId="268"/>
            <ac:spMk id="3" creationId="{5143DE0F-E917-4192-ABAC-9A922013FD7E}"/>
          </ac:spMkLst>
        </pc:spChg>
        <pc:spChg chg="add mod">
          <ac:chgData name="Sarah Felo" userId="a3a1a628-66c8-4731-8c0a-d21d4e42f7ac" providerId="ADAL" clId="{C33CEE18-6324-4C09-8B47-22E138487399}" dt="2021-06-01T05:04:38.102" v="1627" actId="20577"/>
          <ac:spMkLst>
            <pc:docMk/>
            <pc:sldMk cId="3174076526" sldId="268"/>
            <ac:spMk id="5" creationId="{207667B5-7B50-45A0-931D-24EE15CE30F2}"/>
          </ac:spMkLst>
        </pc:spChg>
        <pc:picChg chg="mod">
          <ac:chgData name="Sarah Felo" userId="a3a1a628-66c8-4731-8c0a-d21d4e42f7ac" providerId="ADAL" clId="{C33CEE18-6324-4C09-8B47-22E138487399}" dt="2021-06-01T05:04:50.612" v="1629" actId="1076"/>
          <ac:picMkLst>
            <pc:docMk/>
            <pc:sldMk cId="3174076526" sldId="268"/>
            <ac:picMk id="9" creationId="{050948BA-B19D-4A26-8360-BB6F8C64FBB0}"/>
          </ac:picMkLst>
        </pc:picChg>
        <pc:picChg chg="mod">
          <ac:chgData name="Sarah Felo" userId="a3a1a628-66c8-4731-8c0a-d21d4e42f7ac" providerId="ADAL" clId="{C33CEE18-6324-4C09-8B47-22E138487399}" dt="2021-06-01T05:04:50.612" v="1629" actId="1076"/>
          <ac:picMkLst>
            <pc:docMk/>
            <pc:sldMk cId="3174076526" sldId="268"/>
            <ac:picMk id="10" creationId="{F7A59F6B-A064-4BC9-B81D-AC7F702AB9F2}"/>
          </ac:picMkLst>
        </pc:picChg>
        <pc:picChg chg="mod">
          <ac:chgData name="Sarah Felo" userId="a3a1a628-66c8-4731-8c0a-d21d4e42f7ac" providerId="ADAL" clId="{C33CEE18-6324-4C09-8B47-22E138487399}" dt="2021-06-01T05:05:08.919" v="1654" actId="1036"/>
          <ac:picMkLst>
            <pc:docMk/>
            <pc:sldMk cId="3174076526" sldId="268"/>
            <ac:picMk id="12" creationId="{9C064377-E110-431E-8741-D284C9556F40}"/>
          </ac:picMkLst>
        </pc:picChg>
        <pc:picChg chg="mod">
          <ac:chgData name="Sarah Felo" userId="a3a1a628-66c8-4731-8c0a-d21d4e42f7ac" providerId="ADAL" clId="{C33CEE18-6324-4C09-8B47-22E138487399}" dt="2021-06-01T05:05:17.030" v="1655" actId="1076"/>
          <ac:picMkLst>
            <pc:docMk/>
            <pc:sldMk cId="3174076526" sldId="268"/>
            <ac:picMk id="13" creationId="{87D12574-4831-47B6-A1DB-A686B80644B6}"/>
          </ac:picMkLst>
        </pc:picChg>
      </pc:sldChg>
      <pc:sldChg chg="addSp delSp modSp del mod modClrScheme chgLayout">
        <pc:chgData name="Sarah Felo" userId="a3a1a628-66c8-4731-8c0a-d21d4e42f7ac" providerId="ADAL" clId="{C33CEE18-6324-4C09-8B47-22E138487399}" dt="2021-06-01T05:11:05.636" v="1756" actId="47"/>
        <pc:sldMkLst>
          <pc:docMk/>
          <pc:sldMk cId="2280361318" sldId="269"/>
        </pc:sldMkLst>
        <pc:spChg chg="mod ord">
          <ac:chgData name="Sarah Felo" userId="a3a1a628-66c8-4731-8c0a-d21d4e42f7ac" providerId="ADAL" clId="{C33CEE18-6324-4C09-8B47-22E138487399}" dt="2021-06-01T04:40:07.219" v="1120" actId="700"/>
          <ac:spMkLst>
            <pc:docMk/>
            <pc:sldMk cId="2280361318" sldId="269"/>
            <ac:spMk id="2" creationId="{A2DA6FB5-76CB-46CE-94AF-D2353DDC9C46}"/>
          </ac:spMkLst>
        </pc:spChg>
        <pc:spChg chg="add mod ord">
          <ac:chgData name="Sarah Felo" userId="a3a1a628-66c8-4731-8c0a-d21d4e42f7ac" providerId="ADAL" clId="{C33CEE18-6324-4C09-8B47-22E138487399}" dt="2021-06-01T04:40:07.219" v="1120" actId="700"/>
          <ac:spMkLst>
            <pc:docMk/>
            <pc:sldMk cId="2280361318" sldId="269"/>
            <ac:spMk id="3" creationId="{36288EE4-F79E-4460-851F-C0123467BDA3}"/>
          </ac:spMkLst>
        </pc:spChg>
        <pc:spChg chg="del mod">
          <ac:chgData name="Sarah Felo" userId="a3a1a628-66c8-4731-8c0a-d21d4e42f7ac" providerId="ADAL" clId="{C33CEE18-6324-4C09-8B47-22E138487399}" dt="2021-06-01T05:09:39.751" v="1730" actId="21"/>
          <ac:spMkLst>
            <pc:docMk/>
            <pc:sldMk cId="2280361318" sldId="269"/>
            <ac:spMk id="14" creationId="{C08D088C-CBAE-4C55-A303-15E157B9524E}"/>
          </ac:spMkLst>
        </pc:spChg>
        <pc:spChg chg="del mod">
          <ac:chgData name="Sarah Felo" userId="a3a1a628-66c8-4731-8c0a-d21d4e42f7ac" providerId="ADAL" clId="{C33CEE18-6324-4C09-8B47-22E138487399}" dt="2021-06-01T05:09:39.751" v="1730" actId="21"/>
          <ac:spMkLst>
            <pc:docMk/>
            <pc:sldMk cId="2280361318" sldId="269"/>
            <ac:spMk id="15" creationId="{07ED7C75-6C7A-4A1B-8AE3-7D5E5F939ED6}"/>
          </ac:spMkLst>
        </pc:spChg>
        <pc:spChg chg="del mod">
          <ac:chgData name="Sarah Felo" userId="a3a1a628-66c8-4731-8c0a-d21d4e42f7ac" providerId="ADAL" clId="{C33CEE18-6324-4C09-8B47-22E138487399}" dt="2021-06-01T05:09:39.751" v="1730" actId="21"/>
          <ac:spMkLst>
            <pc:docMk/>
            <pc:sldMk cId="2280361318" sldId="269"/>
            <ac:spMk id="16" creationId="{FD8FD1CB-7D5F-4707-9499-AFE0EC833B92}"/>
          </ac:spMkLst>
        </pc:spChg>
      </pc:sldChg>
      <pc:sldChg chg="addSp delSp modSp mod modClrScheme chgLayout">
        <pc:chgData name="Sarah Felo" userId="a3a1a628-66c8-4731-8c0a-d21d4e42f7ac" providerId="ADAL" clId="{C33CEE18-6324-4C09-8B47-22E138487399}" dt="2021-06-01T05:12:12.153" v="1783" actId="20577"/>
        <pc:sldMkLst>
          <pc:docMk/>
          <pc:sldMk cId="1743401086" sldId="270"/>
        </pc:sldMkLst>
        <pc:spChg chg="del mod ord">
          <ac:chgData name="Sarah Felo" userId="a3a1a628-66c8-4731-8c0a-d21d4e42f7ac" providerId="ADAL" clId="{C33CEE18-6324-4C09-8B47-22E138487399}" dt="2021-06-01T05:11:25.021" v="1760" actId="478"/>
          <ac:spMkLst>
            <pc:docMk/>
            <pc:sldMk cId="1743401086" sldId="270"/>
            <ac:spMk id="2" creationId="{A2DA6FB5-76CB-46CE-94AF-D2353DDC9C46}"/>
          </ac:spMkLst>
        </pc:spChg>
        <pc:spChg chg="add del mod ord">
          <ac:chgData name="Sarah Felo" userId="a3a1a628-66c8-4731-8c0a-d21d4e42f7ac" providerId="ADAL" clId="{C33CEE18-6324-4C09-8B47-22E138487399}" dt="2021-06-01T05:11:37.169" v="1773" actId="700"/>
          <ac:spMkLst>
            <pc:docMk/>
            <pc:sldMk cId="1743401086" sldId="270"/>
            <ac:spMk id="3" creationId="{E832D274-C3FB-4F63-B72C-D32599889819}"/>
          </ac:spMkLst>
        </pc:spChg>
        <pc:spChg chg="add mod ord">
          <ac:chgData name="Sarah Felo" userId="a3a1a628-66c8-4731-8c0a-d21d4e42f7ac" providerId="ADAL" clId="{C33CEE18-6324-4C09-8B47-22E138487399}" dt="2021-06-01T05:11:44.519" v="1775" actId="242"/>
          <ac:spMkLst>
            <pc:docMk/>
            <pc:sldMk cId="1743401086" sldId="270"/>
            <ac:spMk id="5" creationId="{9A85E3B7-3981-45A7-9D63-E43B990A98F4}"/>
          </ac:spMkLst>
        </pc:spChg>
        <pc:spChg chg="add mod ord">
          <ac:chgData name="Sarah Felo" userId="a3a1a628-66c8-4731-8c0a-d21d4e42f7ac" providerId="ADAL" clId="{C33CEE18-6324-4C09-8B47-22E138487399}" dt="2021-06-01T05:12:12.153" v="1783" actId="20577"/>
          <ac:spMkLst>
            <pc:docMk/>
            <pc:sldMk cId="1743401086" sldId="270"/>
            <ac:spMk id="6" creationId="{435B5350-91D2-459F-AA5F-ECCB6C733E7A}"/>
          </ac:spMkLst>
        </pc:spChg>
      </pc:sldChg>
      <pc:sldChg chg="delSp new del mod">
        <pc:chgData name="Sarah Felo" userId="a3a1a628-66c8-4731-8c0a-d21d4e42f7ac" providerId="ADAL" clId="{C33CEE18-6324-4C09-8B47-22E138487399}" dt="2021-05-24T04:22:08.790" v="21" actId="47"/>
        <pc:sldMkLst>
          <pc:docMk/>
          <pc:sldMk cId="404054354" sldId="271"/>
        </pc:sldMkLst>
        <pc:spChg chg="del">
          <ac:chgData name="Sarah Felo" userId="a3a1a628-66c8-4731-8c0a-d21d4e42f7ac" providerId="ADAL" clId="{C33CEE18-6324-4C09-8B47-22E138487399}" dt="2021-05-24T04:12:42.905" v="1" actId="478"/>
          <ac:spMkLst>
            <pc:docMk/>
            <pc:sldMk cId="404054354" sldId="271"/>
            <ac:spMk id="2" creationId="{C8E7A24B-82F4-4E10-87A1-71CD331C1DD6}"/>
          </ac:spMkLst>
        </pc:spChg>
        <pc:spChg chg="del">
          <ac:chgData name="Sarah Felo" userId="a3a1a628-66c8-4731-8c0a-d21d4e42f7ac" providerId="ADAL" clId="{C33CEE18-6324-4C09-8B47-22E138487399}" dt="2021-05-24T04:12:42.905" v="1" actId="478"/>
          <ac:spMkLst>
            <pc:docMk/>
            <pc:sldMk cId="404054354" sldId="271"/>
            <ac:spMk id="3" creationId="{C1EF741C-CD65-4C28-BA55-AF2411675BA5}"/>
          </ac:spMkLst>
        </pc:spChg>
      </pc:sldChg>
      <pc:sldChg chg="addSp delSp modSp add del mod delDesignElem chgLayout">
        <pc:chgData name="Sarah Felo" userId="a3a1a628-66c8-4731-8c0a-d21d4e42f7ac" providerId="ADAL" clId="{C33CEE18-6324-4C09-8B47-22E138487399}" dt="2021-06-01T04:06:57.906" v="580" actId="47"/>
        <pc:sldMkLst>
          <pc:docMk/>
          <pc:sldMk cId="3380971338" sldId="272"/>
        </pc:sldMkLst>
        <pc:spChg chg="del">
          <ac:chgData name="Sarah Felo" userId="a3a1a628-66c8-4731-8c0a-d21d4e42f7ac" providerId="ADAL" clId="{C33CEE18-6324-4C09-8B47-22E138487399}" dt="2021-05-24T04:16:53.801" v="14" actId="478"/>
          <ac:spMkLst>
            <pc:docMk/>
            <pc:sldMk cId="3380971338" sldId="272"/>
            <ac:spMk id="2" creationId="{143042A1-35BC-43AC-91BC-A9F06637D627}"/>
          </ac:spMkLst>
        </pc:spChg>
        <pc:spChg chg="add del mod">
          <ac:chgData name="Sarah Felo" userId="a3a1a628-66c8-4731-8c0a-d21d4e42f7ac" providerId="ADAL" clId="{C33CEE18-6324-4C09-8B47-22E138487399}" dt="2021-05-28T15:43:50.367" v="491" actId="700"/>
          <ac:spMkLst>
            <pc:docMk/>
            <pc:sldMk cId="3380971338" sldId="272"/>
            <ac:spMk id="2" creationId="{D4ECAF43-4D56-45AF-A3B5-87F3CB5B2135}"/>
          </ac:spMkLst>
        </pc:spChg>
        <pc:spChg chg="add del mod">
          <ac:chgData name="Sarah Felo" userId="a3a1a628-66c8-4731-8c0a-d21d4e42f7ac" providerId="ADAL" clId="{C33CEE18-6324-4C09-8B47-22E138487399}" dt="2021-05-28T15:43:50.367" v="491" actId="700"/>
          <ac:spMkLst>
            <pc:docMk/>
            <pc:sldMk cId="3380971338" sldId="272"/>
            <ac:spMk id="3" creationId="{2319581A-7E90-47DD-97C1-BDB5503FE889}"/>
          </ac:spMkLst>
        </pc:spChg>
        <pc:spChg chg="del">
          <ac:chgData name="Sarah Felo" userId="a3a1a628-66c8-4731-8c0a-d21d4e42f7ac" providerId="ADAL" clId="{C33CEE18-6324-4C09-8B47-22E138487399}" dt="2021-05-24T04:16:58.439" v="17" actId="478"/>
          <ac:spMkLst>
            <pc:docMk/>
            <pc:sldMk cId="3380971338" sldId="272"/>
            <ac:spMk id="3" creationId="{89B6140B-525C-4C20-BA18-5ECA48FD59E1}"/>
          </ac:spMkLst>
        </pc:spChg>
        <pc:spChg chg="add del mod">
          <ac:chgData name="Sarah Felo" userId="a3a1a628-66c8-4731-8c0a-d21d4e42f7ac" providerId="ADAL" clId="{C33CEE18-6324-4C09-8B47-22E138487399}" dt="2021-05-28T15:44:46.133" v="499" actId="478"/>
          <ac:spMkLst>
            <pc:docMk/>
            <pc:sldMk cId="3380971338" sldId="272"/>
            <ac:spMk id="4" creationId="{12962472-6F80-472A-B725-92331314CBB3}"/>
          </ac:spMkLst>
        </pc:spChg>
        <pc:spChg chg="add del mod">
          <ac:chgData name="Sarah Felo" userId="a3a1a628-66c8-4731-8c0a-d21d4e42f7ac" providerId="ADAL" clId="{C33CEE18-6324-4C09-8B47-22E138487399}" dt="2021-05-28T15:44:47.200" v="500" actId="478"/>
          <ac:spMkLst>
            <pc:docMk/>
            <pc:sldMk cId="3380971338" sldId="272"/>
            <ac:spMk id="5" creationId="{7AF8A77A-E809-45BE-8748-DF7363145AF3}"/>
          </ac:spMkLst>
        </pc:spChg>
        <pc:spChg chg="add del mod">
          <ac:chgData name="Sarah Felo" userId="a3a1a628-66c8-4731-8c0a-d21d4e42f7ac" providerId="ADAL" clId="{C33CEE18-6324-4C09-8B47-22E138487399}" dt="2021-05-24T04:16:55.305" v="15" actId="478"/>
          <ac:spMkLst>
            <pc:docMk/>
            <pc:sldMk cId="3380971338" sldId="272"/>
            <ac:spMk id="5" creationId="{9789C6B5-A361-47E3-A060-6CFA7B0F2757}"/>
          </ac:spMkLst>
        </pc:spChg>
        <pc:spChg chg="add del mod">
          <ac:chgData name="Sarah Felo" userId="a3a1a628-66c8-4731-8c0a-d21d4e42f7ac" providerId="ADAL" clId="{C33CEE18-6324-4C09-8B47-22E138487399}" dt="2021-05-24T04:17:01.222" v="19" actId="478"/>
          <ac:spMkLst>
            <pc:docMk/>
            <pc:sldMk cId="3380971338" sldId="272"/>
            <ac:spMk id="7" creationId="{348C981E-24BF-45DE-8AB3-51A9CE175F18}"/>
          </ac:spMkLst>
        </pc:spChg>
        <pc:spChg chg="add del">
          <ac:chgData name="Sarah Felo" userId="a3a1a628-66c8-4731-8c0a-d21d4e42f7ac" providerId="ADAL" clId="{C33CEE18-6324-4C09-8B47-22E138487399}" dt="2021-05-28T15:44:42.619" v="498" actId="700"/>
          <ac:spMkLst>
            <pc:docMk/>
            <pc:sldMk cId="3380971338" sldId="272"/>
            <ac:spMk id="8" creationId="{6DDA8CE9-E0A6-4FF2-823D-D08607606DC2}"/>
          </ac:spMkLst>
        </pc:spChg>
        <pc:spChg chg="add del">
          <ac:chgData name="Sarah Felo" userId="a3a1a628-66c8-4731-8c0a-d21d4e42f7ac" providerId="ADAL" clId="{C33CEE18-6324-4C09-8B47-22E138487399}" dt="2021-05-28T15:44:42.619" v="498" actId="700"/>
          <ac:spMkLst>
            <pc:docMk/>
            <pc:sldMk cId="3380971338" sldId="272"/>
            <ac:spMk id="10" creationId="{11195564-33B9-434B-9641-764F5905A56F}"/>
          </ac:spMkLst>
        </pc:spChg>
        <pc:spChg chg="del">
          <ac:chgData name="Sarah Felo" userId="a3a1a628-66c8-4731-8c0a-d21d4e42f7ac" providerId="ADAL" clId="{C33CEE18-6324-4C09-8B47-22E138487399}" dt="2021-05-24T04:16:56.976" v="16" actId="478"/>
          <ac:spMkLst>
            <pc:docMk/>
            <pc:sldMk cId="3380971338" sldId="272"/>
            <ac:spMk id="22" creationId="{E9634CDE-CA0A-4727-97A4-9E10B449F261}"/>
          </ac:spMkLst>
        </pc:spChg>
        <pc:grpChg chg="add del">
          <ac:chgData name="Sarah Felo" userId="a3a1a628-66c8-4731-8c0a-d21d4e42f7ac" providerId="ADAL" clId="{C33CEE18-6324-4C09-8B47-22E138487399}" dt="2021-05-28T15:44:42.619" v="498" actId="700"/>
          <ac:grpSpMkLst>
            <pc:docMk/>
            <pc:sldMk cId="3380971338" sldId="272"/>
            <ac:grpSpMk id="12" creationId="{1D18C537-E336-47C4-836B-C342A230F8F3}"/>
          </ac:grpSpMkLst>
        </pc:grpChg>
        <pc:grpChg chg="add del">
          <ac:chgData name="Sarah Felo" userId="a3a1a628-66c8-4731-8c0a-d21d4e42f7ac" providerId="ADAL" clId="{C33CEE18-6324-4C09-8B47-22E138487399}" dt="2021-05-28T15:44:42.619" v="498" actId="700"/>
          <ac:grpSpMkLst>
            <pc:docMk/>
            <pc:sldMk cId="3380971338" sldId="272"/>
            <ac:grpSpMk id="18" creationId="{5A1259D8-0C3A-4069-A22F-537BBBB61A9C}"/>
          </ac:grpSpMkLst>
        </pc:grpChg>
        <pc:picChg chg="add del mod">
          <ac:chgData name="Sarah Felo" userId="a3a1a628-66c8-4731-8c0a-d21d4e42f7ac" providerId="ADAL" clId="{C33CEE18-6324-4C09-8B47-22E138487399}" dt="2021-05-28T15:27:34.454" v="273" actId="21"/>
          <ac:picMkLst>
            <pc:docMk/>
            <pc:sldMk cId="3380971338" sldId="272"/>
            <ac:picMk id="17" creationId="{937478FF-9145-4142-966A-77A086FF2065}"/>
          </ac:picMkLst>
        </pc:picChg>
        <pc:picChg chg="del">
          <ac:chgData name="Sarah Felo" userId="a3a1a628-66c8-4731-8c0a-d21d4e42f7ac" providerId="ADAL" clId="{C33CEE18-6324-4C09-8B47-22E138487399}" dt="2021-05-24T04:17:02.105" v="20" actId="478"/>
          <ac:picMkLst>
            <pc:docMk/>
            <pc:sldMk cId="3380971338" sldId="272"/>
            <ac:picMk id="23" creationId="{1404F32D-BF2B-4C7B-98C0-30022E7B5F82}"/>
          </ac:picMkLst>
        </pc:picChg>
        <pc:picChg chg="del">
          <ac:chgData name="Sarah Felo" userId="a3a1a628-66c8-4731-8c0a-d21d4e42f7ac" providerId="ADAL" clId="{C33CEE18-6324-4C09-8B47-22E138487399}" dt="2021-05-24T04:16:59.805" v="18" actId="478"/>
          <ac:picMkLst>
            <pc:docMk/>
            <pc:sldMk cId="3380971338" sldId="272"/>
            <ac:picMk id="24" creationId="{008489B1-10B2-4408-A8B3-182396022A4C}"/>
          </ac:picMkLst>
        </pc:picChg>
      </pc:sldChg>
      <pc:sldChg chg="new del">
        <pc:chgData name="Sarah Felo" userId="a3a1a628-66c8-4731-8c0a-d21d4e42f7ac" providerId="ADAL" clId="{C33CEE18-6324-4C09-8B47-22E138487399}" dt="2021-05-28T15:11:59.366" v="24" actId="47"/>
        <pc:sldMkLst>
          <pc:docMk/>
          <pc:sldMk cId="1204139232" sldId="273"/>
        </pc:sldMkLst>
      </pc:sldChg>
      <pc:sldChg chg="addSp delSp modSp new del mod chgLayout">
        <pc:chgData name="Sarah Felo" userId="a3a1a628-66c8-4731-8c0a-d21d4e42f7ac" providerId="ADAL" clId="{C33CEE18-6324-4C09-8B47-22E138487399}" dt="2021-06-01T04:26:27.512" v="866" actId="47"/>
        <pc:sldMkLst>
          <pc:docMk/>
          <pc:sldMk cId="1320477916" sldId="273"/>
        </pc:sldMkLst>
        <pc:spChg chg="add del mod ord">
          <ac:chgData name="Sarah Felo" userId="a3a1a628-66c8-4731-8c0a-d21d4e42f7ac" providerId="ADAL" clId="{C33CEE18-6324-4C09-8B47-22E138487399}" dt="2021-06-01T04:25:50.186" v="852" actId="478"/>
          <ac:spMkLst>
            <pc:docMk/>
            <pc:sldMk cId="1320477916" sldId="273"/>
            <ac:spMk id="2" creationId="{49F3B3EC-30B2-44F5-BD0D-5C64EC9A3DD4}"/>
          </ac:spMkLst>
        </pc:spChg>
        <pc:spChg chg="del">
          <ac:chgData name="Sarah Felo" userId="a3a1a628-66c8-4731-8c0a-d21d4e42f7ac" providerId="ADAL" clId="{C33CEE18-6324-4C09-8B47-22E138487399}" dt="2021-05-28T15:12:41.532" v="32" actId="478"/>
          <ac:spMkLst>
            <pc:docMk/>
            <pc:sldMk cId="1320477916" sldId="273"/>
            <ac:spMk id="2" creationId="{A831CA31-8B15-41AA-AEA3-D07F2B3005B1}"/>
          </ac:spMkLst>
        </pc:spChg>
        <pc:spChg chg="del">
          <ac:chgData name="Sarah Felo" userId="a3a1a628-66c8-4731-8c0a-d21d4e42f7ac" providerId="ADAL" clId="{C33CEE18-6324-4C09-8B47-22E138487399}" dt="2021-05-28T15:12:42.883" v="33" actId="478"/>
          <ac:spMkLst>
            <pc:docMk/>
            <pc:sldMk cId="1320477916" sldId="273"/>
            <ac:spMk id="3" creationId="{152ED5E3-8AC5-417B-9070-00E20C6E2826}"/>
          </ac:spMkLst>
        </pc:spChg>
        <pc:spChg chg="add mod ord">
          <ac:chgData name="Sarah Felo" userId="a3a1a628-66c8-4731-8c0a-d21d4e42f7ac" providerId="ADAL" clId="{C33CEE18-6324-4C09-8B47-22E138487399}" dt="2021-06-01T04:24:12.669" v="831" actId="700"/>
          <ac:spMkLst>
            <pc:docMk/>
            <pc:sldMk cId="1320477916" sldId="273"/>
            <ac:spMk id="8" creationId="{366FC51A-6A21-47FB-9DAF-3F7B9B0AB087}"/>
          </ac:spMkLst>
        </pc:spChg>
        <pc:spChg chg="add del mod">
          <ac:chgData name="Sarah Felo" userId="a3a1a628-66c8-4731-8c0a-d21d4e42f7ac" providerId="ADAL" clId="{C33CEE18-6324-4C09-8B47-22E138487399}" dt="2021-05-28T15:31:02.435" v="319" actId="21"/>
          <ac:spMkLst>
            <pc:docMk/>
            <pc:sldMk cId="1320477916" sldId="273"/>
            <ac:spMk id="9" creationId="{092CC246-E27A-456E-AB98-6EE6C0EEF17C}"/>
          </ac:spMkLst>
        </pc:spChg>
        <pc:spChg chg="add mod ord">
          <ac:chgData name="Sarah Felo" userId="a3a1a628-66c8-4731-8c0a-d21d4e42f7ac" providerId="ADAL" clId="{C33CEE18-6324-4C09-8B47-22E138487399}" dt="2021-06-01T04:02:34.123" v="510" actId="1076"/>
          <ac:spMkLst>
            <pc:docMk/>
            <pc:sldMk cId="1320477916" sldId="273"/>
            <ac:spMk id="11" creationId="{23E46B67-5A97-409F-8BFA-FA95C9AD6CB7}"/>
          </ac:spMkLst>
        </pc:spChg>
        <pc:spChg chg="add del mod">
          <ac:chgData name="Sarah Felo" userId="a3a1a628-66c8-4731-8c0a-d21d4e42f7ac" providerId="ADAL" clId="{C33CEE18-6324-4C09-8B47-22E138487399}" dt="2021-06-01T04:24:24.979" v="835" actId="21"/>
          <ac:spMkLst>
            <pc:docMk/>
            <pc:sldMk cId="1320477916" sldId="273"/>
            <ac:spMk id="12" creationId="{A83CD970-EF01-4403-821E-BCF44F5683EE}"/>
          </ac:spMkLst>
        </pc:spChg>
        <pc:spChg chg="add del mod">
          <ac:chgData name="Sarah Felo" userId="a3a1a628-66c8-4731-8c0a-d21d4e42f7ac" providerId="ADAL" clId="{C33CEE18-6324-4C09-8B47-22E138487399}" dt="2021-06-01T04:25:49.919" v="851"/>
          <ac:spMkLst>
            <pc:docMk/>
            <pc:sldMk cId="1320477916" sldId="273"/>
            <ac:spMk id="17" creationId="{E1071841-60ED-4F58-B33B-3E567F6D63DE}"/>
          </ac:spMkLst>
        </pc:spChg>
        <pc:picChg chg="add mod">
          <ac:chgData name="Sarah Felo" userId="a3a1a628-66c8-4731-8c0a-d21d4e42f7ac" providerId="ADAL" clId="{C33CEE18-6324-4C09-8B47-22E138487399}" dt="2021-05-28T15:12:45.713" v="34" actId="14100"/>
          <ac:picMkLst>
            <pc:docMk/>
            <pc:sldMk cId="1320477916" sldId="273"/>
            <ac:picMk id="5" creationId="{1D494583-21AC-46BE-BC2D-50786269456C}"/>
          </ac:picMkLst>
        </pc:picChg>
        <pc:picChg chg="add mod">
          <ac:chgData name="Sarah Felo" userId="a3a1a628-66c8-4731-8c0a-d21d4e42f7ac" providerId="ADAL" clId="{C33CEE18-6324-4C09-8B47-22E138487399}" dt="2021-05-28T15:12:59.659" v="39" actId="14100"/>
          <ac:picMkLst>
            <pc:docMk/>
            <pc:sldMk cId="1320477916" sldId="273"/>
            <ac:picMk id="6" creationId="{A3975175-2EC2-48E5-BFDD-56CDE395DBEC}"/>
          </ac:picMkLst>
        </pc:picChg>
        <pc:picChg chg="add mod">
          <ac:chgData name="Sarah Felo" userId="a3a1a628-66c8-4731-8c0a-d21d4e42f7ac" providerId="ADAL" clId="{C33CEE18-6324-4C09-8B47-22E138487399}" dt="2021-05-28T15:17:23.033" v="111" actId="1036"/>
          <ac:picMkLst>
            <pc:docMk/>
            <pc:sldMk cId="1320477916" sldId="273"/>
            <ac:picMk id="7" creationId="{EC026577-1535-444C-B0EA-0E91E43479B1}"/>
          </ac:picMkLst>
        </pc:picChg>
        <pc:picChg chg="add mod">
          <ac:chgData name="Sarah Felo" userId="a3a1a628-66c8-4731-8c0a-d21d4e42f7ac" providerId="ADAL" clId="{C33CEE18-6324-4C09-8B47-22E138487399}" dt="2021-05-28T15:17:35.957" v="123" actId="1037"/>
          <ac:picMkLst>
            <pc:docMk/>
            <pc:sldMk cId="1320477916" sldId="273"/>
            <ac:picMk id="10" creationId="{BE8893A7-EC61-42D5-BF3C-4598D8EB7CDA}"/>
          </ac:picMkLst>
        </pc:picChg>
        <pc:picChg chg="add mod">
          <ac:chgData name="Sarah Felo" userId="a3a1a628-66c8-4731-8c0a-d21d4e42f7ac" providerId="ADAL" clId="{C33CEE18-6324-4C09-8B47-22E138487399}" dt="2021-06-01T04:12:00.266" v="722" actId="571"/>
          <ac:picMkLst>
            <pc:docMk/>
            <pc:sldMk cId="1320477916" sldId="273"/>
            <ac:picMk id="13" creationId="{1C1E0EA3-943B-49EE-8E6E-814240F89A3E}"/>
          </ac:picMkLst>
        </pc:picChg>
        <pc:picChg chg="add mod modCrop">
          <ac:chgData name="Sarah Felo" userId="a3a1a628-66c8-4731-8c0a-d21d4e42f7ac" providerId="ADAL" clId="{C33CEE18-6324-4C09-8B47-22E138487399}" dt="2021-05-28T15:43:12.461" v="484" actId="14100"/>
          <ac:picMkLst>
            <pc:docMk/>
            <pc:sldMk cId="1320477916" sldId="273"/>
            <ac:picMk id="14" creationId="{DB415A80-54EA-4638-AC88-9DA2334545C3}"/>
          </ac:picMkLst>
        </pc:picChg>
        <pc:picChg chg="add mod">
          <ac:chgData name="Sarah Felo" userId="a3a1a628-66c8-4731-8c0a-d21d4e42f7ac" providerId="ADAL" clId="{C33CEE18-6324-4C09-8B47-22E138487399}" dt="2021-06-01T04:12:00.266" v="722" actId="571"/>
          <ac:picMkLst>
            <pc:docMk/>
            <pc:sldMk cId="1320477916" sldId="273"/>
            <ac:picMk id="15" creationId="{F5F80D62-2EC8-4724-8A4D-12B97F3C4573}"/>
          </ac:picMkLst>
        </pc:picChg>
        <pc:picChg chg="add mod">
          <ac:chgData name="Sarah Felo" userId="a3a1a628-66c8-4731-8c0a-d21d4e42f7ac" providerId="ADAL" clId="{C33CEE18-6324-4C09-8B47-22E138487399}" dt="2021-06-01T04:12:00.266" v="722" actId="571"/>
          <ac:picMkLst>
            <pc:docMk/>
            <pc:sldMk cId="1320477916" sldId="273"/>
            <ac:picMk id="16" creationId="{544EDED8-1BDB-4DC4-BB08-84A79FB08288}"/>
          </ac:picMkLst>
        </pc:picChg>
      </pc:sldChg>
      <pc:sldChg chg="addSp delSp modSp new del mod">
        <pc:chgData name="Sarah Felo" userId="a3a1a628-66c8-4731-8c0a-d21d4e42f7ac" providerId="ADAL" clId="{C33CEE18-6324-4C09-8B47-22E138487399}" dt="2021-05-28T15:43:16.767" v="486" actId="47"/>
        <pc:sldMkLst>
          <pc:docMk/>
          <pc:sldMk cId="2064147498" sldId="274"/>
        </pc:sldMkLst>
        <pc:spChg chg="del">
          <ac:chgData name="Sarah Felo" userId="a3a1a628-66c8-4731-8c0a-d21d4e42f7ac" providerId="ADAL" clId="{C33CEE18-6324-4C09-8B47-22E138487399}" dt="2021-05-28T15:18:22.586" v="125" actId="478"/>
          <ac:spMkLst>
            <pc:docMk/>
            <pc:sldMk cId="2064147498" sldId="274"/>
            <ac:spMk id="2" creationId="{EDDDB404-AE80-4A8F-81AB-ABBA762C428C}"/>
          </ac:spMkLst>
        </pc:spChg>
        <pc:spChg chg="del">
          <ac:chgData name="Sarah Felo" userId="a3a1a628-66c8-4731-8c0a-d21d4e42f7ac" providerId="ADAL" clId="{C33CEE18-6324-4C09-8B47-22E138487399}" dt="2021-05-28T15:18:22.586" v="125" actId="478"/>
          <ac:spMkLst>
            <pc:docMk/>
            <pc:sldMk cId="2064147498" sldId="274"/>
            <ac:spMk id="3" creationId="{215FC339-5D6B-4FA2-834F-CBBA1DB99326}"/>
          </ac:spMkLst>
        </pc:spChg>
        <pc:spChg chg="add mod">
          <ac:chgData name="Sarah Felo" userId="a3a1a628-66c8-4731-8c0a-d21d4e42f7ac" providerId="ADAL" clId="{C33CEE18-6324-4C09-8B47-22E138487399}" dt="2021-05-28T15:33:02.296" v="412" actId="1076"/>
          <ac:spMkLst>
            <pc:docMk/>
            <pc:sldMk cId="2064147498" sldId="274"/>
            <ac:spMk id="4" creationId="{88F43FC8-7EE0-4837-BE86-0C39B37F16CF}"/>
          </ac:spMkLst>
        </pc:spChg>
        <pc:spChg chg="add mod">
          <ac:chgData name="Sarah Felo" userId="a3a1a628-66c8-4731-8c0a-d21d4e42f7ac" providerId="ADAL" clId="{C33CEE18-6324-4C09-8B47-22E138487399}" dt="2021-05-28T15:20:23.533" v="172" actId="114"/>
          <ac:spMkLst>
            <pc:docMk/>
            <pc:sldMk cId="2064147498" sldId="274"/>
            <ac:spMk id="6" creationId="{38ECFF89-810F-422A-B743-0C7B049B0049}"/>
          </ac:spMkLst>
        </pc:spChg>
        <pc:spChg chg="add mod">
          <ac:chgData name="Sarah Felo" userId="a3a1a628-66c8-4731-8c0a-d21d4e42f7ac" providerId="ADAL" clId="{C33CEE18-6324-4C09-8B47-22E138487399}" dt="2021-05-28T15:20:02.683" v="136" actId="207"/>
          <ac:spMkLst>
            <pc:docMk/>
            <pc:sldMk cId="2064147498" sldId="274"/>
            <ac:spMk id="7" creationId="{E041BF91-C1FB-4684-9EBA-EBF0F6F0055A}"/>
          </ac:spMkLst>
        </pc:spChg>
        <pc:spChg chg="add mod">
          <ac:chgData name="Sarah Felo" userId="a3a1a628-66c8-4731-8c0a-d21d4e42f7ac" providerId="ADAL" clId="{C33CEE18-6324-4C09-8B47-22E138487399}" dt="2021-05-28T15:31:55.283" v="396" actId="207"/>
          <ac:spMkLst>
            <pc:docMk/>
            <pc:sldMk cId="2064147498" sldId="274"/>
            <ac:spMk id="8" creationId="{185B8099-2C63-49BC-8DE1-003E5E8F71F5}"/>
          </ac:spMkLst>
        </pc:spChg>
        <pc:spChg chg="add mod">
          <ac:chgData name="Sarah Felo" userId="a3a1a628-66c8-4731-8c0a-d21d4e42f7ac" providerId="ADAL" clId="{C33CEE18-6324-4C09-8B47-22E138487399}" dt="2021-05-28T15:33:28.199" v="413" actId="12"/>
          <ac:spMkLst>
            <pc:docMk/>
            <pc:sldMk cId="2064147498" sldId="274"/>
            <ac:spMk id="9" creationId="{65AB229E-03D9-45FF-8E16-DC369A8FA4EC}"/>
          </ac:spMkLst>
        </pc:spChg>
        <pc:picChg chg="add del mod">
          <ac:chgData name="Sarah Felo" userId="a3a1a628-66c8-4731-8c0a-d21d4e42f7ac" providerId="ADAL" clId="{C33CEE18-6324-4C09-8B47-22E138487399}" dt="2021-05-28T15:29:25.064" v="301" actId="478"/>
          <ac:picMkLst>
            <pc:docMk/>
            <pc:sldMk cId="2064147498" sldId="274"/>
            <ac:picMk id="5" creationId="{9D708F03-2933-4DE7-80AB-1AF323CB05A2}"/>
          </ac:picMkLst>
        </pc:picChg>
        <pc:picChg chg="add mod">
          <ac:chgData name="Sarah Felo" userId="a3a1a628-66c8-4731-8c0a-d21d4e42f7ac" providerId="ADAL" clId="{C33CEE18-6324-4C09-8B47-22E138487399}" dt="2021-05-28T15:32:16.817" v="400"/>
          <ac:picMkLst>
            <pc:docMk/>
            <pc:sldMk cId="2064147498" sldId="274"/>
            <ac:picMk id="10" creationId="{9043A35A-B8B1-405D-9CDB-5C8C4D3DD304}"/>
          </ac:picMkLst>
        </pc:picChg>
        <pc:picChg chg="add mod">
          <ac:chgData name="Sarah Felo" userId="a3a1a628-66c8-4731-8c0a-d21d4e42f7ac" providerId="ADAL" clId="{C33CEE18-6324-4C09-8B47-22E138487399}" dt="2021-05-28T15:32:40.075" v="405" actId="1076"/>
          <ac:picMkLst>
            <pc:docMk/>
            <pc:sldMk cId="2064147498" sldId="274"/>
            <ac:picMk id="11" creationId="{9A247C38-60DD-4B6E-B8C7-8D02C1211BA4}"/>
          </ac:picMkLst>
        </pc:picChg>
      </pc:sldChg>
      <pc:sldChg chg="addSp delSp modSp new mod ord modClrScheme chgLayout modNotesTx">
        <pc:chgData name="Sarah Felo" userId="a3a1a628-66c8-4731-8c0a-d21d4e42f7ac" providerId="ADAL" clId="{C33CEE18-6324-4C09-8B47-22E138487399}" dt="2021-06-01T04:17:16.202" v="779" actId="1076"/>
        <pc:sldMkLst>
          <pc:docMk/>
          <pc:sldMk cId="2963572367" sldId="275"/>
        </pc:sldMkLst>
        <pc:spChg chg="del">
          <ac:chgData name="Sarah Felo" userId="a3a1a628-66c8-4731-8c0a-d21d4e42f7ac" providerId="ADAL" clId="{C33CEE18-6324-4C09-8B47-22E138487399}" dt="2021-05-28T15:20:51.592" v="174" actId="700"/>
          <ac:spMkLst>
            <pc:docMk/>
            <pc:sldMk cId="2963572367" sldId="275"/>
            <ac:spMk id="2" creationId="{CDE96D4D-FDF8-493E-B293-0961F5D1863F}"/>
          </ac:spMkLst>
        </pc:spChg>
        <pc:spChg chg="del">
          <ac:chgData name="Sarah Felo" userId="a3a1a628-66c8-4731-8c0a-d21d4e42f7ac" providerId="ADAL" clId="{C33CEE18-6324-4C09-8B47-22E138487399}" dt="2021-05-28T15:20:51.592" v="174" actId="700"/>
          <ac:spMkLst>
            <pc:docMk/>
            <pc:sldMk cId="2963572367" sldId="275"/>
            <ac:spMk id="3" creationId="{409FE471-E608-48CA-A0BB-96360FCD176D}"/>
          </ac:spMkLst>
        </pc:spChg>
        <pc:spChg chg="add del mod ord">
          <ac:chgData name="Sarah Felo" userId="a3a1a628-66c8-4731-8c0a-d21d4e42f7ac" providerId="ADAL" clId="{C33CEE18-6324-4C09-8B47-22E138487399}" dt="2021-05-28T15:44:52.122" v="501" actId="478"/>
          <ac:spMkLst>
            <pc:docMk/>
            <pc:sldMk cId="2963572367" sldId="275"/>
            <ac:spMk id="4" creationId="{31B6BBCD-C519-4D2B-B110-9C022F2F492A}"/>
          </ac:spMkLst>
        </pc:spChg>
        <pc:spChg chg="add del mod">
          <ac:chgData name="Sarah Felo" userId="a3a1a628-66c8-4731-8c0a-d21d4e42f7ac" providerId="ADAL" clId="{C33CEE18-6324-4C09-8B47-22E138487399}" dt="2021-05-28T15:22:43.770" v="194" actId="478"/>
          <ac:spMkLst>
            <pc:docMk/>
            <pc:sldMk cId="2963572367" sldId="275"/>
            <ac:spMk id="5" creationId="{E4839227-01A2-4786-8143-78E2D8792742}"/>
          </ac:spMkLst>
        </pc:spChg>
        <pc:spChg chg="add mod">
          <ac:chgData name="Sarah Felo" userId="a3a1a628-66c8-4731-8c0a-d21d4e42f7ac" providerId="ADAL" clId="{C33CEE18-6324-4C09-8B47-22E138487399}" dt="2021-05-28T15:45:17.207" v="509" actId="20577"/>
          <ac:spMkLst>
            <pc:docMk/>
            <pc:sldMk cId="2963572367" sldId="275"/>
            <ac:spMk id="6" creationId="{7C8FABAE-C977-4D13-9656-8BB9D36935BA}"/>
          </ac:spMkLst>
        </pc:spChg>
        <pc:spChg chg="add del mod">
          <ac:chgData name="Sarah Felo" userId="a3a1a628-66c8-4731-8c0a-d21d4e42f7ac" providerId="ADAL" clId="{C33CEE18-6324-4C09-8B47-22E138487399}" dt="2021-05-28T15:28:17.902" v="284" actId="478"/>
          <ac:spMkLst>
            <pc:docMk/>
            <pc:sldMk cId="2963572367" sldId="275"/>
            <ac:spMk id="7" creationId="{CB5AD000-1E4C-4104-9588-CC81A21FC11B}"/>
          </ac:spMkLst>
        </pc:spChg>
        <pc:spChg chg="add mod">
          <ac:chgData name="Sarah Felo" userId="a3a1a628-66c8-4731-8c0a-d21d4e42f7ac" providerId="ADAL" clId="{C33CEE18-6324-4C09-8B47-22E138487399}" dt="2021-06-01T04:07:15.166" v="582" actId="1076"/>
          <ac:spMkLst>
            <pc:docMk/>
            <pc:sldMk cId="2963572367" sldId="275"/>
            <ac:spMk id="7" creationId="{EDF437FB-680E-4A67-99CE-DA91C5B8CE9C}"/>
          </ac:spMkLst>
        </pc:spChg>
        <pc:spChg chg="add del mod">
          <ac:chgData name="Sarah Felo" userId="a3a1a628-66c8-4731-8c0a-d21d4e42f7ac" providerId="ADAL" clId="{C33CEE18-6324-4C09-8B47-22E138487399}" dt="2021-05-28T15:28:09.657" v="283" actId="478"/>
          <ac:spMkLst>
            <pc:docMk/>
            <pc:sldMk cId="2963572367" sldId="275"/>
            <ac:spMk id="8" creationId="{9414D1A6-9A5E-49E1-B771-6EA6B54490AD}"/>
          </ac:spMkLst>
        </pc:spChg>
        <pc:spChg chg="add del mod">
          <ac:chgData name="Sarah Felo" userId="a3a1a628-66c8-4731-8c0a-d21d4e42f7ac" providerId="ADAL" clId="{C33CEE18-6324-4C09-8B47-22E138487399}" dt="2021-05-28T15:25:02.188" v="240" actId="478"/>
          <ac:spMkLst>
            <pc:docMk/>
            <pc:sldMk cId="2963572367" sldId="275"/>
            <ac:spMk id="12" creationId="{04386F69-E0A2-4356-954C-D0DBB9B8FADF}"/>
          </ac:spMkLst>
        </pc:spChg>
        <pc:spChg chg="add del mod">
          <ac:chgData name="Sarah Felo" userId="a3a1a628-66c8-4731-8c0a-d21d4e42f7ac" providerId="ADAL" clId="{C33CEE18-6324-4C09-8B47-22E138487399}" dt="2021-05-28T15:44:52.122" v="501" actId="478"/>
          <ac:spMkLst>
            <pc:docMk/>
            <pc:sldMk cId="2963572367" sldId="275"/>
            <ac:spMk id="14" creationId="{814338CE-EDA6-4888-BDEA-FFE30DC1CD53}"/>
          </ac:spMkLst>
        </pc:spChg>
        <pc:spChg chg="add del mod ord">
          <ac:chgData name="Sarah Felo" userId="a3a1a628-66c8-4731-8c0a-d21d4e42f7ac" providerId="ADAL" clId="{C33CEE18-6324-4C09-8B47-22E138487399}" dt="2021-05-28T15:44:56.950" v="503" actId="478"/>
          <ac:spMkLst>
            <pc:docMk/>
            <pc:sldMk cId="2963572367" sldId="275"/>
            <ac:spMk id="20" creationId="{CD5BBB94-B28D-4E6B-9F4B-209DDFB89BD9}"/>
          </ac:spMkLst>
        </pc:spChg>
        <pc:spChg chg="add del mod ord">
          <ac:chgData name="Sarah Felo" userId="a3a1a628-66c8-4731-8c0a-d21d4e42f7ac" providerId="ADAL" clId="{C33CEE18-6324-4C09-8B47-22E138487399}" dt="2021-05-28T15:44:59.850" v="504" actId="478"/>
          <ac:spMkLst>
            <pc:docMk/>
            <pc:sldMk cId="2963572367" sldId="275"/>
            <ac:spMk id="21" creationId="{4E8AC286-A8B2-4CA1-B25E-25319863BCFC}"/>
          </ac:spMkLst>
        </pc:spChg>
        <pc:spChg chg="add mod">
          <ac:chgData name="Sarah Felo" userId="a3a1a628-66c8-4731-8c0a-d21d4e42f7ac" providerId="ADAL" clId="{C33CEE18-6324-4C09-8B47-22E138487399}" dt="2021-06-01T04:06:53.036" v="579" actId="207"/>
          <ac:spMkLst>
            <pc:docMk/>
            <pc:sldMk cId="2963572367" sldId="275"/>
            <ac:spMk id="22" creationId="{DE1ECD40-B8DA-4C35-98CE-84C34CB54490}"/>
          </ac:spMkLst>
        </pc:spChg>
        <pc:grpChg chg="add mod">
          <ac:chgData name="Sarah Felo" userId="a3a1a628-66c8-4731-8c0a-d21d4e42f7ac" providerId="ADAL" clId="{C33CEE18-6324-4C09-8B47-22E138487399}" dt="2021-05-28T15:24:56.547" v="232" actId="164"/>
          <ac:grpSpMkLst>
            <pc:docMk/>
            <pc:sldMk cId="2963572367" sldId="275"/>
            <ac:grpSpMk id="13" creationId="{852A9ACA-33E9-45A7-815F-8841F559752F}"/>
          </ac:grpSpMkLst>
        </pc:grpChg>
        <pc:picChg chg="add del mod ord modCrop">
          <ac:chgData name="Sarah Felo" userId="a3a1a628-66c8-4731-8c0a-d21d4e42f7ac" providerId="ADAL" clId="{C33CEE18-6324-4C09-8B47-22E138487399}" dt="2021-05-28T15:26:51.981" v="262" actId="21"/>
          <ac:picMkLst>
            <pc:docMk/>
            <pc:sldMk cId="2963572367" sldId="275"/>
            <ac:picMk id="10" creationId="{815628A5-04AC-47D7-B8E8-9D36D3DC791B}"/>
          </ac:picMkLst>
        </pc:picChg>
        <pc:picChg chg="add del mod modCrop">
          <ac:chgData name="Sarah Felo" userId="a3a1a628-66c8-4731-8c0a-d21d4e42f7ac" providerId="ADAL" clId="{C33CEE18-6324-4C09-8B47-22E138487399}" dt="2021-05-28T15:26:18.491" v="254" actId="21"/>
          <ac:picMkLst>
            <pc:docMk/>
            <pc:sldMk cId="2963572367" sldId="275"/>
            <ac:picMk id="11" creationId="{2C113A03-3B9D-4927-A011-4600B3D45DAF}"/>
          </ac:picMkLst>
        </pc:picChg>
        <pc:picChg chg="add del mod modCrop">
          <ac:chgData name="Sarah Felo" userId="a3a1a628-66c8-4731-8c0a-d21d4e42f7ac" providerId="ADAL" clId="{C33CEE18-6324-4C09-8B47-22E138487399}" dt="2021-05-28T15:43:24.978" v="488" actId="478"/>
          <ac:picMkLst>
            <pc:docMk/>
            <pc:sldMk cId="2963572367" sldId="275"/>
            <ac:picMk id="15" creationId="{34AD8017-F097-40CA-A37E-2071FE6E9E8E}"/>
          </ac:picMkLst>
        </pc:picChg>
        <pc:picChg chg="add del mod modCrop">
          <ac:chgData name="Sarah Felo" userId="a3a1a628-66c8-4731-8c0a-d21d4e42f7ac" providerId="ADAL" clId="{C33CEE18-6324-4C09-8B47-22E138487399}" dt="2021-05-28T15:28:26.215" v="286" actId="21"/>
          <ac:picMkLst>
            <pc:docMk/>
            <pc:sldMk cId="2963572367" sldId="275"/>
            <ac:picMk id="16" creationId="{3CAD0159-49D0-447E-936D-9637581A0A07}"/>
          </ac:picMkLst>
        </pc:picChg>
        <pc:picChg chg="add del mod">
          <ac:chgData name="Sarah Felo" userId="a3a1a628-66c8-4731-8c0a-d21d4e42f7ac" providerId="ADAL" clId="{C33CEE18-6324-4C09-8B47-22E138487399}" dt="2021-05-28T15:43:23.966" v="487" actId="478"/>
          <ac:picMkLst>
            <pc:docMk/>
            <pc:sldMk cId="2963572367" sldId="275"/>
            <ac:picMk id="17" creationId="{221DB9D4-D7F4-417B-9E72-012365E815AB}"/>
          </ac:picMkLst>
        </pc:picChg>
        <pc:picChg chg="add mod">
          <ac:chgData name="Sarah Felo" userId="a3a1a628-66c8-4731-8c0a-d21d4e42f7ac" providerId="ADAL" clId="{C33CEE18-6324-4C09-8B47-22E138487399}" dt="2021-06-01T04:17:16.202" v="779" actId="1076"/>
          <ac:picMkLst>
            <pc:docMk/>
            <pc:sldMk cId="2963572367" sldId="275"/>
            <ac:picMk id="18" creationId="{803399D2-6465-4CBC-A888-919F75C4FA30}"/>
          </ac:picMkLst>
        </pc:picChg>
        <pc:picChg chg="add mod">
          <ac:chgData name="Sarah Felo" userId="a3a1a628-66c8-4731-8c0a-d21d4e42f7ac" providerId="ADAL" clId="{C33CEE18-6324-4C09-8B47-22E138487399}" dt="2021-06-01T04:17:08.573" v="776" actId="1036"/>
          <ac:picMkLst>
            <pc:docMk/>
            <pc:sldMk cId="2963572367" sldId="275"/>
            <ac:picMk id="19" creationId="{EE565E11-D43C-46D0-A524-16EBABA80118}"/>
          </ac:picMkLst>
        </pc:picChg>
      </pc:sldChg>
      <pc:sldChg chg="addSp delSp modSp add mod modClrScheme chgLayout modNotesTx">
        <pc:chgData name="Sarah Felo" userId="a3a1a628-66c8-4731-8c0a-d21d4e42f7ac" providerId="ADAL" clId="{C33CEE18-6324-4C09-8B47-22E138487399}" dt="2021-06-01T04:43:15.936" v="1184" actId="208"/>
        <pc:sldMkLst>
          <pc:docMk/>
          <pc:sldMk cId="1472033627" sldId="276"/>
        </pc:sldMkLst>
        <pc:spChg chg="add del mod ord">
          <ac:chgData name="Sarah Felo" userId="a3a1a628-66c8-4731-8c0a-d21d4e42f7ac" providerId="ADAL" clId="{C33CEE18-6324-4C09-8B47-22E138487399}" dt="2021-06-01T04:27:44.452" v="878" actId="478"/>
          <ac:spMkLst>
            <pc:docMk/>
            <pc:sldMk cId="1472033627" sldId="276"/>
            <ac:spMk id="2" creationId="{9DD52552-AFC9-4F8B-B839-D8E01559AA7C}"/>
          </ac:spMkLst>
        </pc:spChg>
        <pc:spChg chg="add del mod ord">
          <ac:chgData name="Sarah Felo" userId="a3a1a628-66c8-4731-8c0a-d21d4e42f7ac" providerId="ADAL" clId="{C33CEE18-6324-4C09-8B47-22E138487399}" dt="2021-06-01T04:27:46.140" v="879" actId="478"/>
          <ac:spMkLst>
            <pc:docMk/>
            <pc:sldMk cId="1472033627" sldId="276"/>
            <ac:spMk id="3" creationId="{6C62D1E1-F6D4-48BC-94FD-EC4F2846C6CF}"/>
          </ac:spMkLst>
        </pc:spChg>
        <pc:spChg chg="add del mod ord">
          <ac:chgData name="Sarah Felo" userId="a3a1a628-66c8-4731-8c0a-d21d4e42f7ac" providerId="ADAL" clId="{C33CEE18-6324-4C09-8B47-22E138487399}" dt="2021-06-01T04:30:27.603" v="916" actId="478"/>
          <ac:spMkLst>
            <pc:docMk/>
            <pc:sldMk cId="1472033627" sldId="276"/>
            <ac:spMk id="4" creationId="{34A9FE62-7C1B-4F34-B8E4-D2AC418BAB55}"/>
          </ac:spMkLst>
        </pc:spChg>
        <pc:spChg chg="mod ord">
          <ac:chgData name="Sarah Felo" userId="a3a1a628-66c8-4731-8c0a-d21d4e42f7ac" providerId="ADAL" clId="{C33CEE18-6324-4C09-8B47-22E138487399}" dt="2021-06-01T04:31:36.102" v="935" actId="207"/>
          <ac:spMkLst>
            <pc:docMk/>
            <pc:sldMk cId="1472033627" sldId="276"/>
            <ac:spMk id="8" creationId="{366FC51A-6A21-47FB-9DAF-3F7B9B0AB087}"/>
          </ac:spMkLst>
        </pc:spChg>
        <pc:spChg chg="add del mod ord">
          <ac:chgData name="Sarah Felo" userId="a3a1a628-66c8-4731-8c0a-d21d4e42f7ac" providerId="ADAL" clId="{C33CEE18-6324-4C09-8B47-22E138487399}" dt="2021-06-01T04:30:37.619" v="921" actId="700"/>
          <ac:spMkLst>
            <pc:docMk/>
            <pc:sldMk cId="1472033627" sldId="276"/>
            <ac:spMk id="9" creationId="{3287259E-AFFB-41C1-A129-1BB2458C444C}"/>
          </ac:spMkLst>
        </pc:spChg>
        <pc:spChg chg="del">
          <ac:chgData name="Sarah Felo" userId="a3a1a628-66c8-4731-8c0a-d21d4e42f7ac" providerId="ADAL" clId="{C33CEE18-6324-4C09-8B47-22E138487399}" dt="2021-06-01T04:27:38.099" v="875" actId="478"/>
          <ac:spMkLst>
            <pc:docMk/>
            <pc:sldMk cId="1472033627" sldId="276"/>
            <ac:spMk id="11" creationId="{23E46B67-5A97-409F-8BFA-FA95C9AD6CB7}"/>
          </ac:spMkLst>
        </pc:spChg>
        <pc:spChg chg="del">
          <ac:chgData name="Sarah Felo" userId="a3a1a628-66c8-4731-8c0a-d21d4e42f7ac" providerId="ADAL" clId="{C33CEE18-6324-4C09-8B47-22E138487399}" dt="2021-06-01T04:03:02.578" v="517" actId="478"/>
          <ac:spMkLst>
            <pc:docMk/>
            <pc:sldMk cId="1472033627" sldId="276"/>
            <ac:spMk id="12" creationId="{A83CD970-EF01-4403-821E-BCF44F5683EE}"/>
          </ac:spMkLst>
        </pc:spChg>
        <pc:spChg chg="add del mod ord">
          <ac:chgData name="Sarah Felo" userId="a3a1a628-66c8-4731-8c0a-d21d4e42f7ac" providerId="ADAL" clId="{C33CEE18-6324-4C09-8B47-22E138487399}" dt="2021-06-01T04:31:33.419" v="934" actId="700"/>
          <ac:spMkLst>
            <pc:docMk/>
            <pc:sldMk cId="1472033627" sldId="276"/>
            <ac:spMk id="17" creationId="{A9F737FD-07B7-4109-BE3D-E0D6A112B9CF}"/>
          </ac:spMkLst>
        </pc:spChg>
        <pc:spChg chg="add mod ord">
          <ac:chgData name="Sarah Felo" userId="a3a1a628-66c8-4731-8c0a-d21d4e42f7ac" providerId="ADAL" clId="{C33CEE18-6324-4C09-8B47-22E138487399}" dt="2021-06-01T04:35:57.409" v="991" actId="1076"/>
          <ac:spMkLst>
            <pc:docMk/>
            <pc:sldMk cId="1472033627" sldId="276"/>
            <ac:spMk id="18" creationId="{34B4E541-B77F-4B11-9E13-873C9D20FD4C}"/>
          </ac:spMkLst>
        </pc:spChg>
        <pc:picChg chg="del mod">
          <ac:chgData name="Sarah Felo" userId="a3a1a628-66c8-4731-8c0a-d21d4e42f7ac" providerId="ADAL" clId="{C33CEE18-6324-4C09-8B47-22E138487399}" dt="2021-06-01T04:04:14.373" v="548" actId="478"/>
          <ac:picMkLst>
            <pc:docMk/>
            <pc:sldMk cId="1472033627" sldId="276"/>
            <ac:picMk id="5" creationId="{1D494583-21AC-46BE-BC2D-50786269456C}"/>
          </ac:picMkLst>
        </pc:picChg>
        <pc:picChg chg="del">
          <ac:chgData name="Sarah Felo" userId="a3a1a628-66c8-4731-8c0a-d21d4e42f7ac" providerId="ADAL" clId="{C33CEE18-6324-4C09-8B47-22E138487399}" dt="2021-06-01T04:02:52.569" v="513" actId="478"/>
          <ac:picMkLst>
            <pc:docMk/>
            <pc:sldMk cId="1472033627" sldId="276"/>
            <ac:picMk id="6" creationId="{A3975175-2EC2-48E5-BFDD-56CDE395DBEC}"/>
          </ac:picMkLst>
        </pc:picChg>
        <pc:picChg chg="del">
          <ac:chgData name="Sarah Felo" userId="a3a1a628-66c8-4731-8c0a-d21d4e42f7ac" providerId="ADAL" clId="{C33CEE18-6324-4C09-8B47-22E138487399}" dt="2021-06-01T04:04:13.711" v="546" actId="478"/>
          <ac:picMkLst>
            <pc:docMk/>
            <pc:sldMk cId="1472033627" sldId="276"/>
            <ac:picMk id="7" creationId="{EC026577-1535-444C-B0EA-0E91E43479B1}"/>
          </ac:picMkLst>
        </pc:picChg>
        <pc:picChg chg="del">
          <ac:chgData name="Sarah Felo" userId="a3a1a628-66c8-4731-8c0a-d21d4e42f7ac" providerId="ADAL" clId="{C33CEE18-6324-4C09-8B47-22E138487399}" dt="2021-06-01T04:02:53.819" v="514" actId="478"/>
          <ac:picMkLst>
            <pc:docMk/>
            <pc:sldMk cId="1472033627" sldId="276"/>
            <ac:picMk id="10" creationId="{BE8893A7-EC61-42D5-BF3C-4598D8EB7CDA}"/>
          </ac:picMkLst>
        </pc:picChg>
        <pc:picChg chg="add del mod">
          <ac:chgData name="Sarah Felo" userId="a3a1a628-66c8-4731-8c0a-d21d4e42f7ac" providerId="ADAL" clId="{C33CEE18-6324-4C09-8B47-22E138487399}" dt="2021-06-01T04:27:38.822" v="876" actId="478"/>
          <ac:picMkLst>
            <pc:docMk/>
            <pc:sldMk cId="1472033627" sldId="276"/>
            <ac:picMk id="13" creationId="{0415F1E0-7548-47B6-A982-28360A94BEE1}"/>
          </ac:picMkLst>
        </pc:picChg>
        <pc:picChg chg="del">
          <ac:chgData name="Sarah Felo" userId="a3a1a628-66c8-4731-8c0a-d21d4e42f7ac" providerId="ADAL" clId="{C33CEE18-6324-4C09-8B47-22E138487399}" dt="2021-06-01T04:02:55.037" v="515" actId="478"/>
          <ac:picMkLst>
            <pc:docMk/>
            <pc:sldMk cId="1472033627" sldId="276"/>
            <ac:picMk id="14" creationId="{DB415A80-54EA-4638-AC88-9DA2334545C3}"/>
          </ac:picMkLst>
        </pc:picChg>
        <pc:picChg chg="add del mod">
          <ac:chgData name="Sarah Felo" userId="a3a1a628-66c8-4731-8c0a-d21d4e42f7ac" providerId="ADAL" clId="{C33CEE18-6324-4C09-8B47-22E138487399}" dt="2021-06-01T04:33:47.154" v="952" actId="478"/>
          <ac:picMkLst>
            <pc:docMk/>
            <pc:sldMk cId="1472033627" sldId="276"/>
            <ac:picMk id="15" creationId="{654F1303-41C2-4B03-AD80-D9890C29F5A2}"/>
          </ac:picMkLst>
        </pc:picChg>
        <pc:picChg chg="add mod">
          <ac:chgData name="Sarah Felo" userId="a3a1a628-66c8-4731-8c0a-d21d4e42f7ac" providerId="ADAL" clId="{C33CEE18-6324-4C09-8B47-22E138487399}" dt="2021-06-01T04:43:15.936" v="1184" actId="208"/>
          <ac:picMkLst>
            <pc:docMk/>
            <pc:sldMk cId="1472033627" sldId="276"/>
            <ac:picMk id="16" creationId="{A7D088CC-C6F8-4B7E-98D5-731E2C4751E7}"/>
          </ac:picMkLst>
        </pc:picChg>
      </pc:sldChg>
      <pc:sldChg chg="add del">
        <pc:chgData name="Sarah Felo" userId="a3a1a628-66c8-4731-8c0a-d21d4e42f7ac" providerId="ADAL" clId="{C33CEE18-6324-4C09-8B47-22E138487399}" dt="2021-05-28T15:27:39.715" v="275"/>
        <pc:sldMkLst>
          <pc:docMk/>
          <pc:sldMk cId="1819184132" sldId="276"/>
        </pc:sldMkLst>
      </pc:sldChg>
      <pc:sldChg chg="addSp delSp modSp add del mod">
        <pc:chgData name="Sarah Felo" userId="a3a1a628-66c8-4731-8c0a-d21d4e42f7ac" providerId="ADAL" clId="{C33CEE18-6324-4C09-8B47-22E138487399}" dt="2021-05-28T15:43:15.937" v="485" actId="47"/>
        <pc:sldMkLst>
          <pc:docMk/>
          <pc:sldMk cId="3686991212" sldId="276"/>
        </pc:sldMkLst>
        <pc:spChg chg="mod">
          <ac:chgData name="Sarah Felo" userId="a3a1a628-66c8-4731-8c0a-d21d4e42f7ac" providerId="ADAL" clId="{C33CEE18-6324-4C09-8B47-22E138487399}" dt="2021-05-28T15:34:11.771" v="419" actId="1076"/>
          <ac:spMkLst>
            <pc:docMk/>
            <pc:sldMk cId="3686991212" sldId="276"/>
            <ac:spMk id="6" creationId="{38ECFF89-810F-422A-B743-0C7B049B0049}"/>
          </ac:spMkLst>
        </pc:spChg>
        <pc:spChg chg="mod">
          <ac:chgData name="Sarah Felo" userId="a3a1a628-66c8-4731-8c0a-d21d4e42f7ac" providerId="ADAL" clId="{C33CEE18-6324-4C09-8B47-22E138487399}" dt="2021-05-28T15:34:08.999" v="418" actId="14100"/>
          <ac:spMkLst>
            <pc:docMk/>
            <pc:sldMk cId="3686991212" sldId="276"/>
            <ac:spMk id="7" creationId="{E041BF91-C1FB-4684-9EBA-EBF0F6F0055A}"/>
          </ac:spMkLst>
        </pc:spChg>
        <pc:spChg chg="add del mod">
          <ac:chgData name="Sarah Felo" userId="a3a1a628-66c8-4731-8c0a-d21d4e42f7ac" providerId="ADAL" clId="{C33CEE18-6324-4C09-8B47-22E138487399}" dt="2021-05-28T15:34:44.367" v="446" actId="207"/>
          <ac:spMkLst>
            <pc:docMk/>
            <pc:sldMk cId="3686991212" sldId="276"/>
            <ac:spMk id="8" creationId="{185B8099-2C63-49BC-8DE1-003E5E8F71F5}"/>
          </ac:spMkLst>
        </pc:spChg>
      </pc:sldChg>
      <pc:sldChg chg="add del">
        <pc:chgData name="Sarah Felo" userId="a3a1a628-66c8-4731-8c0a-d21d4e42f7ac" providerId="ADAL" clId="{C33CEE18-6324-4C09-8B47-22E138487399}" dt="2021-05-28T15:27:47.233" v="277"/>
        <pc:sldMkLst>
          <pc:docMk/>
          <pc:sldMk cId="3956648928" sldId="276"/>
        </pc:sldMkLst>
      </pc:sldChg>
      <pc:sldChg chg="addSp delSp modSp add del mod modNotesTx">
        <pc:chgData name="Sarah Felo" userId="a3a1a628-66c8-4731-8c0a-d21d4e42f7ac" providerId="ADAL" clId="{C33CEE18-6324-4C09-8B47-22E138487399}" dt="2021-06-01T04:37:33.248" v="1021" actId="47"/>
        <pc:sldMkLst>
          <pc:docMk/>
          <pc:sldMk cId="1336840783" sldId="277"/>
        </pc:sldMkLst>
        <pc:spChg chg="mod">
          <ac:chgData name="Sarah Felo" userId="a3a1a628-66c8-4731-8c0a-d21d4e42f7ac" providerId="ADAL" clId="{C33CEE18-6324-4C09-8B47-22E138487399}" dt="2021-06-01T04:10:27.333" v="708" actId="1076"/>
          <ac:spMkLst>
            <pc:docMk/>
            <pc:sldMk cId="1336840783" sldId="277"/>
            <ac:spMk id="8" creationId="{366FC51A-6A21-47FB-9DAF-3F7B9B0AB087}"/>
          </ac:spMkLst>
        </pc:spChg>
        <pc:picChg chg="add del mod">
          <ac:chgData name="Sarah Felo" userId="a3a1a628-66c8-4731-8c0a-d21d4e42f7ac" providerId="ADAL" clId="{C33CEE18-6324-4C09-8B47-22E138487399}" dt="2021-06-01T04:34:04.636" v="956" actId="21"/>
          <ac:picMkLst>
            <pc:docMk/>
            <pc:sldMk cId="1336840783" sldId="277"/>
            <ac:picMk id="7" creationId="{F5D348D9-BD4E-4868-9AA1-7B556A27BC8E}"/>
          </ac:picMkLst>
        </pc:picChg>
        <pc:picChg chg="del">
          <ac:chgData name="Sarah Felo" userId="a3a1a628-66c8-4731-8c0a-d21d4e42f7ac" providerId="ADAL" clId="{C33CEE18-6324-4C09-8B47-22E138487399}" dt="2021-06-01T04:09:59.733" v="619" actId="478"/>
          <ac:picMkLst>
            <pc:docMk/>
            <pc:sldMk cId="1336840783" sldId="277"/>
            <ac:picMk id="16" creationId="{A7D088CC-C6F8-4B7E-98D5-731E2C4751E7}"/>
          </ac:picMkLst>
        </pc:picChg>
      </pc:sldChg>
      <pc:sldChg chg="addSp delSp modSp add del mod">
        <pc:chgData name="Sarah Felo" userId="a3a1a628-66c8-4731-8c0a-d21d4e42f7ac" providerId="ADAL" clId="{C33CEE18-6324-4C09-8B47-22E138487399}" dt="2021-06-01T04:33:56.043" v="954" actId="47"/>
        <pc:sldMkLst>
          <pc:docMk/>
          <pc:sldMk cId="3865483374" sldId="278"/>
        </pc:sldMkLst>
        <pc:spChg chg="add del mod">
          <ac:chgData name="Sarah Felo" userId="a3a1a628-66c8-4731-8c0a-d21d4e42f7ac" providerId="ADAL" clId="{C33CEE18-6324-4C09-8B47-22E138487399}" dt="2021-06-01T04:10:53.599" v="715" actId="478"/>
          <ac:spMkLst>
            <pc:docMk/>
            <pc:sldMk cId="3865483374" sldId="278"/>
            <ac:spMk id="3" creationId="{8420A777-D3E1-474A-9DB1-63FE5F4D3A48}"/>
          </ac:spMkLst>
        </pc:spChg>
        <pc:spChg chg="del">
          <ac:chgData name="Sarah Felo" userId="a3a1a628-66c8-4731-8c0a-d21d4e42f7ac" providerId="ADAL" clId="{C33CEE18-6324-4C09-8B47-22E138487399}" dt="2021-06-01T04:10:46.721" v="712" actId="478"/>
          <ac:spMkLst>
            <pc:docMk/>
            <pc:sldMk cId="3865483374" sldId="278"/>
            <ac:spMk id="8" creationId="{366FC51A-6A21-47FB-9DAF-3F7B9B0AB087}"/>
          </ac:spMkLst>
        </pc:spChg>
        <pc:spChg chg="add del">
          <ac:chgData name="Sarah Felo" userId="a3a1a628-66c8-4731-8c0a-d21d4e42f7ac" providerId="ADAL" clId="{C33CEE18-6324-4C09-8B47-22E138487399}" dt="2021-06-01T04:10:50.989" v="714" actId="478"/>
          <ac:spMkLst>
            <pc:docMk/>
            <pc:sldMk cId="3865483374" sldId="278"/>
            <ac:spMk id="11" creationId="{23E46B67-5A97-409F-8BFA-FA95C9AD6CB7}"/>
          </ac:spMkLst>
        </pc:spChg>
        <pc:picChg chg="del">
          <ac:chgData name="Sarah Felo" userId="a3a1a628-66c8-4731-8c0a-d21d4e42f7ac" providerId="ADAL" clId="{C33CEE18-6324-4C09-8B47-22E138487399}" dt="2021-06-01T04:10:44.369" v="711" actId="478"/>
          <ac:picMkLst>
            <pc:docMk/>
            <pc:sldMk cId="3865483374" sldId="278"/>
            <ac:picMk id="16" creationId="{A7D088CC-C6F8-4B7E-98D5-731E2C4751E7}"/>
          </ac:picMkLst>
        </pc:picChg>
      </pc:sldChg>
      <pc:sldChg chg="addSp delSp modSp new mod modClrScheme chgLayout modNotesTx">
        <pc:chgData name="Sarah Felo" userId="a3a1a628-66c8-4731-8c0a-d21d4e42f7ac" providerId="ADAL" clId="{C33CEE18-6324-4C09-8B47-22E138487399}" dt="2021-06-01T04:50:57.036" v="1324" actId="207"/>
        <pc:sldMkLst>
          <pc:docMk/>
          <pc:sldMk cId="3241607203" sldId="279"/>
        </pc:sldMkLst>
        <pc:spChg chg="del">
          <ac:chgData name="Sarah Felo" userId="a3a1a628-66c8-4731-8c0a-d21d4e42f7ac" providerId="ADAL" clId="{C33CEE18-6324-4C09-8B47-22E138487399}" dt="2021-06-01T04:11:26.203" v="717" actId="700"/>
          <ac:spMkLst>
            <pc:docMk/>
            <pc:sldMk cId="3241607203" sldId="279"/>
            <ac:spMk id="2" creationId="{AA2052F1-9A5B-472D-B516-CFDB32D3F5C6}"/>
          </ac:spMkLst>
        </pc:spChg>
        <pc:spChg chg="del">
          <ac:chgData name="Sarah Felo" userId="a3a1a628-66c8-4731-8c0a-d21d4e42f7ac" providerId="ADAL" clId="{C33CEE18-6324-4C09-8B47-22E138487399}" dt="2021-06-01T04:11:26.203" v="717" actId="700"/>
          <ac:spMkLst>
            <pc:docMk/>
            <pc:sldMk cId="3241607203" sldId="279"/>
            <ac:spMk id="3" creationId="{2164D037-9CB9-491F-B5DE-3FB42BD5D280}"/>
          </ac:spMkLst>
        </pc:spChg>
        <pc:spChg chg="add mod ord">
          <ac:chgData name="Sarah Felo" userId="a3a1a628-66c8-4731-8c0a-d21d4e42f7ac" providerId="ADAL" clId="{C33CEE18-6324-4C09-8B47-22E138487399}" dt="2021-06-01T04:37:45.952" v="1026" actId="20577"/>
          <ac:spMkLst>
            <pc:docMk/>
            <pc:sldMk cId="3241607203" sldId="279"/>
            <ac:spMk id="6" creationId="{19C57A49-8278-4210-A5A8-099BE8B6E125}"/>
          </ac:spMkLst>
        </pc:spChg>
        <pc:spChg chg="add mod ord">
          <ac:chgData name="Sarah Felo" userId="a3a1a628-66c8-4731-8c0a-d21d4e42f7ac" providerId="ADAL" clId="{C33CEE18-6324-4C09-8B47-22E138487399}" dt="2021-06-01T04:50:57.036" v="1324" actId="207"/>
          <ac:spMkLst>
            <pc:docMk/>
            <pc:sldMk cId="3241607203" sldId="279"/>
            <ac:spMk id="7" creationId="{B1C23FA2-82D4-4992-A80D-3E941EFDA72D}"/>
          </ac:spMkLst>
        </pc:spChg>
        <pc:spChg chg="add del">
          <ac:chgData name="Sarah Felo" userId="a3a1a628-66c8-4731-8c0a-d21d4e42f7ac" providerId="ADAL" clId="{C33CEE18-6324-4C09-8B47-22E138487399}" dt="2021-06-01T04:36:51.419" v="1006" actId="22"/>
          <ac:spMkLst>
            <pc:docMk/>
            <pc:sldMk cId="3241607203" sldId="279"/>
            <ac:spMk id="10" creationId="{63772184-FA0C-4151-8677-3D5CF42E5327}"/>
          </ac:spMkLst>
        </pc:spChg>
        <pc:spChg chg="add del">
          <ac:chgData name="Sarah Felo" userId="a3a1a628-66c8-4731-8c0a-d21d4e42f7ac" providerId="ADAL" clId="{C33CEE18-6324-4C09-8B47-22E138487399}" dt="2021-06-01T04:36:52.985" v="1008" actId="22"/>
          <ac:spMkLst>
            <pc:docMk/>
            <pc:sldMk cId="3241607203" sldId="279"/>
            <ac:spMk id="12" creationId="{29E6B381-BAC9-4E0B-93B8-56A0CFD5AEE0}"/>
          </ac:spMkLst>
        </pc:spChg>
        <pc:spChg chg="add mod">
          <ac:chgData name="Sarah Felo" userId="a3a1a628-66c8-4731-8c0a-d21d4e42f7ac" providerId="ADAL" clId="{C33CEE18-6324-4C09-8B47-22E138487399}" dt="2021-06-01T04:37:13.002" v="1016" actId="1076"/>
          <ac:spMkLst>
            <pc:docMk/>
            <pc:sldMk cId="3241607203" sldId="279"/>
            <ac:spMk id="14" creationId="{4F4283FA-F83E-429E-8EBD-413B86788F59}"/>
          </ac:spMkLst>
        </pc:spChg>
        <pc:spChg chg="add mod">
          <ac:chgData name="Sarah Felo" userId="a3a1a628-66c8-4731-8c0a-d21d4e42f7ac" providerId="ADAL" clId="{C33CEE18-6324-4C09-8B47-22E138487399}" dt="2021-06-01T04:37:28.070" v="1020" actId="1076"/>
          <ac:spMkLst>
            <pc:docMk/>
            <pc:sldMk cId="3241607203" sldId="279"/>
            <ac:spMk id="15" creationId="{AE3BE4EC-7C10-4C6F-8206-41A8FF42F35B}"/>
          </ac:spMkLst>
        </pc:spChg>
        <pc:picChg chg="add mod">
          <ac:chgData name="Sarah Felo" userId="a3a1a628-66c8-4731-8c0a-d21d4e42f7ac" providerId="ADAL" clId="{C33CEE18-6324-4C09-8B47-22E138487399}" dt="2021-06-01T04:11:33.749" v="720" actId="14100"/>
          <ac:picMkLst>
            <pc:docMk/>
            <pc:sldMk cId="3241607203" sldId="279"/>
            <ac:picMk id="5" creationId="{B5DF9782-5C72-4CA6-A873-9949848C504C}"/>
          </ac:picMkLst>
        </pc:picChg>
        <pc:picChg chg="add mod">
          <ac:chgData name="Sarah Felo" userId="a3a1a628-66c8-4731-8c0a-d21d4e42f7ac" providerId="ADAL" clId="{C33CEE18-6324-4C09-8B47-22E138487399}" dt="2021-06-01T04:36:12.001" v="996" actId="1076"/>
          <ac:picMkLst>
            <pc:docMk/>
            <pc:sldMk cId="3241607203" sldId="279"/>
            <ac:picMk id="8" creationId="{2F0462B9-59BD-4691-9ACC-436F24FE0493}"/>
          </ac:picMkLst>
        </pc:picChg>
      </pc:sldChg>
      <pc:sldChg chg="modSp new mod">
        <pc:chgData name="Sarah Felo" userId="a3a1a628-66c8-4731-8c0a-d21d4e42f7ac" providerId="ADAL" clId="{C33CEE18-6324-4C09-8B47-22E138487399}" dt="2021-06-01T04:27:16.633" v="873" actId="14100"/>
        <pc:sldMkLst>
          <pc:docMk/>
          <pc:sldMk cId="4233185585" sldId="280"/>
        </pc:sldMkLst>
        <pc:spChg chg="mod">
          <ac:chgData name="Sarah Felo" userId="a3a1a628-66c8-4731-8c0a-d21d4e42f7ac" providerId="ADAL" clId="{C33CEE18-6324-4C09-8B47-22E138487399}" dt="2021-06-01T04:26:20.603" v="865" actId="403"/>
          <ac:spMkLst>
            <pc:docMk/>
            <pc:sldMk cId="4233185585" sldId="280"/>
            <ac:spMk id="2" creationId="{F51B90E0-23B4-47FF-A956-15BA195FE549}"/>
          </ac:spMkLst>
        </pc:spChg>
        <pc:spChg chg="mod">
          <ac:chgData name="Sarah Felo" userId="a3a1a628-66c8-4731-8c0a-d21d4e42f7ac" providerId="ADAL" clId="{C33CEE18-6324-4C09-8B47-22E138487399}" dt="2021-06-01T04:27:16.633" v="873" actId="14100"/>
          <ac:spMkLst>
            <pc:docMk/>
            <pc:sldMk cId="4233185585" sldId="280"/>
            <ac:spMk id="3" creationId="{D3621F70-A264-457E-895E-757E37F72878}"/>
          </ac:spMkLst>
        </pc:spChg>
      </pc:sldChg>
      <pc:sldChg chg="addSp modSp new add del mod modNotesTx">
        <pc:chgData name="Sarah Felo" userId="a3a1a628-66c8-4731-8c0a-d21d4e42f7ac" providerId="ADAL" clId="{C33CEE18-6324-4C09-8B47-22E138487399}" dt="2021-06-01T04:51:23.903" v="1333" actId="1035"/>
        <pc:sldMkLst>
          <pc:docMk/>
          <pc:sldMk cId="2817331464" sldId="281"/>
        </pc:sldMkLst>
        <pc:spChg chg="mod">
          <ac:chgData name="Sarah Felo" userId="a3a1a628-66c8-4731-8c0a-d21d4e42f7ac" providerId="ADAL" clId="{C33CEE18-6324-4C09-8B47-22E138487399}" dt="2021-06-01T04:46:06.419" v="1247" actId="20577"/>
          <ac:spMkLst>
            <pc:docMk/>
            <pc:sldMk cId="2817331464" sldId="281"/>
            <ac:spMk id="2" creationId="{3D082507-22FB-43C3-AC30-D0584970A234}"/>
          </ac:spMkLst>
        </pc:spChg>
        <pc:spChg chg="mod">
          <ac:chgData name="Sarah Felo" userId="a3a1a628-66c8-4731-8c0a-d21d4e42f7ac" providerId="ADAL" clId="{C33CEE18-6324-4C09-8B47-22E138487399}" dt="2021-06-01T04:51:23.903" v="1333" actId="1035"/>
          <ac:spMkLst>
            <pc:docMk/>
            <pc:sldMk cId="2817331464" sldId="281"/>
            <ac:spMk id="3" creationId="{16B80BB9-69EF-407D-B67C-6DCD8D18B57F}"/>
          </ac:spMkLst>
        </pc:spChg>
        <pc:picChg chg="add mod">
          <ac:chgData name="Sarah Felo" userId="a3a1a628-66c8-4731-8c0a-d21d4e42f7ac" providerId="ADAL" clId="{C33CEE18-6324-4C09-8B47-22E138487399}" dt="2021-06-01T04:45:32.502" v="1237" actId="108"/>
          <ac:picMkLst>
            <pc:docMk/>
            <pc:sldMk cId="2817331464" sldId="281"/>
            <ac:picMk id="4" creationId="{251754F8-7184-4636-9DBA-FC32F52758D4}"/>
          </ac:picMkLst>
        </pc:picChg>
      </pc:sldChg>
      <pc:sldChg chg="add del">
        <pc:chgData name="Sarah Felo" userId="a3a1a628-66c8-4731-8c0a-d21d4e42f7ac" providerId="ADAL" clId="{C33CEE18-6324-4C09-8B47-22E138487399}" dt="2021-06-01T04:48:36.696" v="1302" actId="47"/>
        <pc:sldMkLst>
          <pc:docMk/>
          <pc:sldMk cId="1174402708" sldId="282"/>
        </pc:sldMkLst>
      </pc:sldChg>
      <pc:sldChg chg="addSp delSp modSp add mod">
        <pc:chgData name="Sarah Felo" userId="a3a1a628-66c8-4731-8c0a-d21d4e42f7ac" providerId="ADAL" clId="{C33CEE18-6324-4C09-8B47-22E138487399}" dt="2021-06-01T04:59:19.568" v="1506" actId="1076"/>
        <pc:sldMkLst>
          <pc:docMk/>
          <pc:sldMk cId="4097694508" sldId="282"/>
        </pc:sldMkLst>
        <pc:spChg chg="add del mod">
          <ac:chgData name="Sarah Felo" userId="a3a1a628-66c8-4731-8c0a-d21d4e42f7ac" providerId="ADAL" clId="{C33CEE18-6324-4C09-8B47-22E138487399}" dt="2021-06-01T04:53:26.652" v="1378" actId="478"/>
          <ac:spMkLst>
            <pc:docMk/>
            <pc:sldMk cId="4097694508" sldId="282"/>
            <ac:spMk id="2" creationId="{B45FEE0E-5654-446A-AD79-9F94DA916FEB}"/>
          </ac:spMkLst>
        </pc:spChg>
        <pc:spChg chg="mod">
          <ac:chgData name="Sarah Felo" userId="a3a1a628-66c8-4731-8c0a-d21d4e42f7ac" providerId="ADAL" clId="{C33CEE18-6324-4C09-8B47-22E138487399}" dt="2021-06-01T04:58:36.236" v="1497" actId="242"/>
          <ac:spMkLst>
            <pc:docMk/>
            <pc:sldMk cId="4097694508" sldId="282"/>
            <ac:spMk id="4" creationId="{88A97A18-DF6A-45B7-894A-BDA2B96F29A4}"/>
          </ac:spMkLst>
        </pc:spChg>
        <pc:spChg chg="del mod">
          <ac:chgData name="Sarah Felo" userId="a3a1a628-66c8-4731-8c0a-d21d4e42f7ac" providerId="ADAL" clId="{C33CEE18-6324-4C09-8B47-22E138487399}" dt="2021-06-01T04:57:05.919" v="1453" actId="478"/>
          <ac:spMkLst>
            <pc:docMk/>
            <pc:sldMk cId="4097694508" sldId="282"/>
            <ac:spMk id="5" creationId="{52A883D1-4CC7-4EB1-9EBA-45A149BE3702}"/>
          </ac:spMkLst>
        </pc:spChg>
        <pc:spChg chg="add del mod">
          <ac:chgData name="Sarah Felo" userId="a3a1a628-66c8-4731-8c0a-d21d4e42f7ac" providerId="ADAL" clId="{C33CEE18-6324-4C09-8B47-22E138487399}" dt="2021-06-01T04:57:07.547" v="1454" actId="478"/>
          <ac:spMkLst>
            <pc:docMk/>
            <pc:sldMk cId="4097694508" sldId="282"/>
            <ac:spMk id="10" creationId="{32601B57-9CA6-464B-B09E-F6FD0CA7AEE6}"/>
          </ac:spMkLst>
        </pc:spChg>
        <pc:spChg chg="add del mod">
          <ac:chgData name="Sarah Felo" userId="a3a1a628-66c8-4731-8c0a-d21d4e42f7ac" providerId="ADAL" clId="{C33CEE18-6324-4C09-8B47-22E138487399}" dt="2021-06-01T04:53:25.169" v="1377" actId="478"/>
          <ac:spMkLst>
            <pc:docMk/>
            <pc:sldMk cId="4097694508" sldId="282"/>
            <ac:spMk id="17" creationId="{956D84A8-934D-4BDA-A4F7-40F1B1C4ADF6}"/>
          </ac:spMkLst>
        </pc:spChg>
        <pc:spChg chg="add del mod">
          <ac:chgData name="Sarah Felo" userId="a3a1a628-66c8-4731-8c0a-d21d4e42f7ac" providerId="ADAL" clId="{C33CEE18-6324-4C09-8B47-22E138487399}" dt="2021-06-01T04:53:27.402" v="1379" actId="478"/>
          <ac:spMkLst>
            <pc:docMk/>
            <pc:sldMk cId="4097694508" sldId="282"/>
            <ac:spMk id="18" creationId="{A95D5FF7-FFFA-487E-A8CC-D4BD299DB1B9}"/>
          </ac:spMkLst>
        </pc:spChg>
        <pc:spChg chg="add mod">
          <ac:chgData name="Sarah Felo" userId="a3a1a628-66c8-4731-8c0a-d21d4e42f7ac" providerId="ADAL" clId="{C33CEE18-6324-4C09-8B47-22E138487399}" dt="2021-06-01T04:59:19.568" v="1506" actId="1076"/>
          <ac:spMkLst>
            <pc:docMk/>
            <pc:sldMk cId="4097694508" sldId="282"/>
            <ac:spMk id="40" creationId="{F99701EA-9A97-4C3E-8E3E-1F3381C596A6}"/>
          </ac:spMkLst>
        </pc:spChg>
        <pc:picChg chg="add mod">
          <ac:chgData name="Sarah Felo" userId="a3a1a628-66c8-4731-8c0a-d21d4e42f7ac" providerId="ADAL" clId="{C33CEE18-6324-4C09-8B47-22E138487399}" dt="2021-06-01T04:58:07.027" v="1485" actId="1076"/>
          <ac:picMkLst>
            <pc:docMk/>
            <pc:sldMk cId="4097694508" sldId="282"/>
            <ac:picMk id="6" creationId="{49D16907-2D42-4E5A-8D87-37398C42A136}"/>
          </ac:picMkLst>
        </pc:picChg>
        <pc:picChg chg="add mod">
          <ac:chgData name="Sarah Felo" userId="a3a1a628-66c8-4731-8c0a-d21d4e42f7ac" providerId="ADAL" clId="{C33CEE18-6324-4C09-8B47-22E138487399}" dt="2021-06-01T04:58:10.436" v="1487" actId="1076"/>
          <ac:picMkLst>
            <pc:docMk/>
            <pc:sldMk cId="4097694508" sldId="282"/>
            <ac:picMk id="8" creationId="{9E70E178-CA82-499E-98F9-AB69B06D433A}"/>
          </ac:picMkLst>
        </pc:picChg>
        <pc:picChg chg="add mod">
          <ac:chgData name="Sarah Felo" userId="a3a1a628-66c8-4731-8c0a-d21d4e42f7ac" providerId="ADAL" clId="{C33CEE18-6324-4C09-8B47-22E138487399}" dt="2021-06-01T04:54:46.950" v="1417" actId="1076"/>
          <ac:picMkLst>
            <pc:docMk/>
            <pc:sldMk cId="4097694508" sldId="282"/>
            <ac:picMk id="20" creationId="{0DC8C1C1-EADE-47B8-B935-28A6E33ED10F}"/>
          </ac:picMkLst>
        </pc:picChg>
        <pc:picChg chg="add mod">
          <ac:chgData name="Sarah Felo" userId="a3a1a628-66c8-4731-8c0a-d21d4e42f7ac" providerId="ADAL" clId="{C33CEE18-6324-4C09-8B47-22E138487399}" dt="2021-06-01T04:58:23.710" v="1494" actId="1076"/>
          <ac:picMkLst>
            <pc:docMk/>
            <pc:sldMk cId="4097694508" sldId="282"/>
            <ac:picMk id="21" creationId="{1F09091E-5A80-4F73-B5B6-18F819D7266A}"/>
          </ac:picMkLst>
        </pc:picChg>
        <pc:picChg chg="add mod">
          <ac:chgData name="Sarah Felo" userId="a3a1a628-66c8-4731-8c0a-d21d4e42f7ac" providerId="ADAL" clId="{C33CEE18-6324-4C09-8B47-22E138487399}" dt="2021-06-01T04:58:03.986" v="1483" actId="1076"/>
          <ac:picMkLst>
            <pc:docMk/>
            <pc:sldMk cId="4097694508" sldId="282"/>
            <ac:picMk id="22" creationId="{FDA21A28-436A-42AE-9642-FA3DA1E02AF6}"/>
          </ac:picMkLst>
        </pc:picChg>
        <pc:picChg chg="add mod">
          <ac:chgData name="Sarah Felo" userId="a3a1a628-66c8-4731-8c0a-d21d4e42f7ac" providerId="ADAL" clId="{C33CEE18-6324-4C09-8B47-22E138487399}" dt="2021-06-01T04:57:57.153" v="1479" actId="1076"/>
          <ac:picMkLst>
            <pc:docMk/>
            <pc:sldMk cId="4097694508" sldId="282"/>
            <ac:picMk id="23" creationId="{D210E06E-C9BC-4C5D-9DFA-394638DA565D}"/>
          </ac:picMkLst>
        </pc:picChg>
        <pc:picChg chg="add mod">
          <ac:chgData name="Sarah Felo" userId="a3a1a628-66c8-4731-8c0a-d21d4e42f7ac" providerId="ADAL" clId="{C33CEE18-6324-4C09-8B47-22E138487399}" dt="2021-06-01T04:58:19.919" v="1493" actId="1076"/>
          <ac:picMkLst>
            <pc:docMk/>
            <pc:sldMk cId="4097694508" sldId="282"/>
            <ac:picMk id="24" creationId="{FDDD71CA-16A0-4EAF-9B7A-762CDFC67D46}"/>
          </ac:picMkLst>
        </pc:picChg>
        <pc:picChg chg="add mod">
          <ac:chgData name="Sarah Felo" userId="a3a1a628-66c8-4731-8c0a-d21d4e42f7ac" providerId="ADAL" clId="{C33CEE18-6324-4C09-8B47-22E138487399}" dt="2021-06-01T04:58:14.736" v="1490" actId="1076"/>
          <ac:picMkLst>
            <pc:docMk/>
            <pc:sldMk cId="4097694508" sldId="282"/>
            <ac:picMk id="25" creationId="{CD7E25D2-4BB1-4FD3-88EF-2D9B63130C8A}"/>
          </ac:picMkLst>
        </pc:picChg>
        <pc:picChg chg="add mod">
          <ac:chgData name="Sarah Felo" userId="a3a1a628-66c8-4731-8c0a-d21d4e42f7ac" providerId="ADAL" clId="{C33CEE18-6324-4C09-8B47-22E138487399}" dt="2021-06-01T04:58:24.948" v="1495" actId="1076"/>
          <ac:picMkLst>
            <pc:docMk/>
            <pc:sldMk cId="4097694508" sldId="282"/>
            <ac:picMk id="26" creationId="{228B81A4-3C80-4B25-B2FF-0B6DBB0FC4B8}"/>
          </ac:picMkLst>
        </pc:picChg>
        <pc:picChg chg="add del mod">
          <ac:chgData name="Sarah Felo" userId="a3a1a628-66c8-4731-8c0a-d21d4e42f7ac" providerId="ADAL" clId="{C33CEE18-6324-4C09-8B47-22E138487399}" dt="2021-06-01T04:56:51.643" v="1445" actId="478"/>
          <ac:picMkLst>
            <pc:docMk/>
            <pc:sldMk cId="4097694508" sldId="282"/>
            <ac:picMk id="27" creationId="{50F80DCA-E3C3-40AA-827D-3AC5876842A0}"/>
          </ac:picMkLst>
        </pc:picChg>
        <pc:picChg chg="add del mod">
          <ac:chgData name="Sarah Felo" userId="a3a1a628-66c8-4731-8c0a-d21d4e42f7ac" providerId="ADAL" clId="{C33CEE18-6324-4C09-8B47-22E138487399}" dt="2021-06-01T04:56:09.684" v="1439" actId="478"/>
          <ac:picMkLst>
            <pc:docMk/>
            <pc:sldMk cId="4097694508" sldId="282"/>
            <ac:picMk id="28" creationId="{6FF1B331-C51B-4694-8DE1-3DEA71E53473}"/>
          </ac:picMkLst>
        </pc:picChg>
        <pc:picChg chg="add mod">
          <ac:chgData name="Sarah Felo" userId="a3a1a628-66c8-4731-8c0a-d21d4e42f7ac" providerId="ADAL" clId="{C33CEE18-6324-4C09-8B47-22E138487399}" dt="2021-06-01T04:57:37.900" v="1470" actId="1076"/>
          <ac:picMkLst>
            <pc:docMk/>
            <pc:sldMk cId="4097694508" sldId="282"/>
            <ac:picMk id="29" creationId="{C42355F6-0018-483C-918F-72A09BF00608}"/>
          </ac:picMkLst>
        </pc:picChg>
        <pc:picChg chg="add mod">
          <ac:chgData name="Sarah Felo" userId="a3a1a628-66c8-4731-8c0a-d21d4e42f7ac" providerId="ADAL" clId="{C33CEE18-6324-4C09-8B47-22E138487399}" dt="2021-06-01T04:57:58.519" v="1480" actId="1076"/>
          <ac:picMkLst>
            <pc:docMk/>
            <pc:sldMk cId="4097694508" sldId="282"/>
            <ac:picMk id="30" creationId="{DEB20B34-BBD3-4B18-89F7-97B349CA566F}"/>
          </ac:picMkLst>
        </pc:picChg>
        <pc:picChg chg="add mod">
          <ac:chgData name="Sarah Felo" userId="a3a1a628-66c8-4731-8c0a-d21d4e42f7ac" providerId="ADAL" clId="{C33CEE18-6324-4C09-8B47-22E138487399}" dt="2021-06-01T04:57:46.419" v="1472" actId="1076"/>
          <ac:picMkLst>
            <pc:docMk/>
            <pc:sldMk cId="4097694508" sldId="282"/>
            <ac:picMk id="31" creationId="{24D6EE09-BCEB-400E-BEFD-07B290612B18}"/>
          </ac:picMkLst>
        </pc:picChg>
        <pc:picChg chg="add mod">
          <ac:chgData name="Sarah Felo" userId="a3a1a628-66c8-4731-8c0a-d21d4e42f7ac" providerId="ADAL" clId="{C33CEE18-6324-4C09-8B47-22E138487399}" dt="2021-06-01T04:57:48.184" v="1473" actId="1076"/>
          <ac:picMkLst>
            <pc:docMk/>
            <pc:sldMk cId="4097694508" sldId="282"/>
            <ac:picMk id="32" creationId="{D11F02B1-850C-4464-BC7B-A043291F8DAE}"/>
          </ac:picMkLst>
        </pc:picChg>
        <pc:picChg chg="del">
          <ac:chgData name="Sarah Felo" userId="a3a1a628-66c8-4731-8c0a-d21d4e42f7ac" providerId="ADAL" clId="{C33CEE18-6324-4C09-8B47-22E138487399}" dt="2021-06-01T04:50:42.302" v="1322" actId="478"/>
          <ac:picMkLst>
            <pc:docMk/>
            <pc:sldMk cId="4097694508" sldId="282"/>
            <ac:picMk id="1026" creationId="{4FF58B67-1B72-44B5-909A-55C521B7A437}"/>
          </ac:picMkLst>
        </pc:picChg>
        <pc:picChg chg="del">
          <ac:chgData name="Sarah Felo" userId="a3a1a628-66c8-4731-8c0a-d21d4e42f7ac" providerId="ADAL" clId="{C33CEE18-6324-4C09-8B47-22E138487399}" dt="2021-06-01T04:50:40.141" v="1318" actId="478"/>
          <ac:picMkLst>
            <pc:docMk/>
            <pc:sldMk cId="4097694508" sldId="282"/>
            <ac:picMk id="1028" creationId="{DBA1C6F0-A358-4764-9C0A-83516985428D}"/>
          </ac:picMkLst>
        </pc:picChg>
        <pc:picChg chg="del">
          <ac:chgData name="Sarah Felo" userId="a3a1a628-66c8-4731-8c0a-d21d4e42f7ac" providerId="ADAL" clId="{C33CEE18-6324-4C09-8B47-22E138487399}" dt="2021-06-01T04:50:41.769" v="1321" actId="478"/>
          <ac:picMkLst>
            <pc:docMk/>
            <pc:sldMk cId="4097694508" sldId="282"/>
            <ac:picMk id="1034" creationId="{5756EF4B-C477-4DDD-ADF1-0B559836F571}"/>
          </ac:picMkLst>
        </pc:picChg>
        <pc:picChg chg="del">
          <ac:chgData name="Sarah Felo" userId="a3a1a628-66c8-4731-8c0a-d21d4e42f7ac" providerId="ADAL" clId="{C33CEE18-6324-4C09-8B47-22E138487399}" dt="2021-06-01T04:50:41.269" v="1320" actId="478"/>
          <ac:picMkLst>
            <pc:docMk/>
            <pc:sldMk cId="4097694508" sldId="282"/>
            <ac:picMk id="1036" creationId="{1CC6ADBF-549A-4E0B-B972-0FF307E43ABE}"/>
          </ac:picMkLst>
        </pc:picChg>
        <pc:picChg chg="del">
          <ac:chgData name="Sarah Felo" userId="a3a1a628-66c8-4731-8c0a-d21d4e42f7ac" providerId="ADAL" clId="{C33CEE18-6324-4C09-8B47-22E138487399}" dt="2021-06-01T04:50:39.586" v="1317" actId="478"/>
          <ac:picMkLst>
            <pc:docMk/>
            <pc:sldMk cId="4097694508" sldId="282"/>
            <ac:picMk id="1038" creationId="{E27B2D85-D0BD-4ECB-BDAB-C1ED36DDBEE0}"/>
          </ac:picMkLst>
        </pc:picChg>
        <pc:picChg chg="del">
          <ac:chgData name="Sarah Felo" userId="a3a1a628-66c8-4731-8c0a-d21d4e42f7ac" providerId="ADAL" clId="{C33CEE18-6324-4C09-8B47-22E138487399}" dt="2021-06-01T04:50:40.819" v="1319" actId="478"/>
          <ac:picMkLst>
            <pc:docMk/>
            <pc:sldMk cId="4097694508" sldId="282"/>
            <ac:picMk id="1040" creationId="{4780D765-33FA-4D32-8449-AE389C40C9B3}"/>
          </ac:picMkLst>
        </pc:picChg>
        <pc:picChg chg="del">
          <ac:chgData name="Sarah Felo" userId="a3a1a628-66c8-4731-8c0a-d21d4e42f7ac" providerId="ADAL" clId="{C33CEE18-6324-4C09-8B47-22E138487399}" dt="2021-06-01T04:50:42.886" v="1323" actId="478"/>
          <ac:picMkLst>
            <pc:docMk/>
            <pc:sldMk cId="4097694508" sldId="282"/>
            <ac:picMk id="1042" creationId="{6FC399A7-959C-4614-BB81-A47EDF8406DE}"/>
          </ac:picMkLst>
        </pc:picChg>
        <pc:picChg chg="del">
          <ac:chgData name="Sarah Felo" userId="a3a1a628-66c8-4731-8c0a-d21d4e42f7ac" providerId="ADAL" clId="{C33CEE18-6324-4C09-8B47-22E138487399}" dt="2021-06-01T04:50:37.653" v="1314" actId="478"/>
          <ac:picMkLst>
            <pc:docMk/>
            <pc:sldMk cId="4097694508" sldId="282"/>
            <ac:picMk id="1044" creationId="{CBD7E445-F099-48E6-BC04-D0679F14DC04}"/>
          </ac:picMkLst>
        </pc:picChg>
        <pc:picChg chg="del">
          <ac:chgData name="Sarah Felo" userId="a3a1a628-66c8-4731-8c0a-d21d4e42f7ac" providerId="ADAL" clId="{C33CEE18-6324-4C09-8B47-22E138487399}" dt="2021-06-01T04:50:38.986" v="1316" actId="478"/>
          <ac:picMkLst>
            <pc:docMk/>
            <pc:sldMk cId="4097694508" sldId="282"/>
            <ac:picMk id="1046" creationId="{B782BF29-B6DF-4446-92D4-0579A4BC607A}"/>
          </ac:picMkLst>
        </pc:picChg>
        <pc:picChg chg="del">
          <ac:chgData name="Sarah Felo" userId="a3a1a628-66c8-4731-8c0a-d21d4e42f7ac" providerId="ADAL" clId="{C33CEE18-6324-4C09-8B47-22E138487399}" dt="2021-06-01T04:50:38.469" v="1315" actId="478"/>
          <ac:picMkLst>
            <pc:docMk/>
            <pc:sldMk cId="4097694508" sldId="282"/>
            <ac:picMk id="1048" creationId="{671E9E80-F48A-4465-9E9D-E433A7B051B8}"/>
          </ac:picMkLst>
        </pc:picChg>
        <pc:picChg chg="del">
          <ac:chgData name="Sarah Felo" userId="a3a1a628-66c8-4731-8c0a-d21d4e42f7ac" providerId="ADAL" clId="{C33CEE18-6324-4C09-8B47-22E138487399}" dt="2021-06-01T04:50:37.252" v="1313" actId="478"/>
          <ac:picMkLst>
            <pc:docMk/>
            <pc:sldMk cId="4097694508" sldId="282"/>
            <ac:picMk id="1050" creationId="{D368D362-B8CF-4C6A-87B3-D983AF0C9DA8}"/>
          </ac:picMkLst>
        </pc:picChg>
        <pc:picChg chg="del">
          <ac:chgData name="Sarah Felo" userId="a3a1a628-66c8-4731-8c0a-d21d4e42f7ac" providerId="ADAL" clId="{C33CEE18-6324-4C09-8B47-22E138487399}" dt="2021-06-01T04:50:36.619" v="1312" actId="478"/>
          <ac:picMkLst>
            <pc:docMk/>
            <pc:sldMk cId="4097694508" sldId="282"/>
            <ac:picMk id="1052" creationId="{A4869356-68AD-4695-9ED0-A64FF4F71C2B}"/>
          </ac:picMkLst>
        </pc:picChg>
        <pc:picChg chg="del">
          <ac:chgData name="Sarah Felo" userId="a3a1a628-66c8-4731-8c0a-d21d4e42f7ac" providerId="ADAL" clId="{C33CEE18-6324-4C09-8B47-22E138487399}" dt="2021-06-01T04:50:35.797" v="1311" actId="478"/>
          <ac:picMkLst>
            <pc:docMk/>
            <pc:sldMk cId="4097694508" sldId="282"/>
            <ac:picMk id="1054" creationId="{FB3F26E3-AA4F-4CF5-BDAF-E56F0A335115}"/>
          </ac:picMkLst>
        </pc:picChg>
      </pc:sldChg>
      <pc:sldChg chg="addSp delSp modSp new mod modNotesTx">
        <pc:chgData name="Sarah Felo" userId="a3a1a628-66c8-4731-8c0a-d21d4e42f7ac" providerId="ADAL" clId="{C33CEE18-6324-4C09-8B47-22E138487399}" dt="2021-06-01T05:02:46.969" v="1579" actId="208"/>
        <pc:sldMkLst>
          <pc:docMk/>
          <pc:sldMk cId="3932447678" sldId="283"/>
        </pc:sldMkLst>
        <pc:spChg chg="mod">
          <ac:chgData name="Sarah Felo" userId="a3a1a628-66c8-4731-8c0a-d21d4e42f7ac" providerId="ADAL" clId="{C33CEE18-6324-4C09-8B47-22E138487399}" dt="2021-06-01T04:59:40.652" v="1517" actId="5793"/>
          <ac:spMkLst>
            <pc:docMk/>
            <pc:sldMk cId="3932447678" sldId="283"/>
            <ac:spMk id="2" creationId="{CCD1BE73-E157-4246-AB57-795E3EABAF9D}"/>
          </ac:spMkLst>
        </pc:spChg>
        <pc:spChg chg="del mod">
          <ac:chgData name="Sarah Felo" userId="a3a1a628-66c8-4731-8c0a-d21d4e42f7ac" providerId="ADAL" clId="{C33CEE18-6324-4C09-8B47-22E138487399}" dt="2021-06-01T05:02:25.436" v="1565" actId="478"/>
          <ac:spMkLst>
            <pc:docMk/>
            <pc:sldMk cId="3932447678" sldId="283"/>
            <ac:spMk id="3" creationId="{1AEA8B04-ADA2-421E-9906-A48B9F074217}"/>
          </ac:spMkLst>
        </pc:spChg>
        <pc:spChg chg="add mod">
          <ac:chgData name="Sarah Felo" userId="a3a1a628-66c8-4731-8c0a-d21d4e42f7ac" providerId="ADAL" clId="{C33CEE18-6324-4C09-8B47-22E138487399}" dt="2021-06-01T05:02:17.486" v="1563" actId="12789"/>
          <ac:spMkLst>
            <pc:docMk/>
            <pc:sldMk cId="3932447678" sldId="283"/>
            <ac:spMk id="6" creationId="{6D4582F0-9860-43B6-BFB7-66D2363B0AF4}"/>
          </ac:spMkLst>
        </pc:spChg>
        <pc:spChg chg="add mod">
          <ac:chgData name="Sarah Felo" userId="a3a1a628-66c8-4731-8c0a-d21d4e42f7ac" providerId="ADAL" clId="{C33CEE18-6324-4C09-8B47-22E138487399}" dt="2021-06-01T05:02:23.836" v="1564" actId="12789"/>
          <ac:spMkLst>
            <pc:docMk/>
            <pc:sldMk cId="3932447678" sldId="283"/>
            <ac:spMk id="8" creationId="{B2A0BF7C-0106-469A-8A57-D53EBC64B895}"/>
          </ac:spMkLst>
        </pc:spChg>
        <pc:spChg chg="add mod">
          <ac:chgData name="Sarah Felo" userId="a3a1a628-66c8-4731-8c0a-d21d4e42f7ac" providerId="ADAL" clId="{C33CEE18-6324-4C09-8B47-22E138487399}" dt="2021-06-01T05:02:23.836" v="1564" actId="12789"/>
          <ac:spMkLst>
            <pc:docMk/>
            <pc:sldMk cId="3932447678" sldId="283"/>
            <ac:spMk id="9" creationId="{176B2B0C-2F10-4115-856A-F7A90896969C}"/>
          </ac:spMkLst>
        </pc:spChg>
        <pc:picChg chg="add mod modCrop">
          <ac:chgData name="Sarah Felo" userId="a3a1a628-66c8-4731-8c0a-d21d4e42f7ac" providerId="ADAL" clId="{C33CEE18-6324-4C09-8B47-22E138487399}" dt="2021-06-01T05:02:46.969" v="1579" actId="208"/>
          <ac:picMkLst>
            <pc:docMk/>
            <pc:sldMk cId="3932447678" sldId="283"/>
            <ac:picMk id="4" creationId="{71943F7B-1EB6-4ED2-B372-A00025733B10}"/>
          </ac:picMkLst>
        </pc:picChg>
        <pc:picChg chg="add mod">
          <ac:chgData name="Sarah Felo" userId="a3a1a628-66c8-4731-8c0a-d21d4e42f7ac" providerId="ADAL" clId="{C33CEE18-6324-4C09-8B47-22E138487399}" dt="2021-06-01T05:02:17.486" v="1563" actId="12789"/>
          <ac:picMkLst>
            <pc:docMk/>
            <pc:sldMk cId="3932447678" sldId="283"/>
            <ac:picMk id="5" creationId="{7685BDF9-B45A-4B24-9642-16E6CC64747C}"/>
          </ac:picMkLst>
        </pc:picChg>
        <pc:picChg chg="add del mod">
          <ac:chgData name="Sarah Felo" userId="a3a1a628-66c8-4731-8c0a-d21d4e42f7ac" providerId="ADAL" clId="{C33CEE18-6324-4C09-8B47-22E138487399}" dt="2021-06-01T05:01:50.519" v="1554" actId="478"/>
          <ac:picMkLst>
            <pc:docMk/>
            <pc:sldMk cId="3932447678" sldId="283"/>
            <ac:picMk id="7" creationId="{4CFA6F61-E104-4F54-9EF9-B8931BCDBB77}"/>
          </ac:picMkLst>
        </pc:picChg>
        <pc:picChg chg="add mod">
          <ac:chgData name="Sarah Felo" userId="a3a1a628-66c8-4731-8c0a-d21d4e42f7ac" providerId="ADAL" clId="{C33CEE18-6324-4C09-8B47-22E138487399}" dt="2021-06-01T05:02:23.836" v="1564" actId="12789"/>
          <ac:picMkLst>
            <pc:docMk/>
            <pc:sldMk cId="3932447678" sldId="283"/>
            <ac:picMk id="10" creationId="{1BBA439B-922C-4BA5-8C32-8DE165541B07}"/>
          </ac:picMkLst>
        </pc:picChg>
      </pc:sldChg>
      <pc:sldChg chg="add del">
        <pc:chgData name="Sarah Felo" userId="a3a1a628-66c8-4731-8c0a-d21d4e42f7ac" providerId="ADAL" clId="{C33CEE18-6324-4C09-8B47-22E138487399}" dt="2021-06-01T05:04:19.037" v="1608" actId="47"/>
        <pc:sldMkLst>
          <pc:docMk/>
          <pc:sldMk cId="3005315145" sldId="284"/>
        </pc:sldMkLst>
      </pc:sldChg>
      <pc:sldChg chg="addSp modSp new mod modNotesTx">
        <pc:chgData name="Sarah Felo" userId="a3a1a628-66c8-4731-8c0a-d21d4e42f7ac" providerId="ADAL" clId="{C33CEE18-6324-4C09-8B47-22E138487399}" dt="2021-06-01T05:11:04.086" v="1755" actId="1076"/>
        <pc:sldMkLst>
          <pc:docMk/>
          <pc:sldMk cId="3961527859" sldId="284"/>
        </pc:sldMkLst>
        <pc:spChg chg="mod">
          <ac:chgData name="Sarah Felo" userId="a3a1a628-66c8-4731-8c0a-d21d4e42f7ac" providerId="ADAL" clId="{C33CEE18-6324-4C09-8B47-22E138487399}" dt="2021-06-01T05:08:14.002" v="1701" actId="242"/>
          <ac:spMkLst>
            <pc:docMk/>
            <pc:sldMk cId="3961527859" sldId="284"/>
            <ac:spMk id="2" creationId="{E8DEB3D6-0DE9-41A3-AF54-86F93873E623}"/>
          </ac:spMkLst>
        </pc:spChg>
        <pc:spChg chg="mod">
          <ac:chgData name="Sarah Felo" userId="a3a1a628-66c8-4731-8c0a-d21d4e42f7ac" providerId="ADAL" clId="{C33CEE18-6324-4C09-8B47-22E138487399}" dt="2021-06-01T05:11:04.086" v="1755" actId="1076"/>
          <ac:spMkLst>
            <pc:docMk/>
            <pc:sldMk cId="3961527859" sldId="284"/>
            <ac:spMk id="3" creationId="{88CEBF10-D389-42F4-B7B5-6E2E78720B36}"/>
          </ac:spMkLst>
        </pc:spChg>
        <pc:spChg chg="add mod">
          <ac:chgData name="Sarah Felo" userId="a3a1a628-66c8-4731-8c0a-d21d4e42f7ac" providerId="ADAL" clId="{C33CEE18-6324-4C09-8B47-22E138487399}" dt="2021-06-01T05:10:12.651" v="1745" actId="14100"/>
          <ac:spMkLst>
            <pc:docMk/>
            <pc:sldMk cId="3961527859" sldId="284"/>
            <ac:spMk id="7" creationId="{A1B0FE67-FA58-4657-8A61-3E352AC91F1B}"/>
          </ac:spMkLst>
        </pc:spChg>
        <pc:spChg chg="add mod">
          <ac:chgData name="Sarah Felo" userId="a3a1a628-66c8-4731-8c0a-d21d4e42f7ac" providerId="ADAL" clId="{C33CEE18-6324-4C09-8B47-22E138487399}" dt="2021-06-01T05:10:20.936" v="1747" actId="1076"/>
          <ac:spMkLst>
            <pc:docMk/>
            <pc:sldMk cId="3961527859" sldId="284"/>
            <ac:spMk id="8" creationId="{1691F64A-7FF0-49BA-9BD4-F9BAFB8F0057}"/>
          </ac:spMkLst>
        </pc:spChg>
        <pc:spChg chg="add mod">
          <ac:chgData name="Sarah Felo" userId="a3a1a628-66c8-4731-8c0a-d21d4e42f7ac" providerId="ADAL" clId="{C33CEE18-6324-4C09-8B47-22E138487399}" dt="2021-06-01T05:10:00.536" v="1741" actId="113"/>
          <ac:spMkLst>
            <pc:docMk/>
            <pc:sldMk cId="3961527859" sldId="284"/>
            <ac:spMk id="9" creationId="{0C6AF0FD-D873-4984-9B4B-93E03D4ED308}"/>
          </ac:spMkLst>
        </pc:spChg>
        <pc:picChg chg="add mod">
          <ac:chgData name="Sarah Felo" userId="a3a1a628-66c8-4731-8c0a-d21d4e42f7ac" providerId="ADAL" clId="{C33CEE18-6324-4C09-8B47-22E138487399}" dt="2021-06-01T05:09:23.131" v="1721" actId="1076"/>
          <ac:picMkLst>
            <pc:docMk/>
            <pc:sldMk cId="3961527859" sldId="284"/>
            <ac:picMk id="4" creationId="{FB63C006-51A8-4540-8F41-56D1F20A2CA0}"/>
          </ac:picMkLst>
        </pc:picChg>
        <pc:picChg chg="add mod">
          <ac:chgData name="Sarah Felo" userId="a3a1a628-66c8-4731-8c0a-d21d4e42f7ac" providerId="ADAL" clId="{C33CEE18-6324-4C09-8B47-22E138487399}" dt="2021-06-01T05:09:21.269" v="1720" actId="1076"/>
          <ac:picMkLst>
            <pc:docMk/>
            <pc:sldMk cId="3961527859" sldId="284"/>
            <ac:picMk id="5" creationId="{3246AB04-515A-4CB3-B7EF-4E6674881045}"/>
          </ac:picMkLst>
        </pc:picChg>
        <pc:picChg chg="add mod">
          <ac:chgData name="Sarah Felo" userId="a3a1a628-66c8-4731-8c0a-d21d4e42f7ac" providerId="ADAL" clId="{C33CEE18-6324-4C09-8B47-22E138487399}" dt="2021-06-01T05:09:20.191" v="1719" actId="1076"/>
          <ac:picMkLst>
            <pc:docMk/>
            <pc:sldMk cId="3961527859" sldId="284"/>
            <ac:picMk id="6" creationId="{22C84C7E-3926-4ACC-9B4F-16F245EC755B}"/>
          </ac:picMkLst>
        </pc:picChg>
        <pc:cxnChg chg="add mod">
          <ac:chgData name="Sarah Felo" userId="a3a1a628-66c8-4731-8c0a-d21d4e42f7ac" providerId="ADAL" clId="{C33CEE18-6324-4C09-8B47-22E138487399}" dt="2021-06-01T05:10:54.586" v="1754" actId="554"/>
          <ac:cxnSpMkLst>
            <pc:docMk/>
            <pc:sldMk cId="3961527859" sldId="284"/>
            <ac:cxnSpMk id="11" creationId="{9255B9A9-8766-462B-B512-DEC8B87FD6E2}"/>
          </ac:cxnSpMkLst>
        </pc:cxnChg>
        <pc:cxnChg chg="add mod">
          <ac:chgData name="Sarah Felo" userId="a3a1a628-66c8-4731-8c0a-d21d4e42f7ac" providerId="ADAL" clId="{C33CEE18-6324-4C09-8B47-22E138487399}" dt="2021-06-01T05:10:54.586" v="1754" actId="554"/>
          <ac:cxnSpMkLst>
            <pc:docMk/>
            <pc:sldMk cId="3961527859" sldId="284"/>
            <ac:cxnSpMk id="13" creationId="{FE583FA8-6964-4710-98A5-236B32CF5C68}"/>
          </ac:cxnSpMkLst>
        </pc:cxnChg>
      </pc:sldChg>
      <pc:sldChg chg="addSp delSp modSp new mod modClrScheme chgLayout">
        <pc:chgData name="Sarah Felo" userId="a3a1a628-66c8-4731-8c0a-d21d4e42f7ac" providerId="ADAL" clId="{C33CEE18-6324-4C09-8B47-22E138487399}" dt="2021-06-01T05:17:09.853" v="1850" actId="1076"/>
        <pc:sldMkLst>
          <pc:docMk/>
          <pc:sldMk cId="941141035" sldId="285"/>
        </pc:sldMkLst>
        <pc:spChg chg="del mod ord">
          <ac:chgData name="Sarah Felo" userId="a3a1a628-66c8-4731-8c0a-d21d4e42f7ac" providerId="ADAL" clId="{C33CEE18-6324-4C09-8B47-22E138487399}" dt="2021-06-01T05:12:45.436" v="1785" actId="700"/>
          <ac:spMkLst>
            <pc:docMk/>
            <pc:sldMk cId="941141035" sldId="285"/>
            <ac:spMk id="2" creationId="{111C1A76-346A-4811-8171-BF013743830E}"/>
          </ac:spMkLst>
        </pc:spChg>
        <pc:spChg chg="del mod ord">
          <ac:chgData name="Sarah Felo" userId="a3a1a628-66c8-4731-8c0a-d21d4e42f7ac" providerId="ADAL" clId="{C33CEE18-6324-4C09-8B47-22E138487399}" dt="2021-06-01T05:12:45.436" v="1785" actId="700"/>
          <ac:spMkLst>
            <pc:docMk/>
            <pc:sldMk cId="941141035" sldId="285"/>
            <ac:spMk id="3" creationId="{917AF0AC-FF9F-411C-A348-D435749B34D9}"/>
          </ac:spMkLst>
        </pc:spChg>
        <pc:spChg chg="add del mod ord">
          <ac:chgData name="Sarah Felo" userId="a3a1a628-66c8-4731-8c0a-d21d4e42f7ac" providerId="ADAL" clId="{C33CEE18-6324-4C09-8B47-22E138487399}" dt="2021-06-01T05:12:48.245" v="1786" actId="478"/>
          <ac:spMkLst>
            <pc:docMk/>
            <pc:sldMk cId="941141035" sldId="285"/>
            <ac:spMk id="4" creationId="{A0A04AC0-F5D7-4A7E-9467-4A4D09F2A567}"/>
          </ac:spMkLst>
        </pc:spChg>
        <pc:spChg chg="add del mod ord">
          <ac:chgData name="Sarah Felo" userId="a3a1a628-66c8-4731-8c0a-d21d4e42f7ac" providerId="ADAL" clId="{C33CEE18-6324-4C09-8B47-22E138487399}" dt="2021-06-01T05:12:49.552" v="1787" actId="478"/>
          <ac:spMkLst>
            <pc:docMk/>
            <pc:sldMk cId="941141035" sldId="285"/>
            <ac:spMk id="5" creationId="{201AB920-290B-4719-9BDF-02E0D67D2E64}"/>
          </ac:spMkLst>
        </pc:spChg>
        <pc:spChg chg="add del">
          <ac:chgData name="Sarah Felo" userId="a3a1a628-66c8-4731-8c0a-d21d4e42f7ac" providerId="ADAL" clId="{C33CEE18-6324-4C09-8B47-22E138487399}" dt="2021-06-01T05:14:35.819" v="1804" actId="22"/>
          <ac:spMkLst>
            <pc:docMk/>
            <pc:sldMk cId="941141035" sldId="285"/>
            <ac:spMk id="11" creationId="{341A2679-A90A-4A9D-86DB-63B94E26338F}"/>
          </ac:spMkLst>
        </pc:spChg>
        <pc:spChg chg="add mod">
          <ac:chgData name="Sarah Felo" userId="a3a1a628-66c8-4731-8c0a-d21d4e42f7ac" providerId="ADAL" clId="{C33CEE18-6324-4C09-8B47-22E138487399}" dt="2021-06-01T05:17:09.853" v="1850" actId="1076"/>
          <ac:spMkLst>
            <pc:docMk/>
            <pc:sldMk cId="941141035" sldId="285"/>
            <ac:spMk id="13" creationId="{9C45D041-F5B0-48D6-A639-627F491CBF20}"/>
          </ac:spMkLst>
        </pc:spChg>
        <pc:picChg chg="add del mod">
          <ac:chgData name="Sarah Felo" userId="a3a1a628-66c8-4731-8c0a-d21d4e42f7ac" providerId="ADAL" clId="{C33CEE18-6324-4C09-8B47-22E138487399}" dt="2021-06-01T05:15:00.758" v="1819" actId="21"/>
          <ac:picMkLst>
            <pc:docMk/>
            <pc:sldMk cId="941141035" sldId="285"/>
            <ac:picMk id="7" creationId="{5A3EDE73-EBE8-4FA3-A30D-BEF471F77A11}"/>
          </ac:picMkLst>
        </pc:picChg>
        <pc:picChg chg="add del mod">
          <ac:chgData name="Sarah Felo" userId="a3a1a628-66c8-4731-8c0a-d21d4e42f7ac" providerId="ADAL" clId="{C33CEE18-6324-4C09-8B47-22E138487399}" dt="2021-06-01T05:16:04.372" v="1834" actId="478"/>
          <ac:picMkLst>
            <pc:docMk/>
            <pc:sldMk cId="941141035" sldId="285"/>
            <ac:picMk id="9" creationId="{E4363CB3-555D-4A0B-985B-958B284DB6AF}"/>
          </ac:picMkLst>
        </pc:picChg>
        <pc:picChg chg="add del mod">
          <ac:chgData name="Sarah Felo" userId="a3a1a628-66c8-4731-8c0a-d21d4e42f7ac" providerId="ADAL" clId="{C33CEE18-6324-4C09-8B47-22E138487399}" dt="2021-06-01T05:16:54.936" v="1849" actId="478"/>
          <ac:picMkLst>
            <pc:docMk/>
            <pc:sldMk cId="941141035" sldId="285"/>
            <ac:picMk id="14" creationId="{6BD09021-8270-438E-8AC6-A11C7574EFF2}"/>
          </ac:picMkLst>
        </pc:picChg>
        <pc:picChg chg="add del mod">
          <ac:chgData name="Sarah Felo" userId="a3a1a628-66c8-4731-8c0a-d21d4e42f7ac" providerId="ADAL" clId="{C33CEE18-6324-4C09-8B47-22E138487399}" dt="2021-06-01T05:15:36.362" v="1829" actId="478"/>
          <ac:picMkLst>
            <pc:docMk/>
            <pc:sldMk cId="941141035" sldId="285"/>
            <ac:picMk id="16" creationId="{86CC8D4B-D473-40FD-A932-C9697B1DED6D}"/>
          </ac:picMkLst>
        </pc:picChg>
        <pc:picChg chg="add del mod">
          <ac:chgData name="Sarah Felo" userId="a3a1a628-66c8-4731-8c0a-d21d4e42f7ac" providerId="ADAL" clId="{C33CEE18-6324-4C09-8B47-22E138487399}" dt="2021-06-01T05:16:02.344" v="1833" actId="478"/>
          <ac:picMkLst>
            <pc:docMk/>
            <pc:sldMk cId="941141035" sldId="285"/>
            <ac:picMk id="18" creationId="{8AEB9458-42F9-4ACB-8565-4FABD61CE952}"/>
          </ac:picMkLst>
        </pc:picChg>
        <pc:picChg chg="add del mod">
          <ac:chgData name="Sarah Felo" userId="a3a1a628-66c8-4731-8c0a-d21d4e42f7ac" providerId="ADAL" clId="{C33CEE18-6324-4C09-8B47-22E138487399}" dt="2021-06-01T05:16:28.219" v="1840" actId="478"/>
          <ac:picMkLst>
            <pc:docMk/>
            <pc:sldMk cId="941141035" sldId="285"/>
            <ac:picMk id="20" creationId="{59152F52-F4A2-4A99-90E3-3471773136A0}"/>
          </ac:picMkLst>
        </pc:picChg>
        <pc:picChg chg="add mod">
          <ac:chgData name="Sarah Felo" userId="a3a1a628-66c8-4731-8c0a-d21d4e42f7ac" providerId="ADAL" clId="{C33CEE18-6324-4C09-8B47-22E138487399}" dt="2021-06-01T05:17:09.853" v="1850" actId="1076"/>
          <ac:picMkLst>
            <pc:docMk/>
            <pc:sldMk cId="941141035" sldId="285"/>
            <ac:picMk id="22" creationId="{CCD89EC4-64A1-4B77-9EF8-E1C9D6C2A710}"/>
          </ac:picMkLst>
        </pc:picChg>
      </pc:sldChg>
      <pc:sldChg chg="delSp modSp add mod">
        <pc:chgData name="Sarah Felo" userId="a3a1a628-66c8-4731-8c0a-d21d4e42f7ac" providerId="ADAL" clId="{C33CEE18-6324-4C09-8B47-22E138487399}" dt="2021-06-01T05:18:23.436" v="1871" actId="1076"/>
        <pc:sldMkLst>
          <pc:docMk/>
          <pc:sldMk cId="2685588339" sldId="286"/>
        </pc:sldMkLst>
        <pc:spChg chg="mod">
          <ac:chgData name="Sarah Felo" userId="a3a1a628-66c8-4731-8c0a-d21d4e42f7ac" providerId="ADAL" clId="{C33CEE18-6324-4C09-8B47-22E138487399}" dt="2021-06-01T05:18:23.436" v="1871" actId="1076"/>
          <ac:spMkLst>
            <pc:docMk/>
            <pc:sldMk cId="2685588339" sldId="286"/>
            <ac:spMk id="13" creationId="{9C45D041-F5B0-48D6-A639-627F491CBF20}"/>
          </ac:spMkLst>
        </pc:spChg>
        <pc:picChg chg="del">
          <ac:chgData name="Sarah Felo" userId="a3a1a628-66c8-4731-8c0a-d21d4e42f7ac" providerId="ADAL" clId="{C33CEE18-6324-4C09-8B47-22E138487399}" dt="2021-06-01T05:17:35.839" v="1867" actId="478"/>
          <ac:picMkLst>
            <pc:docMk/>
            <pc:sldMk cId="2685588339" sldId="286"/>
            <ac:picMk id="22" creationId="{CCD89EC4-64A1-4B77-9EF8-E1C9D6C2A710}"/>
          </ac:picMkLst>
        </pc:picChg>
      </pc:sldChg>
      <pc:sldMasterChg chg="addSldLayout modSldLayout sldLayoutOrd">
        <pc:chgData name="Sarah Felo" userId="a3a1a628-66c8-4731-8c0a-d21d4e42f7ac" providerId="ADAL" clId="{C33CEE18-6324-4C09-8B47-22E138487399}" dt="2021-06-01T05:07:37.636" v="1694" actId="1035"/>
        <pc:sldMasterMkLst>
          <pc:docMk/>
          <pc:sldMasterMk cId="498888371" sldId="2147483648"/>
        </pc:sldMasterMkLst>
        <pc:sldLayoutChg chg="addSp modSp mod">
          <pc:chgData name="Sarah Felo" userId="a3a1a628-66c8-4731-8c0a-d21d4e42f7ac" providerId="ADAL" clId="{C33CEE18-6324-4C09-8B47-22E138487399}" dt="2021-05-28T15:44:36.043" v="497" actId="14100"/>
          <pc:sldLayoutMkLst>
            <pc:docMk/>
            <pc:sldMasterMk cId="498888371" sldId="2147483648"/>
            <pc:sldLayoutMk cId="2893664694" sldId="2147483649"/>
          </pc:sldLayoutMkLst>
          <pc:spChg chg="add mod">
            <ac:chgData name="Sarah Felo" userId="a3a1a628-66c8-4731-8c0a-d21d4e42f7ac" providerId="ADAL" clId="{C33CEE18-6324-4C09-8B47-22E138487399}" dt="2021-05-28T15:43:42.050" v="489"/>
            <ac:spMkLst>
              <pc:docMk/>
              <pc:sldMasterMk cId="498888371" sldId="2147483648"/>
              <pc:sldLayoutMk cId="2893664694" sldId="2147483649"/>
              <ac:spMk id="7" creationId="{7D5CC491-343C-48F6-AE59-9DCB684B212B}"/>
            </ac:spMkLst>
          </pc:spChg>
          <pc:picChg chg="add mod">
            <ac:chgData name="Sarah Felo" userId="a3a1a628-66c8-4731-8c0a-d21d4e42f7ac" providerId="ADAL" clId="{C33CEE18-6324-4C09-8B47-22E138487399}" dt="2021-05-28T15:44:36.043" v="497" actId="14100"/>
            <ac:picMkLst>
              <pc:docMk/>
              <pc:sldMasterMk cId="498888371" sldId="2147483648"/>
              <pc:sldLayoutMk cId="2893664694" sldId="2147483649"/>
              <ac:picMk id="9" creationId="{ED0F1EDA-D416-4F5E-BBB4-CDCB3B78B0C7}"/>
            </ac:picMkLst>
          </pc:picChg>
        </pc:sldLayoutChg>
        <pc:sldLayoutChg chg="addSp delSp modSp mod ord">
          <pc:chgData name="Sarah Felo" userId="a3a1a628-66c8-4731-8c0a-d21d4e42f7ac" providerId="ADAL" clId="{C33CEE18-6324-4C09-8B47-22E138487399}" dt="2021-06-01T04:27:07.402" v="872" actId="6549"/>
          <pc:sldLayoutMkLst>
            <pc:docMk/>
            <pc:sldMasterMk cId="498888371" sldId="2147483648"/>
            <pc:sldLayoutMk cId="2233998168" sldId="2147483650"/>
          </pc:sldLayoutMkLst>
          <pc:spChg chg="mod">
            <ac:chgData name="Sarah Felo" userId="a3a1a628-66c8-4731-8c0a-d21d4e42f7ac" providerId="ADAL" clId="{C33CEE18-6324-4C09-8B47-22E138487399}" dt="2021-06-01T04:15:27.619" v="751" actId="121"/>
            <ac:spMkLst>
              <pc:docMk/>
              <pc:sldMasterMk cId="498888371" sldId="2147483648"/>
              <pc:sldLayoutMk cId="2233998168" sldId="2147483650"/>
              <ac:spMk id="2" creationId="{BAFEB87D-B015-4C96-AF70-39DF8F70B38C}"/>
            </ac:spMkLst>
          </pc:spChg>
          <pc:spChg chg="del mod">
            <ac:chgData name="Sarah Felo" userId="a3a1a628-66c8-4731-8c0a-d21d4e42f7ac" providerId="ADAL" clId="{C33CEE18-6324-4C09-8B47-22E138487399}" dt="2021-06-01T04:25:31.316" v="845" actId="478"/>
            <ac:spMkLst>
              <pc:docMk/>
              <pc:sldMasterMk cId="498888371" sldId="2147483648"/>
              <pc:sldLayoutMk cId="2233998168" sldId="2147483650"/>
              <ac:spMk id="3" creationId="{AD6D8365-B2E3-4EEA-AF80-2B25678F50C7}"/>
            </ac:spMkLst>
          </pc:spChg>
          <pc:spChg chg="del">
            <ac:chgData name="Sarah Felo" userId="a3a1a628-66c8-4731-8c0a-d21d4e42f7ac" providerId="ADAL" clId="{C33CEE18-6324-4C09-8B47-22E138487399}" dt="2021-06-01T04:12:29.609" v="725" actId="478"/>
            <ac:spMkLst>
              <pc:docMk/>
              <pc:sldMasterMk cId="498888371" sldId="2147483648"/>
              <pc:sldLayoutMk cId="2233998168" sldId="2147483650"/>
              <ac:spMk id="4" creationId="{2D331FBB-D3EF-4D48-A9E3-9F75B932B8C5}"/>
            </ac:spMkLst>
          </pc:spChg>
          <pc:spChg chg="del">
            <ac:chgData name="Sarah Felo" userId="a3a1a628-66c8-4731-8c0a-d21d4e42f7ac" providerId="ADAL" clId="{C33CEE18-6324-4C09-8B47-22E138487399}" dt="2021-06-01T04:12:32.686" v="726" actId="478"/>
            <ac:spMkLst>
              <pc:docMk/>
              <pc:sldMasterMk cId="498888371" sldId="2147483648"/>
              <pc:sldLayoutMk cId="2233998168" sldId="2147483650"/>
              <ac:spMk id="5" creationId="{8A0CFC8D-F6AB-4998-9137-4FC6B632E492}"/>
            </ac:spMkLst>
          </pc:spChg>
          <pc:spChg chg="del">
            <ac:chgData name="Sarah Felo" userId="a3a1a628-66c8-4731-8c0a-d21d4e42f7ac" providerId="ADAL" clId="{C33CEE18-6324-4C09-8B47-22E138487399}" dt="2021-06-01T04:12:35.119" v="727" actId="478"/>
            <ac:spMkLst>
              <pc:docMk/>
              <pc:sldMasterMk cId="498888371" sldId="2147483648"/>
              <pc:sldLayoutMk cId="2233998168" sldId="2147483650"/>
              <ac:spMk id="6" creationId="{06E29D1A-FBE1-4282-A4F0-6E16A291438E}"/>
            </ac:spMkLst>
          </pc:spChg>
          <pc:spChg chg="add mod ord">
            <ac:chgData name="Sarah Felo" userId="a3a1a628-66c8-4731-8c0a-d21d4e42f7ac" providerId="ADAL" clId="{C33CEE18-6324-4C09-8B47-22E138487399}" dt="2021-06-01T04:14:53.853" v="744" actId="1076"/>
            <ac:spMkLst>
              <pc:docMk/>
              <pc:sldMasterMk cId="498888371" sldId="2147483648"/>
              <pc:sldLayoutMk cId="2233998168" sldId="2147483650"/>
              <ac:spMk id="7" creationId="{8F06EE2A-A0A3-4AE3-8269-4F210A911364}"/>
            </ac:spMkLst>
          </pc:spChg>
          <pc:spChg chg="add del mod ord">
            <ac:chgData name="Sarah Felo" userId="a3a1a628-66c8-4731-8c0a-d21d4e42f7ac" providerId="ADAL" clId="{C33CEE18-6324-4C09-8B47-22E138487399}" dt="2021-06-01T04:15:29.569" v="752" actId="478"/>
            <ac:spMkLst>
              <pc:docMk/>
              <pc:sldMasterMk cId="498888371" sldId="2147483648"/>
              <pc:sldLayoutMk cId="2233998168" sldId="2147483650"/>
              <ac:spMk id="11" creationId="{112A59A3-F0D5-4938-BE21-2BC6383A5B77}"/>
            </ac:spMkLst>
          </pc:spChg>
          <pc:spChg chg="add del mod ord">
            <ac:chgData name="Sarah Felo" userId="a3a1a628-66c8-4731-8c0a-d21d4e42f7ac" providerId="ADAL" clId="{C33CEE18-6324-4C09-8B47-22E138487399}" dt="2021-06-01T04:15:06.469" v="746" actId="478"/>
            <ac:spMkLst>
              <pc:docMk/>
              <pc:sldMasterMk cId="498888371" sldId="2147483648"/>
              <pc:sldLayoutMk cId="2233998168" sldId="2147483650"/>
              <ac:spMk id="13" creationId="{8BEA9300-DB1C-4E3D-8D61-FD3859282B4B}"/>
            </ac:spMkLst>
          </pc:spChg>
          <pc:spChg chg="add del mod">
            <ac:chgData name="Sarah Felo" userId="a3a1a628-66c8-4731-8c0a-d21d4e42f7ac" providerId="ADAL" clId="{C33CEE18-6324-4C09-8B47-22E138487399}" dt="2021-06-01T04:25:05.770" v="842" actId="478"/>
            <ac:spMkLst>
              <pc:docMk/>
              <pc:sldMasterMk cId="498888371" sldId="2147483648"/>
              <pc:sldLayoutMk cId="2233998168" sldId="2147483650"/>
              <ac:spMk id="15" creationId="{002DF76A-C020-4EA0-8DDF-BB85C3F39115}"/>
            </ac:spMkLst>
          </pc:spChg>
          <pc:spChg chg="add mod">
            <ac:chgData name="Sarah Felo" userId="a3a1a628-66c8-4731-8c0a-d21d4e42f7ac" providerId="ADAL" clId="{C33CEE18-6324-4C09-8B47-22E138487399}" dt="2021-06-01T04:27:07.402" v="872" actId="6549"/>
            <ac:spMkLst>
              <pc:docMk/>
              <pc:sldMasterMk cId="498888371" sldId="2147483648"/>
              <pc:sldLayoutMk cId="2233998168" sldId="2147483650"/>
              <ac:spMk id="16" creationId="{36BA69B8-408D-4D21-9FFB-DC2D4AB7AB66}"/>
            </ac:spMkLst>
          </pc:spChg>
          <pc:picChg chg="add mod ord">
            <ac:chgData name="Sarah Felo" userId="a3a1a628-66c8-4731-8c0a-d21d4e42f7ac" providerId="ADAL" clId="{C33CEE18-6324-4C09-8B47-22E138487399}" dt="2021-06-01T04:12:26.636" v="724" actId="167"/>
            <ac:picMkLst>
              <pc:docMk/>
              <pc:sldMasterMk cId="498888371" sldId="2147483648"/>
              <pc:sldLayoutMk cId="2233998168" sldId="2147483650"/>
              <ac:picMk id="8" creationId="{4D33CEFC-314F-4B0A-B5C5-9B69497C385C}"/>
            </ac:picMkLst>
          </pc:picChg>
          <pc:picChg chg="add mod ord">
            <ac:chgData name="Sarah Felo" userId="a3a1a628-66c8-4731-8c0a-d21d4e42f7ac" providerId="ADAL" clId="{C33CEE18-6324-4C09-8B47-22E138487399}" dt="2021-06-01T04:12:26.636" v="724" actId="167"/>
            <ac:picMkLst>
              <pc:docMk/>
              <pc:sldMasterMk cId="498888371" sldId="2147483648"/>
              <pc:sldLayoutMk cId="2233998168" sldId="2147483650"/>
              <ac:picMk id="9" creationId="{F857B8FC-7423-4AE1-81D3-24850AFB764F}"/>
            </ac:picMkLst>
          </pc:picChg>
          <pc:picChg chg="add mod ord">
            <ac:chgData name="Sarah Felo" userId="a3a1a628-66c8-4731-8c0a-d21d4e42f7ac" providerId="ADAL" clId="{C33CEE18-6324-4C09-8B47-22E138487399}" dt="2021-06-01T04:12:26.636" v="724" actId="167"/>
            <ac:picMkLst>
              <pc:docMk/>
              <pc:sldMasterMk cId="498888371" sldId="2147483648"/>
              <pc:sldLayoutMk cId="2233998168" sldId="2147483650"/>
              <ac:picMk id="10" creationId="{99C052FD-4882-40E6-8DF9-A9422F604146}"/>
            </ac:picMkLst>
          </pc:picChg>
          <pc:picChg chg="add mod ord">
            <ac:chgData name="Sarah Felo" userId="a3a1a628-66c8-4731-8c0a-d21d4e42f7ac" providerId="ADAL" clId="{C33CEE18-6324-4C09-8B47-22E138487399}" dt="2021-06-01T04:12:26.636" v="724" actId="167"/>
            <ac:picMkLst>
              <pc:docMk/>
              <pc:sldMasterMk cId="498888371" sldId="2147483648"/>
              <pc:sldLayoutMk cId="2233998168" sldId="2147483650"/>
              <ac:picMk id="12" creationId="{B9DD53D5-D0D9-456C-B11A-2091F87181B2}"/>
            </ac:picMkLst>
          </pc:picChg>
          <pc:picChg chg="add mod ord">
            <ac:chgData name="Sarah Felo" userId="a3a1a628-66c8-4731-8c0a-d21d4e42f7ac" providerId="ADAL" clId="{C33CEE18-6324-4C09-8B47-22E138487399}" dt="2021-06-01T04:12:26.636" v="724" actId="167"/>
            <ac:picMkLst>
              <pc:docMk/>
              <pc:sldMasterMk cId="498888371" sldId="2147483648"/>
              <pc:sldLayoutMk cId="2233998168" sldId="2147483650"/>
              <ac:picMk id="14" creationId="{E0156CE4-AA6F-490D-92C9-931C1964A565}"/>
            </ac:picMkLst>
          </pc:picChg>
        </pc:sldLayoutChg>
        <pc:sldLayoutChg chg="modSp">
          <pc:chgData name="Sarah Felo" userId="a3a1a628-66c8-4731-8c0a-d21d4e42f7ac" providerId="ADAL" clId="{C33CEE18-6324-4C09-8B47-22E138487399}" dt="2021-06-01T04:25:15.153" v="844" actId="207"/>
          <pc:sldLayoutMkLst>
            <pc:docMk/>
            <pc:sldMasterMk cId="498888371" sldId="2147483648"/>
            <pc:sldLayoutMk cId="3504000076" sldId="2147483652"/>
          </pc:sldLayoutMkLst>
          <pc:spChg chg="mod">
            <ac:chgData name="Sarah Felo" userId="a3a1a628-66c8-4731-8c0a-d21d4e42f7ac" providerId="ADAL" clId="{C33CEE18-6324-4C09-8B47-22E138487399}" dt="2021-06-01T04:25:15.153" v="844" actId="207"/>
            <ac:spMkLst>
              <pc:docMk/>
              <pc:sldMasterMk cId="498888371" sldId="2147483648"/>
              <pc:sldLayoutMk cId="3504000076" sldId="2147483652"/>
              <ac:spMk id="3" creationId="{9B1FFEAC-9EB5-46BB-9900-4A2C09E9623E}"/>
            </ac:spMkLst>
          </pc:spChg>
        </pc:sldLayoutChg>
        <pc:sldLayoutChg chg="addSp delSp modSp add mod modTransition">
          <pc:chgData name="Sarah Felo" userId="a3a1a628-66c8-4731-8c0a-d21d4e42f7ac" providerId="ADAL" clId="{C33CEE18-6324-4C09-8B47-22E138487399}" dt="2021-06-01T05:07:37.636" v="1694" actId="1035"/>
          <pc:sldLayoutMkLst>
            <pc:docMk/>
            <pc:sldMasterMk cId="498888371" sldId="2147483648"/>
            <pc:sldLayoutMk cId="3249866559" sldId="2147483660"/>
          </pc:sldLayoutMkLst>
          <pc:spChg chg="mod">
            <ac:chgData name="Sarah Felo" userId="a3a1a628-66c8-4731-8c0a-d21d4e42f7ac" providerId="ADAL" clId="{C33CEE18-6324-4C09-8B47-22E138487399}" dt="2021-06-01T04:31:12.229" v="931" actId="14100"/>
            <ac:spMkLst>
              <pc:docMk/>
              <pc:sldMasterMk cId="498888371" sldId="2147483648"/>
              <pc:sldLayoutMk cId="3249866559" sldId="2147483660"/>
              <ac:spMk id="2" creationId="{D3A21BED-D65C-4E7A-A323-7037C4FC3C5C}"/>
            </ac:spMkLst>
          </pc:spChg>
          <pc:spChg chg="del mod">
            <ac:chgData name="Sarah Felo" userId="a3a1a628-66c8-4731-8c0a-d21d4e42f7ac" providerId="ADAL" clId="{C33CEE18-6324-4C09-8B47-22E138487399}" dt="2021-06-01T04:28:43.276" v="896" actId="21"/>
            <ac:spMkLst>
              <pc:docMk/>
              <pc:sldMasterMk cId="498888371" sldId="2147483648"/>
              <pc:sldLayoutMk cId="3249866559" sldId="2147483660"/>
              <ac:spMk id="3" creationId="{28EF2A7F-A8DA-4953-BA75-89C919826AAA}"/>
            </ac:spMkLst>
          </pc:spChg>
          <pc:spChg chg="del">
            <ac:chgData name="Sarah Felo" userId="a3a1a628-66c8-4731-8c0a-d21d4e42f7ac" providerId="ADAL" clId="{C33CEE18-6324-4C09-8B47-22E138487399}" dt="2021-06-01T04:21:55.353" v="809"/>
            <ac:spMkLst>
              <pc:docMk/>
              <pc:sldMasterMk cId="498888371" sldId="2147483648"/>
              <pc:sldLayoutMk cId="3249866559" sldId="2147483660"/>
              <ac:spMk id="4" creationId="{FAD49B6D-796D-4DA9-8787-189D2C6330FF}"/>
            </ac:spMkLst>
          </pc:spChg>
          <pc:spChg chg="del">
            <ac:chgData name="Sarah Felo" userId="a3a1a628-66c8-4731-8c0a-d21d4e42f7ac" providerId="ADAL" clId="{C33CEE18-6324-4C09-8B47-22E138487399}" dt="2021-06-01T04:21:55.353" v="809"/>
            <ac:spMkLst>
              <pc:docMk/>
              <pc:sldMasterMk cId="498888371" sldId="2147483648"/>
              <pc:sldLayoutMk cId="3249866559" sldId="2147483660"/>
              <ac:spMk id="5" creationId="{71164C6E-A95B-4137-A42E-AD263E814153}"/>
            </ac:spMkLst>
          </pc:spChg>
          <pc:spChg chg="del">
            <ac:chgData name="Sarah Felo" userId="a3a1a628-66c8-4731-8c0a-d21d4e42f7ac" providerId="ADAL" clId="{C33CEE18-6324-4C09-8B47-22E138487399}" dt="2021-06-01T04:21:55.353" v="809"/>
            <ac:spMkLst>
              <pc:docMk/>
              <pc:sldMasterMk cId="498888371" sldId="2147483648"/>
              <pc:sldLayoutMk cId="3249866559" sldId="2147483660"/>
              <ac:spMk id="6" creationId="{84C8010D-4FB9-48CF-9633-0801C672CC2D}"/>
            </ac:spMkLst>
          </pc:spChg>
          <pc:spChg chg="del">
            <ac:chgData name="Sarah Felo" userId="a3a1a628-66c8-4731-8c0a-d21d4e42f7ac" providerId="ADAL" clId="{C33CEE18-6324-4C09-8B47-22E138487399}" dt="2021-06-01T04:16:45.791" v="761" actId="478"/>
            <ac:spMkLst>
              <pc:docMk/>
              <pc:sldMasterMk cId="498888371" sldId="2147483648"/>
              <pc:sldLayoutMk cId="3249866559" sldId="2147483660"/>
              <ac:spMk id="7" creationId="{7D5CC491-343C-48F6-AE59-9DCB684B212B}"/>
            </ac:spMkLst>
          </pc:spChg>
          <pc:spChg chg="add del mod">
            <ac:chgData name="Sarah Felo" userId="a3a1a628-66c8-4731-8c0a-d21d4e42f7ac" providerId="ADAL" clId="{C33CEE18-6324-4C09-8B47-22E138487399}" dt="2021-06-01T04:28:27.036" v="890" actId="478"/>
            <ac:spMkLst>
              <pc:docMk/>
              <pc:sldMasterMk cId="498888371" sldId="2147483648"/>
              <pc:sldLayoutMk cId="3249866559" sldId="2147483660"/>
              <ac:spMk id="9" creationId="{F502F702-E82E-4F2B-A41E-C90722DDE39E}"/>
            </ac:spMkLst>
          </pc:spChg>
          <pc:spChg chg="add del mod">
            <ac:chgData name="Sarah Felo" userId="a3a1a628-66c8-4731-8c0a-d21d4e42f7ac" providerId="ADAL" clId="{C33CEE18-6324-4C09-8B47-22E138487399}" dt="2021-06-01T04:22:19.229" v="816" actId="478"/>
            <ac:spMkLst>
              <pc:docMk/>
              <pc:sldMasterMk cId="498888371" sldId="2147483648"/>
              <pc:sldLayoutMk cId="3249866559" sldId="2147483660"/>
              <ac:spMk id="10" creationId="{233139BB-9143-44E5-B969-223381D88CF8}"/>
            </ac:spMkLst>
          </pc:spChg>
          <pc:spChg chg="add del mod">
            <ac:chgData name="Sarah Felo" userId="a3a1a628-66c8-4731-8c0a-d21d4e42f7ac" providerId="ADAL" clId="{C33CEE18-6324-4C09-8B47-22E138487399}" dt="2021-06-01T04:22:57.137" v="822" actId="478"/>
            <ac:spMkLst>
              <pc:docMk/>
              <pc:sldMasterMk cId="498888371" sldId="2147483648"/>
              <pc:sldLayoutMk cId="3249866559" sldId="2147483660"/>
              <ac:spMk id="11" creationId="{CCBD4B03-3AB3-49BE-8B9B-BA8ADEDA66F1}"/>
            </ac:spMkLst>
          </pc:spChg>
          <pc:spChg chg="add del mod">
            <ac:chgData name="Sarah Felo" userId="a3a1a628-66c8-4731-8c0a-d21d4e42f7ac" providerId="ADAL" clId="{C33CEE18-6324-4C09-8B47-22E138487399}" dt="2021-06-01T05:07:16.733" v="1686" actId="478"/>
            <ac:spMkLst>
              <pc:docMk/>
              <pc:sldMasterMk cId="498888371" sldId="2147483648"/>
              <pc:sldLayoutMk cId="3249866559" sldId="2147483660"/>
              <ac:spMk id="12" creationId="{25C4175E-DD46-4115-A982-3EFF25FF407E}"/>
            </ac:spMkLst>
          </pc:spChg>
          <pc:spChg chg="add del mod">
            <ac:chgData name="Sarah Felo" userId="a3a1a628-66c8-4731-8c0a-d21d4e42f7ac" providerId="ADAL" clId="{C33CEE18-6324-4C09-8B47-22E138487399}" dt="2021-06-01T04:28:46.017" v="897" actId="478"/>
            <ac:spMkLst>
              <pc:docMk/>
              <pc:sldMasterMk cId="498888371" sldId="2147483648"/>
              <pc:sldLayoutMk cId="3249866559" sldId="2147483660"/>
              <ac:spMk id="14" creationId="{0100EF97-346C-4F9C-A182-8EB4EBDC09CE}"/>
            </ac:spMkLst>
          </pc:spChg>
          <pc:spChg chg="add del mod">
            <ac:chgData name="Sarah Felo" userId="a3a1a628-66c8-4731-8c0a-d21d4e42f7ac" providerId="ADAL" clId="{C33CEE18-6324-4C09-8B47-22E138487399}" dt="2021-06-01T04:30:20.719" v="915" actId="478"/>
            <ac:spMkLst>
              <pc:docMk/>
              <pc:sldMasterMk cId="498888371" sldId="2147483648"/>
              <pc:sldLayoutMk cId="3249866559" sldId="2147483660"/>
              <ac:spMk id="15" creationId="{F98C117A-5EE4-48D4-8CDF-EB5787CB0B6B}"/>
            </ac:spMkLst>
          </pc:spChg>
          <pc:spChg chg="add del">
            <ac:chgData name="Sarah Felo" userId="a3a1a628-66c8-4731-8c0a-d21d4e42f7ac" providerId="ADAL" clId="{C33CEE18-6324-4C09-8B47-22E138487399}" dt="2021-06-01T04:29:32.473" v="905" actId="11529"/>
            <ac:spMkLst>
              <pc:docMk/>
              <pc:sldMasterMk cId="498888371" sldId="2147483648"/>
              <pc:sldLayoutMk cId="3249866559" sldId="2147483660"/>
              <ac:spMk id="16" creationId="{1F7BB186-EA46-41B0-A9D6-DA4097A100CF}"/>
            </ac:spMkLst>
          </pc:spChg>
          <pc:spChg chg="add mod">
            <ac:chgData name="Sarah Felo" userId="a3a1a628-66c8-4731-8c0a-d21d4e42f7ac" providerId="ADAL" clId="{C33CEE18-6324-4C09-8B47-22E138487399}" dt="2021-06-01T04:34:56.536" v="981" actId="404"/>
            <ac:spMkLst>
              <pc:docMk/>
              <pc:sldMasterMk cId="498888371" sldId="2147483648"/>
              <pc:sldLayoutMk cId="3249866559" sldId="2147483660"/>
              <ac:spMk id="17" creationId="{52425BCF-7A21-4F87-9B68-20C4948F4680}"/>
            </ac:spMkLst>
          </pc:spChg>
          <pc:spChg chg="add del mod">
            <ac:chgData name="Sarah Felo" userId="a3a1a628-66c8-4731-8c0a-d21d4e42f7ac" providerId="ADAL" clId="{C33CEE18-6324-4C09-8B47-22E138487399}" dt="2021-06-01T04:31:18.725" v="933" actId="478"/>
            <ac:spMkLst>
              <pc:docMk/>
              <pc:sldMasterMk cId="498888371" sldId="2147483648"/>
              <pc:sldLayoutMk cId="3249866559" sldId="2147483660"/>
              <ac:spMk id="18" creationId="{3D01BB5E-EB68-4926-9160-4358B179D031}"/>
            </ac:spMkLst>
          </pc:spChg>
          <pc:picChg chg="add mod ord">
            <ac:chgData name="Sarah Felo" userId="a3a1a628-66c8-4731-8c0a-d21d4e42f7ac" providerId="ADAL" clId="{C33CEE18-6324-4C09-8B47-22E138487399}" dt="2021-06-01T04:28:00.752" v="883" actId="167"/>
            <ac:picMkLst>
              <pc:docMk/>
              <pc:sldMasterMk cId="498888371" sldId="2147483648"/>
              <pc:sldLayoutMk cId="3249866559" sldId="2147483660"/>
              <ac:picMk id="8" creationId="{0AC04ACF-15B8-4374-895F-C44A076A85F1}"/>
            </ac:picMkLst>
          </pc:picChg>
          <pc:picChg chg="add mod">
            <ac:chgData name="Sarah Felo" userId="a3a1a628-66c8-4731-8c0a-d21d4e42f7ac" providerId="ADAL" clId="{C33CEE18-6324-4C09-8B47-22E138487399}" dt="2021-06-01T05:07:37.636" v="1694" actId="1035"/>
            <ac:picMkLst>
              <pc:docMk/>
              <pc:sldMasterMk cId="498888371" sldId="2147483648"/>
              <pc:sldLayoutMk cId="3249866559" sldId="2147483660"/>
              <ac:picMk id="13" creationId="{73AB3B12-3FF8-4E3F-9D6A-6F42F20A85EB}"/>
            </ac:picMkLst>
          </pc:picChg>
        </pc:sldLayoutChg>
      </pc:sldMasterChg>
    </pc:docChg>
  </pc:docChgLst>
  <pc:docChgLst>
    <pc:chgData name="Arboleya, Francisco" userId="c5791c70-308f-4788-8274-ffec95d2168e" providerId="ADAL" clId="{D8C0B401-FA8E-414D-AAF2-A765B996BB62}"/>
    <pc:docChg chg="undo custSel addSld modSld">
      <pc:chgData name="Arboleya, Francisco" userId="c5791c70-308f-4788-8274-ffec95d2168e" providerId="ADAL" clId="{D8C0B401-FA8E-414D-AAF2-A765B996BB62}" dt="2021-04-28T22:03:50.651" v="417" actId="5793"/>
      <pc:docMkLst>
        <pc:docMk/>
      </pc:docMkLst>
      <pc:sldChg chg="addSp delSp modSp mod setBg">
        <pc:chgData name="Arboleya, Francisco" userId="c5791c70-308f-4788-8274-ffec95d2168e" providerId="ADAL" clId="{D8C0B401-FA8E-414D-AAF2-A765B996BB62}" dt="2021-04-28T21:30:04.970" v="5" actId="207"/>
        <pc:sldMkLst>
          <pc:docMk/>
          <pc:sldMk cId="3584577912" sldId="256"/>
        </pc:sldMkLst>
        <pc:spChg chg="mod">
          <ac:chgData name="Arboleya, Francisco" userId="c5791c70-308f-4788-8274-ffec95d2168e" providerId="ADAL" clId="{D8C0B401-FA8E-414D-AAF2-A765B996BB62}" dt="2021-04-28T21:29:59.823" v="4" actId="207"/>
          <ac:spMkLst>
            <pc:docMk/>
            <pc:sldMk cId="3584577912" sldId="256"/>
            <ac:spMk id="2" creationId="{143042A1-35BC-43AC-91BC-A9F06637D627}"/>
          </ac:spMkLst>
        </pc:spChg>
        <pc:spChg chg="mod">
          <ac:chgData name="Arboleya, Francisco" userId="c5791c70-308f-4788-8274-ffec95d2168e" providerId="ADAL" clId="{D8C0B401-FA8E-414D-AAF2-A765B996BB62}" dt="2021-04-28T21:30:04.970" v="5" actId="207"/>
          <ac:spMkLst>
            <pc:docMk/>
            <pc:sldMk cId="3584577912" sldId="256"/>
            <ac:spMk id="3" creationId="{89B6140B-525C-4C20-BA18-5ECA48FD59E1}"/>
          </ac:spMkLst>
        </pc:spChg>
        <pc:spChg chg="add del">
          <ac:chgData name="Arboleya, Francisco" userId="c5791c70-308f-4788-8274-ffec95d2168e" providerId="ADAL" clId="{D8C0B401-FA8E-414D-AAF2-A765B996BB62}" dt="2021-04-28T21:29:45.792" v="3" actId="26606"/>
          <ac:spMkLst>
            <pc:docMk/>
            <pc:sldMk cId="3584577912" sldId="256"/>
            <ac:spMk id="8" creationId="{6DDA8CE9-E0A6-4FF2-823D-D08607606DC2}"/>
          </ac:spMkLst>
        </pc:spChg>
        <pc:spChg chg="add del">
          <ac:chgData name="Arboleya, Francisco" userId="c5791c70-308f-4788-8274-ffec95d2168e" providerId="ADAL" clId="{D8C0B401-FA8E-414D-AAF2-A765B996BB62}" dt="2021-04-28T21:29:45.792" v="3" actId="26606"/>
          <ac:spMkLst>
            <pc:docMk/>
            <pc:sldMk cId="3584577912" sldId="256"/>
            <ac:spMk id="10" creationId="{11195564-33B9-434B-9641-764F5905A56F}"/>
          </ac:spMkLst>
        </pc:spChg>
        <pc:spChg chg="mod ord">
          <ac:chgData name="Arboleya, Francisco" userId="c5791c70-308f-4788-8274-ffec95d2168e" providerId="ADAL" clId="{D8C0B401-FA8E-414D-AAF2-A765B996BB62}" dt="2021-04-28T21:30:04.970" v="5" actId="207"/>
          <ac:spMkLst>
            <pc:docMk/>
            <pc:sldMk cId="3584577912" sldId="256"/>
            <ac:spMk id="22" creationId="{E9634CDE-CA0A-4727-97A4-9E10B449F261}"/>
          </ac:spMkLst>
        </pc:spChg>
        <pc:spChg chg="add del">
          <ac:chgData name="Arboleya, Francisco" userId="c5791c70-308f-4788-8274-ffec95d2168e" providerId="ADAL" clId="{D8C0B401-FA8E-414D-AAF2-A765B996BB62}" dt="2021-04-28T21:29:45.792" v="3" actId="26606"/>
          <ac:spMkLst>
            <pc:docMk/>
            <pc:sldMk cId="3584577912" sldId="256"/>
            <ac:spMk id="29" creationId="{7316481C-0A49-4796-812B-0D64F063B720}"/>
          </ac:spMkLst>
        </pc:spChg>
        <pc:spChg chg="add del">
          <ac:chgData name="Arboleya, Francisco" userId="c5791c70-308f-4788-8274-ffec95d2168e" providerId="ADAL" clId="{D8C0B401-FA8E-414D-AAF2-A765B996BB62}" dt="2021-04-28T21:29:45.792" v="3" actId="26606"/>
          <ac:spMkLst>
            <pc:docMk/>
            <pc:sldMk cId="3584577912" sldId="256"/>
            <ac:spMk id="31" creationId="{A5271697-90F1-4A23-8EF2-0179F2EAFACB}"/>
          </ac:spMkLst>
        </pc:spChg>
        <pc:spChg chg="add del">
          <ac:chgData name="Arboleya, Francisco" userId="c5791c70-308f-4788-8274-ffec95d2168e" providerId="ADAL" clId="{D8C0B401-FA8E-414D-AAF2-A765B996BB62}" dt="2021-04-28T21:29:45.792" v="3" actId="26606"/>
          <ac:spMkLst>
            <pc:docMk/>
            <pc:sldMk cId="3584577912" sldId="256"/>
            <ac:spMk id="55" creationId="{D9F5512A-48E1-4C07-B75E-3CCC517B6804}"/>
          </ac:spMkLst>
        </pc:spChg>
        <pc:grpChg chg="add del">
          <ac:chgData name="Arboleya, Francisco" userId="c5791c70-308f-4788-8274-ffec95d2168e" providerId="ADAL" clId="{D8C0B401-FA8E-414D-AAF2-A765B996BB62}" dt="2021-04-28T21:29:45.792" v="3" actId="26606"/>
          <ac:grpSpMkLst>
            <pc:docMk/>
            <pc:sldMk cId="3584577912" sldId="256"/>
            <ac:grpSpMk id="12" creationId="{1D18C537-E336-47C4-836B-C342A230F8F3}"/>
          </ac:grpSpMkLst>
        </pc:grpChg>
        <pc:grpChg chg="add del">
          <ac:chgData name="Arboleya, Francisco" userId="c5791c70-308f-4788-8274-ffec95d2168e" providerId="ADAL" clId="{D8C0B401-FA8E-414D-AAF2-A765B996BB62}" dt="2021-04-28T21:29:45.792" v="3" actId="26606"/>
          <ac:grpSpMkLst>
            <pc:docMk/>
            <pc:sldMk cId="3584577912" sldId="256"/>
            <ac:grpSpMk id="18" creationId="{5A1259D8-0C3A-4069-A22F-537BBBB61A9C}"/>
          </ac:grpSpMkLst>
        </pc:grpChg>
        <pc:grpChg chg="add del">
          <ac:chgData name="Arboleya, Francisco" userId="c5791c70-308f-4788-8274-ffec95d2168e" providerId="ADAL" clId="{D8C0B401-FA8E-414D-AAF2-A765B996BB62}" dt="2021-04-28T21:29:45.792" v="3" actId="26606"/>
          <ac:grpSpMkLst>
            <pc:docMk/>
            <pc:sldMk cId="3584577912" sldId="256"/>
            <ac:grpSpMk id="33" creationId="{0924561D-756D-410B-973A-E68C2552C20C}"/>
          </ac:grpSpMkLst>
        </pc:grpChg>
        <pc:picChg chg="mod">
          <ac:chgData name="Arboleya, Francisco" userId="c5791c70-308f-4788-8274-ffec95d2168e" providerId="ADAL" clId="{D8C0B401-FA8E-414D-AAF2-A765B996BB62}" dt="2021-04-28T21:29:45.792" v="3" actId="26606"/>
          <ac:picMkLst>
            <pc:docMk/>
            <pc:sldMk cId="3584577912" sldId="256"/>
            <ac:picMk id="23" creationId="{1404F32D-BF2B-4C7B-98C0-30022E7B5F82}"/>
          </ac:picMkLst>
        </pc:picChg>
        <pc:picChg chg="mod">
          <ac:chgData name="Arboleya, Francisco" userId="c5791c70-308f-4788-8274-ffec95d2168e" providerId="ADAL" clId="{D8C0B401-FA8E-414D-AAF2-A765B996BB62}" dt="2021-04-28T21:29:45.792" v="3" actId="26606"/>
          <ac:picMkLst>
            <pc:docMk/>
            <pc:sldMk cId="3584577912" sldId="256"/>
            <ac:picMk id="24" creationId="{008489B1-10B2-4408-A8B3-182396022A4C}"/>
          </ac:picMkLst>
        </pc:picChg>
      </pc:sldChg>
      <pc:sldChg chg="modSp mod">
        <pc:chgData name="Arboleya, Francisco" userId="c5791c70-308f-4788-8274-ffec95d2168e" providerId="ADAL" clId="{D8C0B401-FA8E-414D-AAF2-A765B996BB62}" dt="2021-04-28T21:30:14.852" v="7" actId="207"/>
        <pc:sldMkLst>
          <pc:docMk/>
          <pc:sldMk cId="4091728237" sldId="257"/>
        </pc:sldMkLst>
        <pc:spChg chg="mod">
          <ac:chgData name="Arboleya, Francisco" userId="c5791c70-308f-4788-8274-ffec95d2168e" providerId="ADAL" clId="{D8C0B401-FA8E-414D-AAF2-A765B996BB62}" dt="2021-04-28T21:30:11.122" v="6" actId="207"/>
          <ac:spMkLst>
            <pc:docMk/>
            <pc:sldMk cId="4091728237" sldId="257"/>
            <ac:spMk id="2" creationId="{A2CF349B-643C-4C5F-B374-C45F3CF44CC6}"/>
          </ac:spMkLst>
        </pc:spChg>
        <pc:spChg chg="mod">
          <ac:chgData name="Arboleya, Francisco" userId="c5791c70-308f-4788-8274-ffec95d2168e" providerId="ADAL" clId="{D8C0B401-FA8E-414D-AAF2-A765B996BB62}" dt="2021-04-28T21:30:14.852" v="7" actId="207"/>
          <ac:spMkLst>
            <pc:docMk/>
            <pc:sldMk cId="4091728237" sldId="257"/>
            <ac:spMk id="4" creationId="{180FE3EB-EBB1-4124-B29D-48984AF99E45}"/>
          </ac:spMkLst>
        </pc:spChg>
      </pc:sldChg>
      <pc:sldChg chg="modSp">
        <pc:chgData name="Arboleya, Francisco" userId="c5791c70-308f-4788-8274-ffec95d2168e" providerId="ADAL" clId="{D8C0B401-FA8E-414D-AAF2-A765B996BB62}" dt="2021-04-28T21:30:20.038" v="8" actId="207"/>
        <pc:sldMkLst>
          <pc:docMk/>
          <pc:sldMk cId="588362207" sldId="258"/>
        </pc:sldMkLst>
        <pc:spChg chg="mod">
          <ac:chgData name="Arboleya, Francisco" userId="c5791c70-308f-4788-8274-ffec95d2168e" providerId="ADAL" clId="{D8C0B401-FA8E-414D-AAF2-A765B996BB62}" dt="2021-04-28T21:30:20.038" v="8" actId="207"/>
          <ac:spMkLst>
            <pc:docMk/>
            <pc:sldMk cId="588362207" sldId="258"/>
            <ac:spMk id="2" creationId="{A2DA6FB5-76CB-46CE-94AF-D2353DDC9C46}"/>
          </ac:spMkLst>
        </pc:spChg>
      </pc:sldChg>
      <pc:sldChg chg="addSp delSp modSp mod modNotesTx">
        <pc:chgData name="Arboleya, Francisco" userId="c5791c70-308f-4788-8274-ffec95d2168e" providerId="ADAL" clId="{D8C0B401-FA8E-414D-AAF2-A765B996BB62}" dt="2021-04-28T21:37:52.728" v="97"/>
        <pc:sldMkLst>
          <pc:docMk/>
          <pc:sldMk cId="4119922241" sldId="259"/>
        </pc:sldMkLst>
        <pc:spChg chg="mod">
          <ac:chgData name="Arboleya, Francisco" userId="c5791c70-308f-4788-8274-ffec95d2168e" providerId="ADAL" clId="{D8C0B401-FA8E-414D-AAF2-A765B996BB62}" dt="2021-04-28T21:30:25.321" v="9" actId="207"/>
          <ac:spMkLst>
            <pc:docMk/>
            <pc:sldMk cId="4119922241" sldId="259"/>
            <ac:spMk id="2" creationId="{A2DA6FB5-76CB-46CE-94AF-D2353DDC9C46}"/>
          </ac:spMkLst>
        </pc:spChg>
        <pc:spChg chg="add mod">
          <ac:chgData name="Arboleya, Francisco" userId="c5791c70-308f-4788-8274-ffec95d2168e" providerId="ADAL" clId="{D8C0B401-FA8E-414D-AAF2-A765B996BB62}" dt="2021-04-28T21:37:52.011" v="96" actId="21"/>
          <ac:spMkLst>
            <pc:docMk/>
            <pc:sldMk cId="4119922241" sldId="259"/>
            <ac:spMk id="6" creationId="{9F2CA801-4A97-4406-8D3D-53C8F75510B8}"/>
          </ac:spMkLst>
        </pc:spChg>
        <pc:spChg chg="add del mod">
          <ac:chgData name="Arboleya, Francisco" userId="c5791c70-308f-4788-8274-ffec95d2168e" providerId="ADAL" clId="{D8C0B401-FA8E-414D-AAF2-A765B996BB62}" dt="2021-04-28T21:37:49.479" v="95"/>
          <ac:spMkLst>
            <pc:docMk/>
            <pc:sldMk cId="4119922241" sldId="259"/>
            <ac:spMk id="7" creationId="{872588E3-5EEC-499B-98B1-2228C6FFE2DD}"/>
          </ac:spMkLst>
        </pc:spChg>
      </pc:sldChg>
      <pc:sldChg chg="addSp delSp modSp add mod modNotesTx">
        <pc:chgData name="Arboleya, Francisco" userId="c5791c70-308f-4788-8274-ffec95d2168e" providerId="ADAL" clId="{D8C0B401-FA8E-414D-AAF2-A765B996BB62}" dt="2021-04-28T21:38:03.406" v="129" actId="20577"/>
        <pc:sldMkLst>
          <pc:docMk/>
          <pc:sldMk cId="2677342060" sldId="260"/>
        </pc:sldMkLst>
        <pc:picChg chg="del">
          <ac:chgData name="Arboleya, Francisco" userId="c5791c70-308f-4788-8274-ffec95d2168e" providerId="ADAL" clId="{D8C0B401-FA8E-414D-AAF2-A765B996BB62}" dt="2021-04-28T21:30:36.521" v="11" actId="478"/>
          <ac:picMkLst>
            <pc:docMk/>
            <pc:sldMk cId="2677342060" sldId="260"/>
            <ac:picMk id="4" creationId="{847FE9B2-487E-49B0-8C6F-036434D59374}"/>
          </ac:picMkLst>
        </pc:picChg>
        <pc:picChg chg="add mod">
          <ac:chgData name="Arboleya, Francisco" userId="c5791c70-308f-4788-8274-ffec95d2168e" providerId="ADAL" clId="{D8C0B401-FA8E-414D-AAF2-A765B996BB62}" dt="2021-04-28T21:34:06.556" v="40" actId="1076"/>
          <ac:picMkLst>
            <pc:docMk/>
            <pc:sldMk cId="2677342060" sldId="260"/>
            <ac:picMk id="5" creationId="{5528E765-4D75-4A6F-9F4C-7D9E40BFA208}"/>
          </ac:picMkLst>
        </pc:picChg>
        <pc:picChg chg="add mod">
          <ac:chgData name="Arboleya, Francisco" userId="c5791c70-308f-4788-8274-ffec95d2168e" providerId="ADAL" clId="{D8C0B401-FA8E-414D-AAF2-A765B996BB62}" dt="2021-04-28T21:34:08.566" v="41" actId="14100"/>
          <ac:picMkLst>
            <pc:docMk/>
            <pc:sldMk cId="2677342060" sldId="260"/>
            <ac:picMk id="6" creationId="{3E43631D-28BE-467C-92EC-CD407B09032B}"/>
          </ac:picMkLst>
        </pc:picChg>
        <pc:picChg chg="add mod">
          <ac:chgData name="Arboleya, Francisco" userId="c5791c70-308f-4788-8274-ffec95d2168e" providerId="ADAL" clId="{D8C0B401-FA8E-414D-AAF2-A765B996BB62}" dt="2021-04-28T21:33:29.454" v="31" actId="1076"/>
          <ac:picMkLst>
            <pc:docMk/>
            <pc:sldMk cId="2677342060" sldId="260"/>
            <ac:picMk id="7" creationId="{BD7C3D1B-47BE-4C80-B7AC-126CAF043F05}"/>
          </ac:picMkLst>
        </pc:picChg>
        <pc:picChg chg="add mod">
          <ac:chgData name="Arboleya, Francisco" userId="c5791c70-308f-4788-8274-ffec95d2168e" providerId="ADAL" clId="{D8C0B401-FA8E-414D-AAF2-A765B996BB62}" dt="2021-04-28T21:34:01.343" v="38" actId="1076"/>
          <ac:picMkLst>
            <pc:docMk/>
            <pc:sldMk cId="2677342060" sldId="260"/>
            <ac:picMk id="8" creationId="{401CB80E-A57D-4AE7-B681-BBD3FAD5144A}"/>
          </ac:picMkLst>
        </pc:picChg>
        <pc:picChg chg="add mod">
          <ac:chgData name="Arboleya, Francisco" userId="c5791c70-308f-4788-8274-ffec95d2168e" providerId="ADAL" clId="{D8C0B401-FA8E-414D-AAF2-A765B996BB62}" dt="2021-04-28T21:34:36.748" v="48" actId="1076"/>
          <ac:picMkLst>
            <pc:docMk/>
            <pc:sldMk cId="2677342060" sldId="260"/>
            <ac:picMk id="9" creationId="{F9114669-672C-4A1C-B7FB-B4EBAD01BFD0}"/>
          </ac:picMkLst>
        </pc:picChg>
      </pc:sldChg>
      <pc:sldChg chg="addSp delSp modSp add mod modNotesTx">
        <pc:chgData name="Arboleya, Francisco" userId="c5791c70-308f-4788-8274-ffec95d2168e" providerId="ADAL" clId="{D8C0B401-FA8E-414D-AAF2-A765B996BB62}" dt="2021-04-28T21:40:36.188" v="184" actId="688"/>
        <pc:sldMkLst>
          <pc:docMk/>
          <pc:sldMk cId="3065645851" sldId="261"/>
        </pc:sldMkLst>
        <pc:picChg chg="del">
          <ac:chgData name="Arboleya, Francisco" userId="c5791c70-308f-4788-8274-ffec95d2168e" providerId="ADAL" clId="{D8C0B401-FA8E-414D-AAF2-A765B996BB62}" dt="2021-04-28T21:36:02.852" v="51" actId="478"/>
          <ac:picMkLst>
            <pc:docMk/>
            <pc:sldMk cId="3065645851" sldId="261"/>
            <ac:picMk id="5" creationId="{5528E765-4D75-4A6F-9F4C-7D9E40BFA208}"/>
          </ac:picMkLst>
        </pc:picChg>
        <pc:picChg chg="del">
          <ac:chgData name="Arboleya, Francisco" userId="c5791c70-308f-4788-8274-ffec95d2168e" providerId="ADAL" clId="{D8C0B401-FA8E-414D-AAF2-A765B996BB62}" dt="2021-04-28T21:36:04.832" v="54" actId="478"/>
          <ac:picMkLst>
            <pc:docMk/>
            <pc:sldMk cId="3065645851" sldId="261"/>
            <ac:picMk id="6" creationId="{3E43631D-28BE-467C-92EC-CD407B09032B}"/>
          </ac:picMkLst>
        </pc:picChg>
        <pc:picChg chg="del">
          <ac:chgData name="Arboleya, Francisco" userId="c5791c70-308f-4788-8274-ffec95d2168e" providerId="ADAL" clId="{D8C0B401-FA8E-414D-AAF2-A765B996BB62}" dt="2021-04-28T21:36:04.202" v="53" actId="478"/>
          <ac:picMkLst>
            <pc:docMk/>
            <pc:sldMk cId="3065645851" sldId="261"/>
            <ac:picMk id="7" creationId="{BD7C3D1B-47BE-4C80-B7AC-126CAF043F05}"/>
          </ac:picMkLst>
        </pc:picChg>
        <pc:picChg chg="del">
          <ac:chgData name="Arboleya, Francisco" userId="c5791c70-308f-4788-8274-ffec95d2168e" providerId="ADAL" clId="{D8C0B401-FA8E-414D-AAF2-A765B996BB62}" dt="2021-04-28T21:36:03.573" v="52" actId="478"/>
          <ac:picMkLst>
            <pc:docMk/>
            <pc:sldMk cId="3065645851" sldId="261"/>
            <ac:picMk id="8" creationId="{401CB80E-A57D-4AE7-B681-BBD3FAD5144A}"/>
          </ac:picMkLst>
        </pc:picChg>
        <pc:picChg chg="del">
          <ac:chgData name="Arboleya, Francisco" userId="c5791c70-308f-4788-8274-ffec95d2168e" providerId="ADAL" clId="{D8C0B401-FA8E-414D-AAF2-A765B996BB62}" dt="2021-04-28T21:36:01.142" v="50" actId="478"/>
          <ac:picMkLst>
            <pc:docMk/>
            <pc:sldMk cId="3065645851" sldId="261"/>
            <ac:picMk id="9" creationId="{F9114669-672C-4A1C-B7FB-B4EBAD01BFD0}"/>
          </ac:picMkLst>
        </pc:picChg>
        <pc:picChg chg="add mod">
          <ac:chgData name="Arboleya, Francisco" userId="c5791c70-308f-4788-8274-ffec95d2168e" providerId="ADAL" clId="{D8C0B401-FA8E-414D-AAF2-A765B996BB62}" dt="2021-04-28T21:40:27" v="181" actId="1076"/>
          <ac:picMkLst>
            <pc:docMk/>
            <pc:sldMk cId="3065645851" sldId="261"/>
            <ac:picMk id="10" creationId="{B5357CB6-AD2A-4351-AD93-F41BBBDA465E}"/>
          </ac:picMkLst>
        </pc:picChg>
        <pc:picChg chg="add mod">
          <ac:chgData name="Arboleya, Francisco" userId="c5791c70-308f-4788-8274-ffec95d2168e" providerId="ADAL" clId="{D8C0B401-FA8E-414D-AAF2-A765B996BB62}" dt="2021-04-28T21:40:36.188" v="184" actId="688"/>
          <ac:picMkLst>
            <pc:docMk/>
            <pc:sldMk cId="3065645851" sldId="261"/>
            <ac:picMk id="11" creationId="{B74609C2-EB7F-45E4-94AF-BAC2764BE1D1}"/>
          </ac:picMkLst>
        </pc:picChg>
        <pc:picChg chg="add mod">
          <ac:chgData name="Arboleya, Francisco" userId="c5791c70-308f-4788-8274-ffec95d2168e" providerId="ADAL" clId="{D8C0B401-FA8E-414D-AAF2-A765B996BB62}" dt="2021-04-28T21:39:32.244" v="170" actId="1076"/>
          <ac:picMkLst>
            <pc:docMk/>
            <pc:sldMk cId="3065645851" sldId="261"/>
            <ac:picMk id="12" creationId="{0EDBEABF-09E8-4B15-A55F-162B59260AE9}"/>
          </ac:picMkLst>
        </pc:picChg>
        <pc:picChg chg="add mod">
          <ac:chgData name="Arboleya, Francisco" userId="c5791c70-308f-4788-8274-ffec95d2168e" providerId="ADAL" clId="{D8C0B401-FA8E-414D-AAF2-A765B996BB62}" dt="2021-04-28T21:40:00.727" v="176" actId="688"/>
          <ac:picMkLst>
            <pc:docMk/>
            <pc:sldMk cId="3065645851" sldId="261"/>
            <ac:picMk id="13" creationId="{15645118-3DE1-4EAC-B188-85CB77DB70C1}"/>
          </ac:picMkLst>
        </pc:picChg>
        <pc:picChg chg="add mod">
          <ac:chgData name="Arboleya, Francisco" userId="c5791c70-308f-4788-8274-ffec95d2168e" providerId="ADAL" clId="{D8C0B401-FA8E-414D-AAF2-A765B996BB62}" dt="2021-04-28T21:40:30.923" v="183" actId="688"/>
          <ac:picMkLst>
            <pc:docMk/>
            <pc:sldMk cId="3065645851" sldId="261"/>
            <ac:picMk id="14" creationId="{E636C5AB-5C1B-47FD-A330-FE6C827D617C}"/>
          </ac:picMkLst>
        </pc:picChg>
      </pc:sldChg>
      <pc:sldChg chg="addSp delSp modSp add mod modNotesTx">
        <pc:chgData name="Arboleya, Francisco" userId="c5791c70-308f-4788-8274-ffec95d2168e" providerId="ADAL" clId="{D8C0B401-FA8E-414D-AAF2-A765B996BB62}" dt="2021-04-28T21:44:50.524" v="241" actId="1076"/>
        <pc:sldMkLst>
          <pc:docMk/>
          <pc:sldMk cId="314557079" sldId="262"/>
        </pc:sldMkLst>
        <pc:spChg chg="mod">
          <ac:chgData name="Arboleya, Francisco" userId="c5791c70-308f-4788-8274-ffec95d2168e" providerId="ADAL" clId="{D8C0B401-FA8E-414D-AAF2-A765B996BB62}" dt="2021-04-28T21:40:57.253" v="199" actId="313"/>
          <ac:spMkLst>
            <pc:docMk/>
            <pc:sldMk cId="314557079" sldId="262"/>
            <ac:spMk id="2" creationId="{A2DA6FB5-76CB-46CE-94AF-D2353DDC9C46}"/>
          </ac:spMkLst>
        </pc:spChg>
        <pc:picChg chg="add mod">
          <ac:chgData name="Arboleya, Francisco" userId="c5791c70-308f-4788-8274-ffec95d2168e" providerId="ADAL" clId="{D8C0B401-FA8E-414D-AAF2-A765B996BB62}" dt="2021-04-28T21:43:48.868" v="227" actId="1076"/>
          <ac:picMkLst>
            <pc:docMk/>
            <pc:sldMk cId="314557079" sldId="262"/>
            <ac:picMk id="8" creationId="{9DDFE132-C292-444B-BFB9-699898D741E2}"/>
          </ac:picMkLst>
        </pc:picChg>
        <pc:picChg chg="add mod">
          <ac:chgData name="Arboleya, Francisco" userId="c5791c70-308f-4788-8274-ffec95d2168e" providerId="ADAL" clId="{D8C0B401-FA8E-414D-AAF2-A765B996BB62}" dt="2021-04-28T21:44:50.524" v="241" actId="1076"/>
          <ac:picMkLst>
            <pc:docMk/>
            <pc:sldMk cId="314557079" sldId="262"/>
            <ac:picMk id="9" creationId="{85861BA2-1AAB-496B-AC75-EFE7669FFC85}"/>
          </ac:picMkLst>
        </pc:picChg>
        <pc:picChg chg="del">
          <ac:chgData name="Arboleya, Francisco" userId="c5791c70-308f-4788-8274-ffec95d2168e" providerId="ADAL" clId="{D8C0B401-FA8E-414D-AAF2-A765B996BB62}" dt="2021-04-28T21:40:52.614" v="196" actId="478"/>
          <ac:picMkLst>
            <pc:docMk/>
            <pc:sldMk cId="314557079" sldId="262"/>
            <ac:picMk id="10" creationId="{B5357CB6-AD2A-4351-AD93-F41BBBDA465E}"/>
          </ac:picMkLst>
        </pc:picChg>
        <pc:picChg chg="del">
          <ac:chgData name="Arboleya, Francisco" userId="c5791c70-308f-4788-8274-ffec95d2168e" providerId="ADAL" clId="{D8C0B401-FA8E-414D-AAF2-A765B996BB62}" dt="2021-04-28T21:40:51.083" v="194" actId="478"/>
          <ac:picMkLst>
            <pc:docMk/>
            <pc:sldMk cId="314557079" sldId="262"/>
            <ac:picMk id="11" creationId="{B74609C2-EB7F-45E4-94AF-BAC2764BE1D1}"/>
          </ac:picMkLst>
        </pc:picChg>
        <pc:picChg chg="del">
          <ac:chgData name="Arboleya, Francisco" userId="c5791c70-308f-4788-8274-ffec95d2168e" providerId="ADAL" clId="{D8C0B401-FA8E-414D-AAF2-A765B996BB62}" dt="2021-04-28T21:40:51.819" v="195" actId="478"/>
          <ac:picMkLst>
            <pc:docMk/>
            <pc:sldMk cId="314557079" sldId="262"/>
            <ac:picMk id="12" creationId="{0EDBEABF-09E8-4B15-A55F-162B59260AE9}"/>
          </ac:picMkLst>
        </pc:picChg>
        <pc:picChg chg="del">
          <ac:chgData name="Arboleya, Francisco" userId="c5791c70-308f-4788-8274-ffec95d2168e" providerId="ADAL" clId="{D8C0B401-FA8E-414D-AAF2-A765B996BB62}" dt="2021-04-28T21:40:54.527" v="198" actId="478"/>
          <ac:picMkLst>
            <pc:docMk/>
            <pc:sldMk cId="314557079" sldId="262"/>
            <ac:picMk id="13" creationId="{15645118-3DE1-4EAC-B188-85CB77DB70C1}"/>
          </ac:picMkLst>
        </pc:picChg>
        <pc:picChg chg="del">
          <ac:chgData name="Arboleya, Francisco" userId="c5791c70-308f-4788-8274-ffec95d2168e" providerId="ADAL" clId="{D8C0B401-FA8E-414D-AAF2-A765B996BB62}" dt="2021-04-28T21:40:53.340" v="197" actId="478"/>
          <ac:picMkLst>
            <pc:docMk/>
            <pc:sldMk cId="314557079" sldId="262"/>
            <ac:picMk id="14" creationId="{E636C5AB-5C1B-47FD-A330-FE6C827D617C}"/>
          </ac:picMkLst>
        </pc:picChg>
        <pc:picChg chg="add mod">
          <ac:chgData name="Arboleya, Francisco" userId="c5791c70-308f-4788-8274-ffec95d2168e" providerId="ADAL" clId="{D8C0B401-FA8E-414D-AAF2-A765B996BB62}" dt="2021-04-28T21:44:46.113" v="240" actId="1076"/>
          <ac:picMkLst>
            <pc:docMk/>
            <pc:sldMk cId="314557079" sldId="262"/>
            <ac:picMk id="15" creationId="{B419D9DC-B0FE-4DAB-972F-A59CD2A19E3E}"/>
          </ac:picMkLst>
        </pc:picChg>
        <pc:picChg chg="add del mod ord">
          <ac:chgData name="Arboleya, Francisco" userId="c5791c70-308f-4788-8274-ffec95d2168e" providerId="ADAL" clId="{D8C0B401-FA8E-414D-AAF2-A765B996BB62}" dt="2021-04-28T21:44:41.155" v="239" actId="478"/>
          <ac:picMkLst>
            <pc:docMk/>
            <pc:sldMk cId="314557079" sldId="262"/>
            <ac:picMk id="16" creationId="{61111230-B844-4292-85DA-B8A8949DA9B7}"/>
          </ac:picMkLst>
        </pc:picChg>
        <pc:picChg chg="add mod ord">
          <ac:chgData name="Arboleya, Francisco" userId="c5791c70-308f-4788-8274-ffec95d2168e" providerId="ADAL" clId="{D8C0B401-FA8E-414D-AAF2-A765B996BB62}" dt="2021-04-28T21:44:35.124" v="237" actId="166"/>
          <ac:picMkLst>
            <pc:docMk/>
            <pc:sldMk cId="314557079" sldId="262"/>
            <ac:picMk id="17" creationId="{74D66B53-EAF8-486A-BE35-FF3B1AA16087}"/>
          </ac:picMkLst>
        </pc:picChg>
      </pc:sldChg>
      <pc:sldChg chg="addSp delSp modSp add mod modNotesTx">
        <pc:chgData name="Arboleya, Francisco" userId="c5791c70-308f-4788-8274-ffec95d2168e" providerId="ADAL" clId="{D8C0B401-FA8E-414D-AAF2-A765B996BB62}" dt="2021-04-28T21:45:41.982" v="261" actId="1076"/>
        <pc:sldMkLst>
          <pc:docMk/>
          <pc:sldMk cId="382156611" sldId="263"/>
        </pc:sldMkLst>
        <pc:spChg chg="mod">
          <ac:chgData name="Arboleya, Francisco" userId="c5791c70-308f-4788-8274-ffec95d2168e" providerId="ADAL" clId="{D8C0B401-FA8E-414D-AAF2-A765B996BB62}" dt="2021-04-28T21:45:05.297" v="248" actId="20577"/>
          <ac:spMkLst>
            <pc:docMk/>
            <pc:sldMk cId="382156611" sldId="263"/>
            <ac:spMk id="2" creationId="{A2DA6FB5-76CB-46CE-94AF-D2353DDC9C46}"/>
          </ac:spMkLst>
        </pc:spChg>
        <pc:picChg chg="add mod">
          <ac:chgData name="Arboleya, Francisco" userId="c5791c70-308f-4788-8274-ffec95d2168e" providerId="ADAL" clId="{D8C0B401-FA8E-414D-AAF2-A765B996BB62}" dt="2021-04-28T21:45:41.982" v="261" actId="1076"/>
          <ac:picMkLst>
            <pc:docMk/>
            <pc:sldMk cId="382156611" sldId="263"/>
            <ac:picMk id="7" creationId="{297EA166-B619-4F6A-88B3-06AC69465704}"/>
          </ac:picMkLst>
        </pc:picChg>
        <pc:picChg chg="del">
          <ac:chgData name="Arboleya, Francisco" userId="c5791c70-308f-4788-8274-ffec95d2168e" providerId="ADAL" clId="{D8C0B401-FA8E-414D-AAF2-A765B996BB62}" dt="2021-04-28T21:45:08.015" v="250" actId="478"/>
          <ac:picMkLst>
            <pc:docMk/>
            <pc:sldMk cId="382156611" sldId="263"/>
            <ac:picMk id="8" creationId="{9DDFE132-C292-444B-BFB9-699898D741E2}"/>
          </ac:picMkLst>
        </pc:picChg>
        <pc:picChg chg="del">
          <ac:chgData name="Arboleya, Francisco" userId="c5791c70-308f-4788-8274-ffec95d2168e" providerId="ADAL" clId="{D8C0B401-FA8E-414D-AAF2-A765B996BB62}" dt="2021-04-28T21:45:09.484" v="252" actId="478"/>
          <ac:picMkLst>
            <pc:docMk/>
            <pc:sldMk cId="382156611" sldId="263"/>
            <ac:picMk id="9" creationId="{85861BA2-1AAB-496B-AC75-EFE7669FFC85}"/>
          </ac:picMkLst>
        </pc:picChg>
        <pc:picChg chg="del">
          <ac:chgData name="Arboleya, Francisco" userId="c5791c70-308f-4788-8274-ffec95d2168e" providerId="ADAL" clId="{D8C0B401-FA8E-414D-AAF2-A765B996BB62}" dt="2021-04-28T21:45:07.411" v="249" actId="478"/>
          <ac:picMkLst>
            <pc:docMk/>
            <pc:sldMk cId="382156611" sldId="263"/>
            <ac:picMk id="15" creationId="{B419D9DC-B0FE-4DAB-972F-A59CD2A19E3E}"/>
          </ac:picMkLst>
        </pc:picChg>
        <pc:picChg chg="del">
          <ac:chgData name="Arboleya, Francisco" userId="c5791c70-308f-4788-8274-ffec95d2168e" providerId="ADAL" clId="{D8C0B401-FA8E-414D-AAF2-A765B996BB62}" dt="2021-04-28T21:45:08.805" v="251" actId="478"/>
          <ac:picMkLst>
            <pc:docMk/>
            <pc:sldMk cId="382156611" sldId="263"/>
            <ac:picMk id="17" creationId="{74D66B53-EAF8-486A-BE35-FF3B1AA16087}"/>
          </ac:picMkLst>
        </pc:picChg>
      </pc:sldChg>
      <pc:sldChg chg="addSp delSp modSp add mod">
        <pc:chgData name="Arboleya, Francisco" userId="c5791c70-308f-4788-8274-ffec95d2168e" providerId="ADAL" clId="{D8C0B401-FA8E-414D-AAF2-A765B996BB62}" dt="2021-04-28T21:46:40.576" v="276" actId="166"/>
        <pc:sldMkLst>
          <pc:docMk/>
          <pc:sldMk cId="946246726" sldId="264"/>
        </pc:sldMkLst>
        <pc:picChg chg="add mod">
          <ac:chgData name="Arboleya, Francisco" userId="c5791c70-308f-4788-8274-ffec95d2168e" providerId="ADAL" clId="{D8C0B401-FA8E-414D-AAF2-A765B996BB62}" dt="2021-04-28T21:46:21.843" v="271" actId="1076"/>
          <ac:picMkLst>
            <pc:docMk/>
            <pc:sldMk cId="946246726" sldId="264"/>
            <ac:picMk id="4" creationId="{63D41E59-62F8-48F7-9D85-FD92E40611C6}"/>
          </ac:picMkLst>
        </pc:picChg>
        <pc:picChg chg="add mod ord">
          <ac:chgData name="Arboleya, Francisco" userId="c5791c70-308f-4788-8274-ffec95d2168e" providerId="ADAL" clId="{D8C0B401-FA8E-414D-AAF2-A765B996BB62}" dt="2021-04-28T21:46:40.576" v="276" actId="166"/>
          <ac:picMkLst>
            <pc:docMk/>
            <pc:sldMk cId="946246726" sldId="264"/>
            <ac:picMk id="5" creationId="{13DBE5E5-40D3-4371-926C-BC816EA4E446}"/>
          </ac:picMkLst>
        </pc:picChg>
        <pc:picChg chg="add mod">
          <ac:chgData name="Arboleya, Francisco" userId="c5791c70-308f-4788-8274-ffec95d2168e" providerId="ADAL" clId="{D8C0B401-FA8E-414D-AAF2-A765B996BB62}" dt="2021-04-28T21:46:37.616" v="275" actId="1076"/>
          <ac:picMkLst>
            <pc:docMk/>
            <pc:sldMk cId="946246726" sldId="264"/>
            <ac:picMk id="6" creationId="{12E7C4AC-D58B-4853-9AC5-3139DB1D15F5}"/>
          </ac:picMkLst>
        </pc:picChg>
        <pc:picChg chg="del">
          <ac:chgData name="Arboleya, Francisco" userId="c5791c70-308f-4788-8274-ffec95d2168e" providerId="ADAL" clId="{D8C0B401-FA8E-414D-AAF2-A765B996BB62}" dt="2021-04-28T21:45:49.216" v="263" actId="478"/>
          <ac:picMkLst>
            <pc:docMk/>
            <pc:sldMk cId="946246726" sldId="264"/>
            <ac:picMk id="7" creationId="{297EA166-B619-4F6A-88B3-06AC69465704}"/>
          </ac:picMkLst>
        </pc:picChg>
      </pc:sldChg>
      <pc:sldChg chg="addSp delSp modSp add mod modNotesTx">
        <pc:chgData name="Arboleya, Francisco" userId="c5791c70-308f-4788-8274-ffec95d2168e" providerId="ADAL" clId="{D8C0B401-FA8E-414D-AAF2-A765B996BB62}" dt="2021-04-28T22:03:50.651" v="417" actId="5793"/>
        <pc:sldMkLst>
          <pc:docMk/>
          <pc:sldMk cId="4019854673" sldId="265"/>
        </pc:sldMkLst>
        <pc:spChg chg="mod">
          <ac:chgData name="Arboleya, Francisco" userId="c5791c70-308f-4788-8274-ffec95d2168e" providerId="ADAL" clId="{D8C0B401-FA8E-414D-AAF2-A765B996BB62}" dt="2021-04-28T21:47:16.421" v="304" actId="313"/>
          <ac:spMkLst>
            <pc:docMk/>
            <pc:sldMk cId="4019854673" sldId="265"/>
            <ac:spMk id="2" creationId="{A2DA6FB5-76CB-46CE-94AF-D2353DDC9C46}"/>
          </ac:spMkLst>
        </pc:spChg>
        <pc:picChg chg="del">
          <ac:chgData name="Arboleya, Francisco" userId="c5791c70-308f-4788-8274-ffec95d2168e" providerId="ADAL" clId="{D8C0B401-FA8E-414D-AAF2-A765B996BB62}" dt="2021-04-28T21:47:13.769" v="302" actId="478"/>
          <ac:picMkLst>
            <pc:docMk/>
            <pc:sldMk cId="4019854673" sldId="265"/>
            <ac:picMk id="4" creationId="{63D41E59-62F8-48F7-9D85-FD92E40611C6}"/>
          </ac:picMkLst>
        </pc:picChg>
        <pc:picChg chg="del">
          <ac:chgData name="Arboleya, Francisco" userId="c5791c70-308f-4788-8274-ffec95d2168e" providerId="ADAL" clId="{D8C0B401-FA8E-414D-AAF2-A765B996BB62}" dt="2021-04-28T21:47:14.433" v="303" actId="478"/>
          <ac:picMkLst>
            <pc:docMk/>
            <pc:sldMk cId="4019854673" sldId="265"/>
            <ac:picMk id="5" creationId="{13DBE5E5-40D3-4371-926C-BC816EA4E446}"/>
          </ac:picMkLst>
        </pc:picChg>
        <pc:picChg chg="del">
          <ac:chgData name="Arboleya, Francisco" userId="c5791c70-308f-4788-8274-ffec95d2168e" providerId="ADAL" clId="{D8C0B401-FA8E-414D-AAF2-A765B996BB62}" dt="2021-04-28T21:47:13.207" v="301" actId="478"/>
          <ac:picMkLst>
            <pc:docMk/>
            <pc:sldMk cId="4019854673" sldId="265"/>
            <ac:picMk id="6" creationId="{12E7C4AC-D58B-4853-9AC5-3139DB1D15F5}"/>
          </ac:picMkLst>
        </pc:picChg>
        <pc:picChg chg="add mod">
          <ac:chgData name="Arboleya, Francisco" userId="c5791c70-308f-4788-8274-ffec95d2168e" providerId="ADAL" clId="{D8C0B401-FA8E-414D-AAF2-A765B996BB62}" dt="2021-04-28T22:01:16.481" v="365" actId="1076"/>
          <ac:picMkLst>
            <pc:docMk/>
            <pc:sldMk cId="4019854673" sldId="265"/>
            <ac:picMk id="1026" creationId="{4FF58B67-1B72-44B5-909A-55C521B7A437}"/>
          </ac:picMkLst>
        </pc:picChg>
        <pc:picChg chg="add del mod">
          <ac:chgData name="Arboleya, Francisco" userId="c5791c70-308f-4788-8274-ffec95d2168e" providerId="ADAL" clId="{D8C0B401-FA8E-414D-AAF2-A765B996BB62}" dt="2021-04-28T22:03:38.763" v="401" actId="1076"/>
          <ac:picMkLst>
            <pc:docMk/>
            <pc:sldMk cId="4019854673" sldId="265"/>
            <ac:picMk id="1028" creationId="{DBA1C6F0-A358-4764-9C0A-83516985428D}"/>
          </ac:picMkLst>
        </pc:picChg>
        <pc:picChg chg="add del">
          <ac:chgData name="Arboleya, Francisco" userId="c5791c70-308f-4788-8274-ffec95d2168e" providerId="ADAL" clId="{D8C0B401-FA8E-414D-AAF2-A765B996BB62}" dt="2021-04-28T21:52:14.032" v="317"/>
          <ac:picMkLst>
            <pc:docMk/>
            <pc:sldMk cId="4019854673" sldId="265"/>
            <ac:picMk id="1030" creationId="{71A4554A-CC4D-427B-9C0C-B80C98652293}"/>
          </ac:picMkLst>
        </pc:picChg>
        <pc:picChg chg="add del">
          <ac:chgData name="Arboleya, Francisco" userId="c5791c70-308f-4788-8274-ffec95d2168e" providerId="ADAL" clId="{D8C0B401-FA8E-414D-AAF2-A765B996BB62}" dt="2021-04-28T21:52:49.690" v="321" actId="478"/>
          <ac:picMkLst>
            <pc:docMk/>
            <pc:sldMk cId="4019854673" sldId="265"/>
            <ac:picMk id="1032" creationId="{D24D23C9-4308-44C9-AD41-48851BF52795}"/>
          </ac:picMkLst>
        </pc:picChg>
        <pc:picChg chg="add mod">
          <ac:chgData name="Arboleya, Francisco" userId="c5791c70-308f-4788-8274-ffec95d2168e" providerId="ADAL" clId="{D8C0B401-FA8E-414D-AAF2-A765B996BB62}" dt="2021-04-28T22:01:05.150" v="360" actId="1076"/>
          <ac:picMkLst>
            <pc:docMk/>
            <pc:sldMk cId="4019854673" sldId="265"/>
            <ac:picMk id="1034" creationId="{5756EF4B-C477-4DDD-ADF1-0B559836F571}"/>
          </ac:picMkLst>
        </pc:picChg>
        <pc:picChg chg="add mod">
          <ac:chgData name="Arboleya, Francisco" userId="c5791c70-308f-4788-8274-ffec95d2168e" providerId="ADAL" clId="{D8C0B401-FA8E-414D-AAF2-A765B996BB62}" dt="2021-04-28T22:01:10.476" v="362" actId="1076"/>
          <ac:picMkLst>
            <pc:docMk/>
            <pc:sldMk cId="4019854673" sldId="265"/>
            <ac:picMk id="1036" creationId="{1CC6ADBF-549A-4E0B-B972-0FF307E43ABE}"/>
          </ac:picMkLst>
        </pc:picChg>
        <pc:picChg chg="add mod">
          <ac:chgData name="Arboleya, Francisco" userId="c5791c70-308f-4788-8274-ffec95d2168e" providerId="ADAL" clId="{D8C0B401-FA8E-414D-AAF2-A765B996BB62}" dt="2021-04-28T22:03:36.460" v="400" actId="1076"/>
          <ac:picMkLst>
            <pc:docMk/>
            <pc:sldMk cId="4019854673" sldId="265"/>
            <ac:picMk id="1038" creationId="{E27B2D85-D0BD-4ECB-BDAB-C1ED36DDBEE0}"/>
          </ac:picMkLst>
        </pc:picChg>
        <pc:picChg chg="add mod">
          <ac:chgData name="Arboleya, Francisco" userId="c5791c70-308f-4788-8274-ffec95d2168e" providerId="ADAL" clId="{D8C0B401-FA8E-414D-AAF2-A765B996BB62}" dt="2021-04-28T22:02:57.724" v="388" actId="1076"/>
          <ac:picMkLst>
            <pc:docMk/>
            <pc:sldMk cId="4019854673" sldId="265"/>
            <ac:picMk id="1040" creationId="{4780D765-33FA-4D32-8449-AE389C40C9B3}"/>
          </ac:picMkLst>
        </pc:picChg>
        <pc:picChg chg="add mod">
          <ac:chgData name="Arboleya, Francisco" userId="c5791c70-308f-4788-8274-ffec95d2168e" providerId="ADAL" clId="{D8C0B401-FA8E-414D-AAF2-A765B996BB62}" dt="2021-04-28T22:02:53.840" v="386" actId="1076"/>
          <ac:picMkLst>
            <pc:docMk/>
            <pc:sldMk cId="4019854673" sldId="265"/>
            <ac:picMk id="1042" creationId="{6FC399A7-959C-4614-BB81-A47EDF8406DE}"/>
          </ac:picMkLst>
        </pc:picChg>
        <pc:picChg chg="add mod">
          <ac:chgData name="Arboleya, Francisco" userId="c5791c70-308f-4788-8274-ffec95d2168e" providerId="ADAL" clId="{D8C0B401-FA8E-414D-AAF2-A765B996BB62}" dt="2021-04-28T22:03:14.328" v="395" actId="1076"/>
          <ac:picMkLst>
            <pc:docMk/>
            <pc:sldMk cId="4019854673" sldId="265"/>
            <ac:picMk id="1044" creationId="{CBD7E445-F099-48E6-BC04-D0679F14DC04}"/>
          </ac:picMkLst>
        </pc:picChg>
        <pc:picChg chg="add mod">
          <ac:chgData name="Arboleya, Francisco" userId="c5791c70-308f-4788-8274-ffec95d2168e" providerId="ADAL" clId="{D8C0B401-FA8E-414D-AAF2-A765B996BB62}" dt="2021-04-28T22:03:00.224" v="389" actId="1076"/>
          <ac:picMkLst>
            <pc:docMk/>
            <pc:sldMk cId="4019854673" sldId="265"/>
            <ac:picMk id="1046" creationId="{B782BF29-B6DF-4446-92D4-0579A4BC607A}"/>
          </ac:picMkLst>
        </pc:picChg>
        <pc:picChg chg="add mod">
          <ac:chgData name="Arboleya, Francisco" userId="c5791c70-308f-4788-8274-ffec95d2168e" providerId="ADAL" clId="{D8C0B401-FA8E-414D-AAF2-A765B996BB62}" dt="2021-04-28T22:03:20.372" v="399" actId="1076"/>
          <ac:picMkLst>
            <pc:docMk/>
            <pc:sldMk cId="4019854673" sldId="265"/>
            <ac:picMk id="1048" creationId="{671E9E80-F48A-4465-9E9D-E433A7B051B8}"/>
          </ac:picMkLst>
        </pc:picChg>
        <pc:picChg chg="add mod">
          <ac:chgData name="Arboleya, Francisco" userId="c5791c70-308f-4788-8274-ffec95d2168e" providerId="ADAL" clId="{D8C0B401-FA8E-414D-AAF2-A765B996BB62}" dt="2021-04-28T22:03:09.507" v="393" actId="1076"/>
          <ac:picMkLst>
            <pc:docMk/>
            <pc:sldMk cId="4019854673" sldId="265"/>
            <ac:picMk id="1050" creationId="{D368D362-B8CF-4C6A-87B3-D983AF0C9DA8}"/>
          </ac:picMkLst>
        </pc:picChg>
        <pc:picChg chg="add mod">
          <ac:chgData name="Arboleya, Francisco" userId="c5791c70-308f-4788-8274-ffec95d2168e" providerId="ADAL" clId="{D8C0B401-FA8E-414D-AAF2-A765B996BB62}" dt="2021-04-28T22:03:16.068" v="396" actId="1076"/>
          <ac:picMkLst>
            <pc:docMk/>
            <pc:sldMk cId="4019854673" sldId="265"/>
            <ac:picMk id="1052" creationId="{A4869356-68AD-4695-9ED0-A64FF4F71C2B}"/>
          </ac:picMkLst>
        </pc:picChg>
        <pc:picChg chg="add mod">
          <ac:chgData name="Arboleya, Francisco" userId="c5791c70-308f-4788-8274-ffec95d2168e" providerId="ADAL" clId="{D8C0B401-FA8E-414D-AAF2-A765B996BB62}" dt="2021-04-28T22:02:55.279" v="387" actId="1076"/>
          <ac:picMkLst>
            <pc:docMk/>
            <pc:sldMk cId="4019854673" sldId="265"/>
            <ac:picMk id="1054" creationId="{FB3F26E3-AA4F-4CF5-BDAF-E56F0A3351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7FB4-3612-461A-A2D7-8E13F1C07E0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A4679-3890-4C94-9057-F9874C11D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02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odelo_conceptua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Light" panose="020B0304020202020204" pitchFamily="34" charset="0"/>
              </a:rPr>
              <a:t>https://github.com/MasterCloudApps-Projects/RUP-Arquitecturas-Agiles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92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Test unitarios</a:t>
            </a:r>
          </a:p>
          <a:p>
            <a:pPr marL="171450" indent="-171450">
              <a:buFontTx/>
              <a:buChar char="-"/>
            </a:pPr>
            <a:r>
              <a:rPr lang="es-ES" dirty="0"/>
              <a:t>Test de integración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39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  <a:p>
            <a:endParaRPr lang="es-ES" dirty="0"/>
          </a:p>
          <a:p>
            <a:r>
              <a:rPr lang="es-ES" dirty="0"/>
              <a:t>Explicación brevemente de los componentes del diagrama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04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  <a:p>
            <a:endParaRPr lang="es-ES" dirty="0"/>
          </a:p>
          <a:p>
            <a:r>
              <a:rPr lang="es-ES" dirty="0"/>
              <a:t>Explicación breve de los pasos en GitHub </a:t>
            </a:r>
            <a:r>
              <a:rPr lang="es-ES" dirty="0" err="1"/>
              <a:t>Actions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97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A-Giles</a:t>
            </a:r>
          </a:p>
          <a:p>
            <a:endParaRPr lang="es-ES" dirty="0"/>
          </a:p>
          <a:p>
            <a:r>
              <a:rPr lang="es-ES" dirty="0"/>
              <a:t>Objetivos: </a:t>
            </a:r>
          </a:p>
          <a:p>
            <a:pPr marL="171450" indent="-171450">
              <a:buFontTx/>
              <a:buChar char="-"/>
            </a:pPr>
            <a:r>
              <a:rPr lang="es-ES" dirty="0"/>
              <a:t>Separación de intereses en capas</a:t>
            </a:r>
          </a:p>
          <a:p>
            <a:pPr marL="171450" indent="-171450">
              <a:buFontTx/>
              <a:buChar char="-"/>
            </a:pPr>
            <a:r>
              <a:rPr lang="es-ES" dirty="0"/>
              <a:t>Regla de la dependencia (todas las dependencias apuntan en una sola dirección, fuera hacia adentro)</a:t>
            </a:r>
          </a:p>
          <a:p>
            <a:pPr marL="171450" indent="-171450">
              <a:buFontTx/>
              <a:buChar char="-"/>
            </a:pPr>
            <a:r>
              <a:rPr lang="es-ES" dirty="0"/>
              <a:t>Inversión de control (detalle de las implementaciones dependen de abstracciones)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2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24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RUP como metodología de trabajo </a:t>
            </a:r>
          </a:p>
          <a:p>
            <a:pPr marL="171450" indent="-171450">
              <a:buFontTx/>
              <a:buChar char="-"/>
            </a:pPr>
            <a:r>
              <a:rPr lang="es-ES" dirty="0"/>
              <a:t>Colaboración </a:t>
            </a:r>
          </a:p>
          <a:p>
            <a:pPr marL="171450" indent="-171450">
              <a:buFontTx/>
              <a:buChar char="-"/>
            </a:pPr>
            <a:r>
              <a:rPr lang="es-ES" dirty="0"/>
              <a:t>Dialogo entre el equipo </a:t>
            </a:r>
          </a:p>
          <a:p>
            <a:pPr marL="171450" indent="-171450">
              <a:buFontTx/>
              <a:buChar char="-"/>
            </a:pPr>
            <a:r>
              <a:rPr lang="es-ES" dirty="0"/>
              <a:t>Trazabilidad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6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99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Modelo del dominio: 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 un </a:t>
            </a:r>
            <a:r>
              <a:rPr lang="es-E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odelo conceptual"/>
              </a:rPr>
              <a:t>modelo conceptual</a:t>
            </a:r>
            <a:r>
              <a:rPr lang="es-E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todos los temas relacionados con un problema específico, donde s</a:t>
            </a:r>
            <a:r>
              <a:rPr lang="es-ES" sz="1200" dirty="0">
                <a:effectLst/>
                <a:latin typeface="Calibri" panose="020F0502020204030204" pitchFamily="34" charset="0"/>
                <a:ea typeface="Noto Serif CJK SC"/>
              </a:rPr>
              <a:t>e describen los conceptos más importantes así como las relaciones entre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>
              <a:effectLst/>
              <a:latin typeface="Calibri" panose="020F0502020204030204" pitchFamily="34" charset="0"/>
              <a:ea typeface="Noto Serif CJK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effectLst/>
                <a:latin typeface="Calibri" panose="020F0502020204030204" pitchFamily="34" charset="0"/>
                <a:ea typeface="Noto Serif CJK SC"/>
              </a:rPr>
              <a:t>Se utiliza un lenguaje común, entendible por cualquier persona. Prohibido hablar con lenguaje técnico. </a:t>
            </a:r>
          </a:p>
          <a:p>
            <a:endParaRPr lang="es-ES" dirty="0"/>
          </a:p>
          <a:p>
            <a:r>
              <a:rPr lang="es-ES" dirty="0"/>
              <a:t>Debemos explicar brevemente el modelo (empresa)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30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Contexto de casos de uso (Diagrama de estados)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Cada estado representa una pantalla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Cada línea representa un caso de uso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Entre todo se modeliza el comportamiento del sistema 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64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requisito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funcional puede ser una descripción de lo que un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debe hacer</a:t>
            </a:r>
            <a:endParaRPr lang="es-ES" dirty="0"/>
          </a:p>
          <a:p>
            <a:endParaRPr lang="es-ES" dirty="0"/>
          </a:p>
          <a:p>
            <a:r>
              <a:rPr lang="es-ES" dirty="0"/>
              <a:t>Especificaciones de casos de uso</a:t>
            </a:r>
          </a:p>
          <a:p>
            <a:endParaRPr lang="es-ES" dirty="0"/>
          </a:p>
          <a:p>
            <a:r>
              <a:rPr lang="es-ES" dirty="0"/>
              <a:t>Diagramas de actividad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81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Prototipo de interfaces</a:t>
            </a:r>
          </a:p>
          <a:p>
            <a:endParaRPr lang="es-ES" dirty="0"/>
          </a:p>
          <a:p>
            <a:r>
              <a:rPr lang="es-ES" dirty="0"/>
              <a:t>Modelización visual de cada pantalla, lo cual lo hace auto explicativo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73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Analisis: 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Definición del flujo de trabajo</a:t>
            </a:r>
          </a:p>
          <a:p>
            <a:pPr marL="171450" indent="-171450">
              <a:buFontTx/>
              <a:buChar char="-"/>
            </a:pPr>
            <a:r>
              <a:rPr lang="es-ES" dirty="0"/>
              <a:t>Refinamiento de requisitos</a:t>
            </a:r>
          </a:p>
          <a:p>
            <a:pPr marL="171450" indent="-171450">
              <a:buFontTx/>
              <a:buChar char="-"/>
            </a:pPr>
            <a:r>
              <a:rPr lang="es-ES" dirty="0"/>
              <a:t>Estructuración para mejorar la compresión</a:t>
            </a:r>
          </a:p>
          <a:p>
            <a:pPr marL="171450" indent="-171450">
              <a:buFontTx/>
              <a:buChar char="-"/>
            </a:pPr>
            <a:r>
              <a:rPr lang="es-ES" dirty="0"/>
              <a:t>Definición lenguaje técnico</a:t>
            </a:r>
          </a:p>
          <a:p>
            <a:endParaRPr lang="es-ES" dirty="0"/>
          </a:p>
          <a:p>
            <a:r>
              <a:rPr lang="es-ES" dirty="0"/>
              <a:t>Diagramas de colaboración, donde se pueden ver los mensajes lanzados entre el dominio, la vista y los controladores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29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Diseño (Diagrama de colaboración)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Definición técnica del sistema</a:t>
            </a:r>
          </a:p>
          <a:p>
            <a:pPr marL="171450" indent="-171450">
              <a:buFontTx/>
              <a:buChar char="-"/>
            </a:pPr>
            <a:r>
              <a:rPr lang="es-ES" dirty="0"/>
              <a:t>Punto de partida para la implementación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i="0" dirty="0">
                <a:effectLst/>
                <a:latin typeface="Segoe UI" panose="020B0502040204020203" pitchFamily="34" charset="0"/>
              </a:rPr>
              <a:t>Desarrollar modelos enfocados sobre los requisitos no funcionales y el dominio de la solución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03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Diseño arquitectura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Descomposición del trabajo de implementación en partes manejables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Visión general del alcance del proyecto entre desarrolladores (estimaciones de tiempos, lenguaje común de implementación, …)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7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  <a:p>
            <a:endParaRPr lang="es-ES" dirty="0"/>
          </a:p>
          <a:p>
            <a:r>
              <a:rPr lang="es-ES" dirty="0"/>
              <a:t>Descripción breve de las tecnologías usadas</a:t>
            </a:r>
          </a:p>
          <a:p>
            <a:endParaRPr lang="es-ES" dirty="0"/>
          </a:p>
          <a:p>
            <a:r>
              <a:rPr lang="es-ES" dirty="0"/>
              <a:t>Entornos: </a:t>
            </a:r>
          </a:p>
          <a:p>
            <a:pPr marL="171450" indent="-171450">
              <a:buFontTx/>
              <a:buChar char="-"/>
            </a:pPr>
            <a:r>
              <a:rPr lang="es-ES" dirty="0"/>
              <a:t>Local</a:t>
            </a:r>
          </a:p>
          <a:p>
            <a:pPr marL="171450" indent="-171450">
              <a:buFontTx/>
              <a:buChar char="-"/>
            </a:pPr>
            <a:r>
              <a:rPr lang="es-ES" dirty="0"/>
              <a:t>Nube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4679-3890-4C94-9057-F9874C11D6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50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BED-D65C-4E7A-A323-7037C4FC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2A7F-A8DA-4953-BA75-89C91982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9B6D-796D-4DA9-8787-189D2C63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4C6E-A95B-4137-A42E-AD263E81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010D-4FB9-48CF-9633-0801C672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CC491-343C-48F6-AE59-9DCB684B212B}"/>
              </a:ext>
            </a:extLst>
          </p:cNvPr>
          <p:cNvSpPr/>
          <p:nvPr userDrawn="1"/>
        </p:nvSpPr>
        <p:spPr>
          <a:xfrm>
            <a:off x="-6605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0F1EDA-D416-4F5E-BBB4-CDCB3B78B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4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C607-4EA2-4A79-9D6E-9237B313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2CD98-B369-46A1-8BBD-82752CC8E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5CBB-FEF8-443F-9399-B567F923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8B5F-F27E-4F08-9344-4E42D22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50678-ED23-4E5F-A343-07858B70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5467-653A-4FE0-99C0-88ECE47B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4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8A5D-C384-480E-A0CA-74861F1B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2962A-2B22-4B31-AE45-01F90A108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9B92-9994-4C51-B19E-93538BBE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68086-B8CB-42B4-924E-435CF87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337D-A150-45A0-91E5-3ACAB057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8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4663-BBC1-4134-8B14-5E5270001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CBD85-DD0E-4776-8C42-E62D1F9D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56E-B8BA-4626-89B1-BE001AF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B346-A66C-43E5-BBBC-A3708A2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BC3C-4530-41AA-B91A-DB6E278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8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F06EE2A-A0A3-4AE3-8269-4F210A911364}"/>
              </a:ext>
            </a:extLst>
          </p:cNvPr>
          <p:cNvSpPr/>
          <p:nvPr userDrawn="1"/>
        </p:nvSpPr>
        <p:spPr>
          <a:xfrm>
            <a:off x="-3" y="-2279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33CEFC-314F-4B0A-B5C5-9B69497C38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17767" y="-17771"/>
            <a:ext cx="1427503" cy="14630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57B8FC-7423-4AE1-81D3-24850AFB7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 flipV="1">
            <a:off x="10673720" y="5339721"/>
            <a:ext cx="1499614" cy="1536948"/>
          </a:xfrm>
          <a:prstGeom prst="rect">
            <a:avLst/>
          </a:prstGeom>
        </p:spPr>
      </p:pic>
      <p:pic>
        <p:nvPicPr>
          <p:cNvPr id="10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9C052FD-4882-40E6-8DF9-A9422F604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9" y="-275700"/>
            <a:ext cx="1420368" cy="1420368"/>
          </a:xfrm>
          <a:prstGeom prst="rect">
            <a:avLst/>
          </a:prstGeom>
        </p:spPr>
      </p:pic>
      <p:pic>
        <p:nvPicPr>
          <p:cNvPr id="12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B9DD53D5-D0D9-456C-B11A-2091F87181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96" y="5925214"/>
            <a:ext cx="1405592" cy="8480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156CE4-AA6F-490D-92C9-931C1964A5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92" t="3939" b="1"/>
          <a:stretch/>
        </p:blipFill>
        <p:spPr>
          <a:xfrm rot="21326622" flipH="1">
            <a:off x="6699798" y="1140143"/>
            <a:ext cx="5483421" cy="899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B87D-B015-4C96-AF70-39DF8F70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49" y="365125"/>
            <a:ext cx="1067105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6000" b="1"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defRPr>
            </a:lvl1pPr>
          </a:lstStyle>
          <a:p>
            <a:pPr marL="0" lvl="0" algn="r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BA69B8-408D-4D21-9FFB-DC2D4AB7AB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749" y="1825625"/>
            <a:ext cx="10671051" cy="4351338"/>
          </a:xfrm>
        </p:spPr>
        <p:txBody>
          <a:bodyPr/>
          <a:lstStyle>
            <a:lvl1pPr marL="533400" indent="-53340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1pPr>
            <a:lvl2pPr marL="901700" indent="-444500"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2pPr>
            <a:lvl3pPr marL="1257300" indent="-34290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3pPr>
            <a:lvl4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4pPr>
            <a:lvl5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39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C04ACF-15B8-4374-895F-C44A076A8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3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21BED-D65C-4E7A-A323-7037C4FC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24" y="606778"/>
            <a:ext cx="10671050" cy="1590322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800" b="1"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13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3AB3B12-3FF8-4E3F-9D6A-6F42F20A85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4" y="6161421"/>
            <a:ext cx="774700" cy="774700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2425BCF-7A21-4F87-9B68-20C4948F4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5190245"/>
            <a:ext cx="10671175" cy="774700"/>
          </a:xfrm>
        </p:spPr>
        <p:txBody>
          <a:bodyPr>
            <a:normAutofit/>
          </a:bodyPr>
          <a:lstStyle>
            <a:lvl1pPr marL="355600" indent="-355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tabLst>
                <a:tab pos="355600" algn="l"/>
              </a:tabLs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498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8F79-7B79-4506-B6A9-6E29021E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94DB-051E-49F6-970C-C1CA68DA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EC6F-E023-47AE-BAFF-A50454AE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CB1C-E504-48B2-944F-14C6D29D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289B-8360-4547-8BFE-19FA441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3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5C8-8D31-448D-B44D-49C9053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FEAC-9EB5-46BB-9900-4A2C09E96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1pPr>
            <a:lvl2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2pPr>
            <a:lvl3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3pPr>
            <a:lvl4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4pPr>
            <a:lvl5pPr>
              <a:buClr>
                <a:schemeClr val="tx2">
                  <a:lumMod val="20000"/>
                  <a:lumOff val="8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939D-AEE1-4E4A-AFE3-0E3F7217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2C6A-869A-4B3E-B4B5-CC0D5913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2763-40A0-4951-B805-9A7C5542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71C8-04E2-47A2-8244-1425A005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FFE9-EDA6-455F-8DEC-F58DEE72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63F9-7454-47AE-916B-136E8006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B6DE-1D4C-4338-9FDF-C9A11489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0184-D592-4890-9C3E-DA64336B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F823C-2A0B-4DE7-A4C4-0AFE4FA48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4D6F-3E83-4F33-961A-444340C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84EC-582E-4946-9AAF-F657409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3ED0F-DEB1-49E9-AE17-3FAEBFC0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2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6421-E612-49FD-BC76-6558B58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C25A2-E450-45BA-870C-EC9D0112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1E69-3CFF-4081-9BD9-14B273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5211A-C685-4FB3-89E6-009650C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2AD-0EC5-4790-84F3-E365DCC6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93BCD-9D3B-4468-9973-53745E1B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7FD7-15BE-445E-8751-0A109FD4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6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FB0E-9564-4155-80E5-18507EA4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5C3C-A291-42E1-B4AF-50AFE850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8C9F-968F-4C23-A45B-A007DDE7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5D6D3-D45B-4FE4-B4D9-8E8813CF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BFEF-1A01-41EA-9FBE-F5486E15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173A-C21E-475B-B1D8-01F780FF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6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FDA6-D912-4D0B-87AF-8A77D6DE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D5FD-AABF-40B4-A851-9DCFA171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7CA9-4CEF-4E24-B432-201E02EA3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5B98-8A22-43CE-BEBE-990E30FC2677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A108-D535-4587-9214-46BA449F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036E-F24D-415E-ADBA-5EB955D9D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403A-2621-4F19-85AD-D76911FE6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5">
            <a:extLst>
              <a:ext uri="{FF2B5EF4-FFF2-40B4-BE49-F238E27FC236}">
                <a16:creationId xmlns:a16="http://schemas.microsoft.com/office/drawing/2014/main" id="{7C8FABAE-C977-4D13-9656-8BB9D36935BA}"/>
              </a:ext>
            </a:extLst>
          </p:cNvPr>
          <p:cNvSpPr txBox="1">
            <a:spLocks/>
          </p:cNvSpPr>
          <p:nvPr/>
        </p:nvSpPr>
        <p:spPr>
          <a:xfrm>
            <a:off x="464068" y="2168983"/>
            <a:ext cx="8208136" cy="2182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 baseline="0">
                <a:solidFill>
                  <a:srgbClr val="004D9E"/>
                </a:solidFill>
                <a:latin typeface="Brandon Text Black" panose="020B0A03020203060203" pitchFamily="34" charset="0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6200" b="1" i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RUP y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6200" b="1" i="1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Arquitecturas</a:t>
            </a:r>
            <a:r>
              <a:rPr lang="en-US" sz="6200" b="1" i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A-</a:t>
            </a:r>
            <a:r>
              <a:rPr lang="en-US" sz="6200" b="1" i="1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giles</a:t>
            </a:r>
            <a:endParaRPr lang="en-US" sz="6200" b="1" i="1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8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03399D2-6465-4CBC-A888-919F75C4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20" y="5608135"/>
            <a:ext cx="1906180" cy="1150112"/>
          </a:xfrm>
          <a:prstGeom prst="rect">
            <a:avLst/>
          </a:prstGeom>
        </p:spPr>
      </p:pic>
      <p:pic>
        <p:nvPicPr>
          <p:cNvPr id="19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E565E11-D43C-46D0-A524-16EBABA80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" y="-625507"/>
            <a:ext cx="2908790" cy="290879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E1ECD40-B8DA-4C35-98CE-84C34CB54490}"/>
              </a:ext>
            </a:extLst>
          </p:cNvPr>
          <p:cNvSpPr txBox="1">
            <a:spLocks/>
          </p:cNvSpPr>
          <p:nvPr/>
        </p:nvSpPr>
        <p:spPr>
          <a:xfrm>
            <a:off x="464068" y="4700805"/>
            <a:ext cx="3330531" cy="147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Neofitos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Koutsourais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Carlos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Corcobado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Francisco Arboleya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DF437FB-680E-4A67-99CE-DA91C5B8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68" y="6055700"/>
            <a:ext cx="9249243" cy="702547"/>
          </a:xfrm>
        </p:spPr>
        <p:txBody>
          <a:bodyPr anchor="ctr">
            <a:normAutofit/>
          </a:bodyPr>
          <a:lstStyle/>
          <a:p>
            <a:pPr algn="l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Light" panose="020B0304020202020204" pitchFamily="34" charset="0"/>
              </a:rPr>
              <a:t>https://github.com/MasterCloudApps-Projects/RUP-Arquitecturas-Agiles</a:t>
            </a:r>
          </a:p>
        </p:txBody>
      </p:sp>
    </p:spTree>
    <p:extLst>
      <p:ext uri="{BB962C8B-B14F-4D97-AF65-F5344CB8AC3E}">
        <p14:creationId xmlns:p14="http://schemas.microsoft.com/office/powerpoint/2010/main" val="296357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A97A18-DF6A-45B7-894A-BDA2B96F2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err="1"/>
              <a:t>Implementación</a:t>
            </a:r>
            <a:endParaRPr lang="en-US" dirty="0"/>
          </a:p>
        </p:txBody>
      </p:sp>
      <p:pic>
        <p:nvPicPr>
          <p:cNvPr id="20" name="Picture 18">
            <a:extLst>
              <a:ext uri="{FF2B5EF4-FFF2-40B4-BE49-F238E27FC236}">
                <a16:creationId xmlns:a16="http://schemas.microsoft.com/office/drawing/2014/main" id="{0DC8C1C1-EADE-47B8-B935-28A6E33E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564" y="2253368"/>
            <a:ext cx="2828587" cy="2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1F09091E-5A80-4F73-B5B6-18F819D72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5940"/>
          <a:stretch/>
        </p:blipFill>
        <p:spPr bwMode="auto">
          <a:xfrm>
            <a:off x="8416877" y="3618813"/>
            <a:ext cx="3773942" cy="1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DA21A28-436A-42AE-9642-FA3DA1E0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7" y="5582282"/>
            <a:ext cx="3385396" cy="10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>
            <a:extLst>
              <a:ext uri="{FF2B5EF4-FFF2-40B4-BE49-F238E27FC236}">
                <a16:creationId xmlns:a16="http://schemas.microsoft.com/office/drawing/2014/main" id="{D210E06E-C9BC-4C5D-9DFA-394638DA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3" y="3259345"/>
            <a:ext cx="1603753" cy="12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DDD71CA-16A0-4EAF-9B7A-762CDFC6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60" y="52574"/>
            <a:ext cx="2908880" cy="29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CD7E25D2-4BB1-4FD3-88EF-2D9B6313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14" y="2192237"/>
            <a:ext cx="1633472" cy="113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228B81A4-3C80-4B25-B2FF-0B6DBB0F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73" y="3503304"/>
            <a:ext cx="1221896" cy="130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C42355F6-0018-483C-918F-72A09BF0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7" y="5759691"/>
            <a:ext cx="2944708" cy="7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DEB20B34-BBD3-4B18-89F7-97B349CA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7" y="4526767"/>
            <a:ext cx="2639917" cy="7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24D6EE09-BCEB-400E-BEFD-07B29061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35" y="2175189"/>
            <a:ext cx="2610557" cy="7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>
            <a:extLst>
              <a:ext uri="{FF2B5EF4-FFF2-40B4-BE49-F238E27FC236}">
                <a16:creationId xmlns:a16="http://schemas.microsoft.com/office/drawing/2014/main" id="{D11F02B1-850C-4464-BC7B-A043291F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0" y="2602417"/>
            <a:ext cx="1077474" cy="10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9D16907-2D42-4E5A-8D87-37398C42A13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58" y="4796247"/>
            <a:ext cx="3575798" cy="1307757"/>
          </a:xfrm>
          <a:prstGeom prst="rect">
            <a:avLst/>
          </a:prstGeom>
        </p:spPr>
      </p:pic>
      <p:pic>
        <p:nvPicPr>
          <p:cNvPr id="8" name="Imagen 7" descr="Icono&#10;&#10;Descripción generada automáticamente con confianza media">
            <a:extLst>
              <a:ext uri="{FF2B5EF4-FFF2-40B4-BE49-F238E27FC236}">
                <a16:creationId xmlns:a16="http://schemas.microsoft.com/office/drawing/2014/main" id="{9E70E178-CA82-499E-98F9-AB69B06D433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30" y="1737883"/>
            <a:ext cx="2027194" cy="1234839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F99701EA-9A97-4C3E-8E3E-1F3381C596A6}"/>
              </a:ext>
            </a:extLst>
          </p:cNvPr>
          <p:cNvSpPr txBox="1"/>
          <p:nvPr/>
        </p:nvSpPr>
        <p:spPr>
          <a:xfrm>
            <a:off x="6587930" y="257080"/>
            <a:ext cx="3313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Entornos: 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Local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Nube</a:t>
            </a:r>
          </a:p>
        </p:txBody>
      </p:sp>
    </p:spTree>
    <p:extLst>
      <p:ext uri="{BB962C8B-B14F-4D97-AF65-F5344CB8AC3E}">
        <p14:creationId xmlns:p14="http://schemas.microsoft.com/office/powerpoint/2010/main" val="4097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1BE73-E157-4246-AB57-795E3EABA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</a:p>
        </p:txBody>
      </p:sp>
      <p:pic>
        <p:nvPicPr>
          <p:cNvPr id="4" name="Picture 15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71943F7B-1EB6-4ED2-B372-A00025733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08"/>
          <a:stretch/>
        </p:blipFill>
        <p:spPr>
          <a:xfrm>
            <a:off x="4738231" y="440738"/>
            <a:ext cx="7034669" cy="398115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85BDF9-B45A-4B24-9642-16E6CC647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24021" r="6786" b="20464"/>
          <a:stretch/>
        </p:blipFill>
        <p:spPr bwMode="auto">
          <a:xfrm>
            <a:off x="4725531" y="4540986"/>
            <a:ext cx="240453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4582F0-9860-43B6-BFB7-66D2363B0AF4}"/>
              </a:ext>
            </a:extLst>
          </p:cNvPr>
          <p:cNvSpPr txBox="1">
            <a:spLocks/>
          </p:cNvSpPr>
          <p:nvPr/>
        </p:nvSpPr>
        <p:spPr>
          <a:xfrm>
            <a:off x="941072" y="4540986"/>
            <a:ext cx="36183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Unit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-test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BF7C-0106-469A-8A57-D53EBC64B895}"/>
              </a:ext>
            </a:extLst>
          </p:cNvPr>
          <p:cNvSpPr txBox="1">
            <a:spLocks/>
          </p:cNvSpPr>
          <p:nvPr/>
        </p:nvSpPr>
        <p:spPr>
          <a:xfrm>
            <a:off x="941072" y="5393633"/>
            <a:ext cx="434622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Integration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-test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6B2B0C-2F10-4115-856A-F7A90896969C}"/>
              </a:ext>
            </a:extLst>
          </p:cNvPr>
          <p:cNvSpPr txBox="1">
            <a:spLocks/>
          </p:cNvSpPr>
          <p:nvPr/>
        </p:nvSpPr>
        <p:spPr>
          <a:xfrm>
            <a:off x="7257133" y="5393633"/>
            <a:ext cx="425224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+ </a:t>
            </a:r>
            <a:r>
              <a:rPr lang="es-ES" dirty="0" err="1"/>
              <a:t>TestHostServer</a:t>
            </a:r>
            <a:endParaRPr lang="es-E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BA439B-922C-4BA5-8C32-8DE165541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24021" r="6786" b="20464"/>
          <a:stretch/>
        </p:blipFill>
        <p:spPr bwMode="auto">
          <a:xfrm>
            <a:off x="4725531" y="5393633"/>
            <a:ext cx="240453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15" descr="Diagrama&#10;&#10;Descripción generada automáticamente">
            <a:extLst>
              <a:ext uri="{FF2B5EF4-FFF2-40B4-BE49-F238E27FC236}">
                <a16:creationId xmlns:a16="http://schemas.microsoft.com/office/drawing/2014/main" id="{A8006CF4-5BCF-40A5-A83F-164B0182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213" y="163077"/>
            <a:ext cx="10061574" cy="669492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D99A1EC-8987-4ABA-82A9-EA51CC95F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r"/>
            <a:r>
              <a:rPr lang="en-US" dirty="0" err="1"/>
              <a:t>Despliegue</a:t>
            </a:r>
            <a:r>
              <a:rPr lang="en-US" dirty="0"/>
              <a:t> (I)</a:t>
            </a:r>
          </a:p>
        </p:txBody>
      </p:sp>
    </p:spTree>
    <p:extLst>
      <p:ext uri="{BB962C8B-B14F-4D97-AF65-F5344CB8AC3E}">
        <p14:creationId xmlns:p14="http://schemas.microsoft.com/office/powerpoint/2010/main" val="38647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0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7A59F6B-A064-4BC9-B81D-AC7F702AB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1211" y="2224000"/>
            <a:ext cx="6728601" cy="3939028"/>
          </a:xfrm>
          <a:prstGeom prst="rect">
            <a:avLst/>
          </a:prstGeom>
        </p:spPr>
      </p:pic>
      <p:pic>
        <p:nvPicPr>
          <p:cNvPr id="9" name="Imagen 10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050948BA-B19D-4A26-8360-BB6F8C64F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23415" y="606778"/>
            <a:ext cx="6568017" cy="3600450"/>
          </a:xfrm>
          <a:prstGeom prst="rect">
            <a:avLst/>
          </a:prstGeom>
        </p:spPr>
      </p:pic>
      <p:pic>
        <p:nvPicPr>
          <p:cNvPr id="12" name="Imagen 113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9C064377-E110-431E-8741-D284C9556F4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08573" y="3251200"/>
            <a:ext cx="3333750" cy="3505200"/>
          </a:xfrm>
          <a:prstGeom prst="rect">
            <a:avLst/>
          </a:prstGeom>
        </p:spPr>
      </p:pic>
      <p:pic>
        <p:nvPicPr>
          <p:cNvPr id="13" name="Imagen 1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D12574-4831-47B6-A1DB-A686B80644B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607423" y="4353102"/>
            <a:ext cx="2762250" cy="21050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07667B5-7B50-45A0-931D-24EE15CE3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Despliege</a:t>
            </a:r>
            <a:r>
              <a:rPr lang="en-US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31740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B3D6-0DE9-41A3-AF54-86F93873E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A-</a:t>
            </a:r>
            <a:r>
              <a:rPr lang="en-US" dirty="0" err="1"/>
              <a:t>giles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EBF10-D389-42F4-B7B5-6E2E78720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412" y="5300214"/>
            <a:ext cx="11431588" cy="1330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u="sng" dirty="0"/>
              <a:t>Objetivos</a:t>
            </a:r>
            <a:r>
              <a:rPr lang="es-ES" sz="1800" dirty="0"/>
              <a:t>: </a:t>
            </a:r>
          </a:p>
          <a:p>
            <a:r>
              <a:rPr lang="es-ES" sz="1600" b="1" dirty="0"/>
              <a:t>Separación</a:t>
            </a:r>
            <a:r>
              <a:rPr lang="es-ES" sz="1600" dirty="0"/>
              <a:t> de </a:t>
            </a:r>
            <a:r>
              <a:rPr lang="es-ES" sz="1600" b="1" dirty="0"/>
              <a:t>intereses en </a:t>
            </a:r>
            <a:r>
              <a:rPr lang="es-E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capas</a:t>
            </a:r>
          </a:p>
          <a:p>
            <a:r>
              <a:rPr lang="es-E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Regla de la dependencia </a:t>
            </a:r>
            <a:r>
              <a:rPr lang="es-ES" sz="1600" dirty="0"/>
              <a:t>(todas las dependencias apuntan en una sola dirección, </a:t>
            </a:r>
            <a:r>
              <a:rPr lang="es-ES" sz="1600" b="1" dirty="0"/>
              <a:t>fuera hacia adentro</a:t>
            </a:r>
            <a:r>
              <a:rPr lang="es-ES" sz="1600" dirty="0"/>
              <a:t>)</a:t>
            </a:r>
          </a:p>
          <a:p>
            <a:r>
              <a:rPr lang="es-E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Inversión de control </a:t>
            </a:r>
            <a:r>
              <a:rPr lang="es-ES" sz="1600" dirty="0"/>
              <a:t>(detalle de las implementaciones </a:t>
            </a:r>
            <a:r>
              <a:rPr lang="es-ES" sz="1600" b="1" dirty="0"/>
              <a:t>dependen de abstracciones</a:t>
            </a:r>
            <a:r>
              <a:rPr lang="es-ES" sz="1600" dirty="0"/>
              <a:t>)</a:t>
            </a:r>
          </a:p>
        </p:txBody>
      </p:sp>
      <p:pic>
        <p:nvPicPr>
          <p:cNvPr id="4" name="Imagen 106" descr="Esquema de una arquitectura onion">
            <a:extLst>
              <a:ext uri="{FF2B5EF4-FFF2-40B4-BE49-F238E27FC236}">
                <a16:creationId xmlns:a16="http://schemas.microsoft.com/office/drawing/2014/main" id="{FB63C006-51A8-4540-8F41-56D1F20A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78" y="2535952"/>
            <a:ext cx="2882633" cy="212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116">
            <a:extLst>
              <a:ext uri="{FF2B5EF4-FFF2-40B4-BE49-F238E27FC236}">
                <a16:creationId xmlns:a16="http://schemas.microsoft.com/office/drawing/2014/main" id="{3246AB04-515A-4CB3-B7EF-4E66748810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61" y="2222500"/>
            <a:ext cx="4390389" cy="282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2C84C7E-3926-4ACC-9B4F-16F245EC7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5" y="2209800"/>
            <a:ext cx="3923498" cy="28534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B0FE67-FA58-4657-8A61-3E352AC91F1B}"/>
              </a:ext>
            </a:extLst>
          </p:cNvPr>
          <p:cNvSpPr txBox="1">
            <a:spLocks/>
          </p:cNvSpPr>
          <p:nvPr/>
        </p:nvSpPr>
        <p:spPr>
          <a:xfrm>
            <a:off x="4569461" y="1576684"/>
            <a:ext cx="4390388" cy="72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i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Hexagonal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91F64A-7FF0-49BA-9BD4-F9BAFB8F0057}"/>
              </a:ext>
            </a:extLst>
          </p:cNvPr>
          <p:cNvSpPr txBox="1">
            <a:spLocks/>
          </p:cNvSpPr>
          <p:nvPr/>
        </p:nvSpPr>
        <p:spPr>
          <a:xfrm>
            <a:off x="8490504" y="1602084"/>
            <a:ext cx="3845008" cy="72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i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Onion</a:t>
            </a:r>
            <a:endParaRPr lang="es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6AF0FD-D873-4984-9B4B-93E03D4ED308}"/>
              </a:ext>
            </a:extLst>
          </p:cNvPr>
          <p:cNvSpPr txBox="1">
            <a:spLocks/>
          </p:cNvSpPr>
          <p:nvPr/>
        </p:nvSpPr>
        <p:spPr>
          <a:xfrm>
            <a:off x="343136" y="1694406"/>
            <a:ext cx="3923497" cy="489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  <a:t>Clean</a:t>
            </a:r>
            <a:r>
              <a:rPr lang="es-E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s-E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  <a:t>Architecture</a:t>
            </a:r>
            <a:endParaRPr lang="es-E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55B9A9-8766-462B-B512-DEC8B87FD6E2}"/>
              </a:ext>
            </a:extLst>
          </p:cNvPr>
          <p:cNvCxnSpPr>
            <a:cxnSpLocks/>
          </p:cNvCxnSpPr>
          <p:nvPr/>
        </p:nvCxnSpPr>
        <p:spPr>
          <a:xfrm>
            <a:off x="4368800" y="1694406"/>
            <a:ext cx="0" cy="383305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583FA8-6964-4710-98A5-236B32CF5C68}"/>
              </a:ext>
            </a:extLst>
          </p:cNvPr>
          <p:cNvCxnSpPr>
            <a:cxnSpLocks/>
          </p:cNvCxnSpPr>
          <p:nvPr/>
        </p:nvCxnSpPr>
        <p:spPr>
          <a:xfrm>
            <a:off x="9135678" y="1694406"/>
            <a:ext cx="0" cy="383305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2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C45D041-F5B0-48D6-A639-627F491CBF20}"/>
              </a:ext>
            </a:extLst>
          </p:cNvPr>
          <p:cNvSpPr txBox="1"/>
          <p:nvPr/>
        </p:nvSpPr>
        <p:spPr>
          <a:xfrm>
            <a:off x="628650" y="2133600"/>
            <a:ext cx="103695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800" b="1" i="0" u="none" strike="noStrike" kern="1200" cap="none" spc="0" normalizeH="0" baseline="0" noProof="0" dirty="0" err="1">
                <a:ln w="285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Con</a:t>
            </a:r>
            <a:r>
              <a:rPr kumimoji="0" lang="en-US" sz="13800" b="1" i="0" u="none" strike="noStrike" kern="1200" cap="none" spc="0" normalizeH="0" baseline="0" noProof="0" dirty="0" err="1">
                <a:ln w="285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clu</a:t>
            </a:r>
            <a:r>
              <a:rPr kumimoji="0" lang="en-US" sz="8800" b="1" i="0" u="none" strike="noStrike" kern="1200" cap="none" spc="0" normalizeH="0" baseline="0" noProof="0" dirty="0" err="1">
                <a:ln w="285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siones</a:t>
            </a:r>
            <a:endParaRPr lang="en-US" sz="4000" dirty="0"/>
          </a:p>
        </p:txBody>
      </p:sp>
      <p:pic>
        <p:nvPicPr>
          <p:cNvPr id="22" name="Imagen 21" descr="Imagen que contiene espejo, espejo de mano&#10;&#10;Descripción generada automáticamente">
            <a:extLst>
              <a:ext uri="{FF2B5EF4-FFF2-40B4-BE49-F238E27FC236}">
                <a16:creationId xmlns:a16="http://schemas.microsoft.com/office/drawing/2014/main" id="{CCD89EC4-64A1-4B77-9EF8-E1C9D6C2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844" y="2060752"/>
            <a:ext cx="5492456" cy="34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A85E3B7-3981-45A7-9D63-E43B990A9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35B5350-91D2-459F-AA5F-ECCB6C733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1981200"/>
            <a:ext cx="10671175" cy="398374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3200" dirty="0"/>
              <a:t>RUP como metodología de trabajo </a:t>
            </a:r>
          </a:p>
          <a:p>
            <a:pPr>
              <a:spcAft>
                <a:spcPts val="1200"/>
              </a:spcAft>
            </a:pPr>
            <a:r>
              <a:rPr lang="es-ES" sz="3200" dirty="0"/>
              <a:t>Colaboración </a:t>
            </a:r>
          </a:p>
          <a:p>
            <a:pPr>
              <a:spcAft>
                <a:spcPts val="1200"/>
              </a:spcAft>
            </a:pPr>
            <a:r>
              <a:rPr lang="es-ES" sz="3200" dirty="0"/>
              <a:t>Diálogo entre el equipo </a:t>
            </a:r>
          </a:p>
          <a:p>
            <a:pPr>
              <a:spcAft>
                <a:spcPts val="1200"/>
              </a:spcAft>
            </a:pPr>
            <a:r>
              <a:rPr lang="es-ES" sz="3200" dirty="0"/>
              <a:t>Trazabilidad</a:t>
            </a: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40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C45D041-F5B0-48D6-A639-627F491CBF20}"/>
              </a:ext>
            </a:extLst>
          </p:cNvPr>
          <p:cNvSpPr txBox="1"/>
          <p:nvPr/>
        </p:nvSpPr>
        <p:spPr>
          <a:xfrm>
            <a:off x="882650" y="2882900"/>
            <a:ext cx="62293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800" b="1" i="0" u="none" strike="noStrike" kern="1200" cap="none" spc="0" normalizeH="0" baseline="0" noProof="0" dirty="0" err="1">
                <a:ln w="285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Muchas</a:t>
            </a:r>
            <a:r>
              <a:rPr kumimoji="0" lang="en-US" sz="8800" b="1" i="0" u="none" strike="noStrike" kern="1200" cap="none" spc="0" normalizeH="0" baseline="0" noProof="0" dirty="0">
                <a:ln w="285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 gracias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558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B90E0-23B4-47FF-A956-15BA195F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21F70-A264-457E-895E-757E37F7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749" y="1825624"/>
            <a:ext cx="10671051" cy="44862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Modelo del dominio</a:t>
            </a:r>
          </a:p>
          <a:p>
            <a:r>
              <a:rPr lang="es-ES" dirty="0"/>
              <a:t>Requisitos</a:t>
            </a:r>
          </a:p>
          <a:p>
            <a:r>
              <a:rPr lang="es-ES" dirty="0"/>
              <a:t>Análisis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Implementación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Despliegue</a:t>
            </a:r>
          </a:p>
          <a:p>
            <a:r>
              <a:rPr lang="es-ES" dirty="0"/>
              <a:t>A-giles</a:t>
            </a:r>
          </a:p>
          <a:p>
            <a:r>
              <a:rPr lang="es-ES" dirty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6FC51A-6A21-47FB-9DAF-3F7B9B0A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800" b="1" dirty="0"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  <a:t>Modelo del </a:t>
            </a:r>
            <a:br>
              <a:rPr lang="es-ES" sz="4800" b="1" dirty="0"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</a:br>
            <a:r>
              <a:rPr lang="es-ES" sz="4800" b="1" dirty="0"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rPr>
              <a:t>dominio</a:t>
            </a:r>
            <a:endParaRPr lang="es-ES" sz="3200" b="1" dirty="0"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34B4E541-B77F-4B11-9E13-873C9D20F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4115360"/>
            <a:ext cx="4394076" cy="22855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s-ES" dirty="0"/>
              <a:t>Es un 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conceptual </a:t>
            </a:r>
            <a:r>
              <a:rPr lang="es-ES" dirty="0"/>
              <a:t>de todos los temas relacionados con un problema específico, donde se describen los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conceptos más importantes </a:t>
            </a:r>
            <a:r>
              <a:rPr lang="es-ES" dirty="0"/>
              <a:t>así como las relaciones entre ellos</a:t>
            </a:r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7D088CC-C6F8-4B7E-98D5-731E2C4751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11800" y="457071"/>
            <a:ext cx="6205218" cy="5943858"/>
          </a:xfrm>
          <a:prstGeom prst="rect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0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DF9782-5C72-4CA6-A873-9949848C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39725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9C57A49-8278-4210-A5A8-099BE8B6E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2200" y="606778"/>
            <a:ext cx="4067174" cy="1590322"/>
          </a:xfrm>
        </p:spPr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(I)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1C23FA2-82D4-4992-A80D-3E941EFDA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200" y="2628901"/>
            <a:ext cx="4330699" cy="3251200"/>
          </a:xfrm>
        </p:spPr>
        <p:txBody>
          <a:bodyPr>
            <a:normAutofit/>
          </a:bodyPr>
          <a:lstStyle/>
          <a:p>
            <a:r>
              <a:rPr lang="es-ES" dirty="0"/>
              <a:t>Cada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</a:t>
            </a:r>
            <a:r>
              <a:rPr lang="es-ES" dirty="0"/>
              <a:t> </a:t>
            </a:r>
            <a:r>
              <a:rPr lang="es-ES" b="1" dirty="0"/>
              <a:t>representa</a:t>
            </a:r>
            <a:r>
              <a:rPr lang="es-ES" dirty="0"/>
              <a:t> una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pantalla</a:t>
            </a:r>
          </a:p>
          <a:p>
            <a:r>
              <a:rPr lang="es-ES" dirty="0"/>
              <a:t>Cada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línea</a:t>
            </a:r>
            <a:r>
              <a:rPr lang="es-ES" b="1" dirty="0"/>
              <a:t> representa </a:t>
            </a:r>
            <a:r>
              <a:rPr lang="es-ES" dirty="0"/>
              <a:t>un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caso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 uso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F0462B9-59BD-4691-9ACC-436F24FE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95" y="281622"/>
            <a:ext cx="6067204" cy="629475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4283FA-F83E-429E-8EBD-413B86788F59}"/>
              </a:ext>
            </a:extLst>
          </p:cNvPr>
          <p:cNvSpPr txBox="1"/>
          <p:nvPr/>
        </p:nvSpPr>
        <p:spPr>
          <a:xfrm>
            <a:off x="7745413" y="4999109"/>
            <a:ext cx="3838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546A">
                  <a:lumMod val="20000"/>
                  <a:lumOff val="80000"/>
                </a:srgbClr>
              </a:buClr>
              <a:buSzTx/>
              <a:tabLst>
                <a:tab pos="355600" algn="l"/>
              </a:tabLst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Entre todo se modeliza el comportamiento del sistema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AE3BE4EC-7C10-4C6F-8206-41A8FF42F35B}"/>
              </a:ext>
            </a:extLst>
          </p:cNvPr>
          <p:cNvSpPr/>
          <p:nvPr/>
        </p:nvSpPr>
        <p:spPr>
          <a:xfrm>
            <a:off x="9359898" y="4118116"/>
            <a:ext cx="508000" cy="70788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828BC-2EC8-4A8D-8D83-48B15BE0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5306" y="5802574"/>
            <a:ext cx="10671175" cy="774700"/>
          </a:xfrm>
        </p:spPr>
        <p:txBody>
          <a:bodyPr/>
          <a:lstStyle/>
          <a:p>
            <a:r>
              <a:rPr lang="es-ES" dirty="0"/>
              <a:t>Un 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requisito</a:t>
            </a:r>
            <a:r>
              <a:rPr lang="es-ES" dirty="0"/>
              <a:t> 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funcional</a:t>
            </a:r>
            <a:r>
              <a:rPr lang="es-ES" dirty="0"/>
              <a:t> puede ser una </a:t>
            </a:r>
            <a:r>
              <a:rPr lang="es-ES" b="1" dirty="0"/>
              <a:t>descripción de lo que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 sistema debe hacer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E765-4D75-4A6F-9F4C-7D9E40BFA2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255352">
            <a:off x="6214849" y="783074"/>
            <a:ext cx="2898337" cy="2832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3631D-28BE-467C-92EC-CD407B0903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20423818">
            <a:off x="9574955" y="598217"/>
            <a:ext cx="1892768" cy="2700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C3D1B-47BE-4C80-B7AC-126CAF043F05}"/>
              </a:ext>
            </a:extLst>
          </p:cNvPr>
          <p:cNvPicPr/>
          <p:nvPr/>
        </p:nvPicPr>
        <p:blipFill rotWithShape="1">
          <a:blip r:embed="rId5"/>
          <a:srcRect t="2777" b="3453"/>
          <a:stretch/>
        </p:blipFill>
        <p:spPr bwMode="auto">
          <a:xfrm rot="20353479">
            <a:off x="9489887" y="3143257"/>
            <a:ext cx="2267540" cy="2013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CB80E-A57D-4AE7-B681-BBD3FAD5144A}"/>
              </a:ext>
            </a:extLst>
          </p:cNvPr>
          <p:cNvPicPr/>
          <p:nvPr/>
        </p:nvPicPr>
        <p:blipFill rotWithShape="1">
          <a:blip r:embed="rId6"/>
          <a:srcRect t="2981" b="4305"/>
          <a:stretch/>
        </p:blipFill>
        <p:spPr bwMode="auto">
          <a:xfrm rot="1014558">
            <a:off x="7623613" y="2418976"/>
            <a:ext cx="2366257" cy="2623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114669-672C-4A1C-B7FB-B4EBAD01BFD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19665478">
            <a:off x="4773427" y="2295525"/>
            <a:ext cx="2557565" cy="2667787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89FCE8F8-4A46-474E-940B-47A4DB717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267734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257A1-6F25-4A72-B0A7-22DA9BA01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1954" y="5296908"/>
            <a:ext cx="4292846" cy="774700"/>
          </a:xfrm>
        </p:spPr>
        <p:txBody>
          <a:bodyPr/>
          <a:lstStyle/>
          <a:p>
            <a:r>
              <a:rPr lang="en-US" b="1" dirty="0" err="1"/>
              <a:t>Prototipo</a:t>
            </a:r>
            <a:r>
              <a:rPr lang="en-US" b="1" dirty="0"/>
              <a:t> de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interfaces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5357CB6-AD2A-4351-AD93-F41BBBDA46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59">
            <a:off x="3764066" y="997671"/>
            <a:ext cx="3155162" cy="333828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74609C2-EB7F-45E4-94AF-BAC2764BE1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604">
            <a:off x="2294396" y="952500"/>
            <a:ext cx="2468145" cy="2781817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EDBEABF-09E8-4B15-A55F-162B59260A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7336">
            <a:off x="1884303" y="3168084"/>
            <a:ext cx="2607853" cy="2906371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645118-3DE1-4EAC-B188-85CB77DB70C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268">
            <a:off x="366056" y="1898084"/>
            <a:ext cx="2430479" cy="2548971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E636C5AB-5C1B-47FD-A330-FE6C827D61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6126">
            <a:off x="4508630" y="3586317"/>
            <a:ext cx="2552570" cy="266490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078F2CC-CECE-4D7F-96CF-9B8D5DA0A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954" y="619478"/>
            <a:ext cx="4693593" cy="1590322"/>
          </a:xfrm>
        </p:spPr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(III)</a:t>
            </a:r>
          </a:p>
        </p:txBody>
      </p:sp>
    </p:spTree>
    <p:extLst>
      <p:ext uri="{BB962C8B-B14F-4D97-AF65-F5344CB8AC3E}">
        <p14:creationId xmlns:p14="http://schemas.microsoft.com/office/powerpoint/2010/main" val="30656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5D645D-63F4-49DF-9A66-8CC8F575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B53292-D504-4600-82EF-C69E69F9E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4394292"/>
            <a:ext cx="4279776" cy="2082798"/>
          </a:xfrm>
        </p:spPr>
        <p:txBody>
          <a:bodyPr>
            <a:normAutofit/>
          </a:bodyPr>
          <a:lstStyle/>
          <a:p>
            <a:r>
              <a:rPr lang="es-ES" b="1" dirty="0"/>
              <a:t>Definición</a:t>
            </a:r>
            <a:r>
              <a:rPr lang="es-ES" dirty="0"/>
              <a:t> del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flujo de trabajo</a:t>
            </a:r>
          </a:p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Refinamiento</a:t>
            </a:r>
            <a:r>
              <a:rPr lang="es-ES" dirty="0"/>
              <a:t> de </a:t>
            </a:r>
            <a:r>
              <a:rPr lang="es-ES" b="1" dirty="0"/>
              <a:t>requisitos</a:t>
            </a:r>
          </a:p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Estructuración</a:t>
            </a:r>
            <a:r>
              <a:rPr lang="es-ES" dirty="0"/>
              <a:t> para </a:t>
            </a:r>
            <a:r>
              <a:rPr lang="es-ES" b="1" dirty="0"/>
              <a:t>mejorar la compresión</a:t>
            </a:r>
          </a:p>
          <a:p>
            <a:r>
              <a:rPr lang="es-ES" b="1" dirty="0"/>
              <a:t>Definición</a:t>
            </a:r>
            <a:r>
              <a:rPr lang="es-ES" dirty="0"/>
              <a:t>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lenguaje técnico</a:t>
            </a:r>
          </a:p>
          <a:p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9E9C714-91BC-4C11-9BAC-52344D0DA248}"/>
              </a:ext>
            </a:extLst>
          </p:cNvPr>
          <p:cNvGrpSpPr>
            <a:grpSpLocks noChangeAspect="1"/>
          </p:cNvGrpSpPr>
          <p:nvPr/>
        </p:nvGrpSpPr>
        <p:grpSpPr>
          <a:xfrm>
            <a:off x="5163124" y="765447"/>
            <a:ext cx="6346250" cy="5327105"/>
            <a:chOff x="4489650" y="476795"/>
            <a:chExt cx="6927767" cy="58152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DFE132-C292-444B-BFB9-699898D741E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1466483">
              <a:off x="4489650" y="933492"/>
              <a:ext cx="5296535" cy="3419475"/>
            </a:xfrm>
            <a:prstGeom prst="rect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861BA2-1AAB-496B-AC75-EFE7669FFC8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rot="20280677">
              <a:off x="8512292" y="476795"/>
              <a:ext cx="2905125" cy="3286125"/>
            </a:xfrm>
            <a:prstGeom prst="rect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19D9DC-B0FE-4DAB-972F-A59CD2A19E3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 rot="1772104">
              <a:off x="7511156" y="2723657"/>
              <a:ext cx="3552825" cy="3429000"/>
            </a:xfrm>
            <a:prstGeom prst="rect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4D66B53-EAF8-486A-BE35-FF3B1AA16087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 rot="19382728">
              <a:off x="4993666" y="3363094"/>
              <a:ext cx="2687108" cy="2928937"/>
            </a:xfrm>
            <a:prstGeom prst="rect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455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82507-22FB-43C3-AC30-D0584970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80BB9-69EF-407D-B67C-6DCD8D18B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4971523"/>
            <a:ext cx="10671175" cy="1590322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Definición técnica </a:t>
            </a:r>
            <a:r>
              <a:rPr lang="es-ES" dirty="0"/>
              <a:t>del sistema</a:t>
            </a:r>
          </a:p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Punto de partida </a:t>
            </a:r>
            <a:r>
              <a:rPr lang="es-ES" dirty="0"/>
              <a:t>para la implementación</a:t>
            </a:r>
          </a:p>
          <a:p>
            <a:r>
              <a:rPr lang="es-ES" dirty="0"/>
              <a:t>Desarrollar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modelos</a:t>
            </a:r>
            <a:r>
              <a:rPr lang="es-ES" dirty="0"/>
              <a:t> enfocados </a:t>
            </a:r>
            <a:r>
              <a:rPr lang="es-ES" b="1" dirty="0"/>
              <a:t>sobre</a:t>
            </a:r>
            <a:r>
              <a:rPr lang="es-ES" dirty="0"/>
              <a:t> los </a:t>
            </a:r>
            <a:r>
              <a:rPr lang="es-ES" b="1" dirty="0"/>
              <a:t>requisitos no funcionales </a:t>
            </a:r>
            <a:r>
              <a:rPr lang="es-ES" dirty="0"/>
              <a:t>y el </a:t>
            </a:r>
            <a:r>
              <a:rPr lang="es-ES" b="1" dirty="0"/>
              <a:t>dominio de la solución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51754F8-7184-4636-9DBA-FC32F52758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0400" y="457200"/>
            <a:ext cx="7239001" cy="4483100"/>
          </a:xfrm>
          <a:prstGeom prst="rect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33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71EE0-91B7-4911-B2C9-CFAA2BB10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324" y="4852359"/>
            <a:ext cx="10671175" cy="1741959"/>
          </a:xfrm>
        </p:spPr>
        <p:txBody>
          <a:bodyPr>
            <a:normAutofit/>
          </a:bodyPr>
          <a:lstStyle/>
          <a:p>
            <a:r>
              <a:rPr lang="es-ES" b="1" dirty="0"/>
              <a:t>Diseño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arquitectura</a:t>
            </a:r>
          </a:p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Descomposición</a:t>
            </a:r>
            <a:r>
              <a:rPr lang="es-ES" dirty="0"/>
              <a:t> del trabajo de implementación </a:t>
            </a:r>
            <a:r>
              <a:rPr lang="es-ES" b="1" dirty="0"/>
              <a:t>en partes manejables</a:t>
            </a:r>
          </a:p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Visión</a:t>
            </a:r>
            <a:r>
              <a:rPr lang="es-ES" b="1" dirty="0"/>
              <a:t> general </a:t>
            </a:r>
            <a:r>
              <a:rPr lang="es-ES" dirty="0"/>
              <a:t>del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alcance</a:t>
            </a:r>
            <a:r>
              <a:rPr lang="es-ES" dirty="0"/>
              <a:t> del 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proyecto</a:t>
            </a:r>
            <a:r>
              <a:rPr lang="es-ES" dirty="0"/>
              <a:t> </a:t>
            </a:r>
            <a:r>
              <a:rPr lang="es-ES" b="1" dirty="0"/>
              <a:t>entre desarrolladores </a:t>
            </a:r>
            <a:r>
              <a:rPr lang="es-ES" dirty="0"/>
              <a:t>(estimaciones de tiempos, lenguaje común de implementación, …)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41E59-62F8-48F7-9D85-FD92E40611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0822" y="423542"/>
            <a:ext cx="3883178" cy="3743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7C4AC-D58B-4853-9AC5-3139DB1D15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5102" y="928272"/>
            <a:ext cx="3314005" cy="3743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BE5E5-40D3-4371-926C-BC816EA4E4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17108" y="2035453"/>
            <a:ext cx="2837926" cy="29991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F650F9B-4B7D-4D75-87CB-87473CDCE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/>
              <a:t>Diseño</a:t>
            </a:r>
            <a:r>
              <a:rPr lang="en-US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94624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592</Words>
  <Application>Microsoft Office PowerPoint</Application>
  <PresentationFormat>Panorámica</PresentationFormat>
  <Paragraphs>149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Arial</vt:lpstr>
      <vt:lpstr>Avenir Next LT Pro</vt:lpstr>
      <vt:lpstr>Avenir Next LT Pro Light</vt:lpstr>
      <vt:lpstr>Calibri</vt:lpstr>
      <vt:lpstr>Calibri Light</vt:lpstr>
      <vt:lpstr>Segoe UI</vt:lpstr>
      <vt:lpstr>Wingdings</vt:lpstr>
      <vt:lpstr>Office Theme</vt:lpstr>
      <vt:lpstr>Presentación de PowerPoint</vt:lpstr>
      <vt:lpstr>Agenda</vt:lpstr>
      <vt:lpstr>Modelo del  dominio</vt:lpstr>
      <vt:lpstr>Requisitos (I)</vt:lpstr>
      <vt:lpstr>Requisitos (II)</vt:lpstr>
      <vt:lpstr>Requisitos (III)</vt:lpstr>
      <vt:lpstr>Análisis</vt:lpstr>
      <vt:lpstr>Diseño </vt:lpstr>
      <vt:lpstr>Diseño (II)</vt:lpstr>
      <vt:lpstr>Implementación</vt:lpstr>
      <vt:lpstr>Pruebas </vt:lpstr>
      <vt:lpstr>Despliegue (I)</vt:lpstr>
      <vt:lpstr>Despliege (II)</vt:lpstr>
      <vt:lpstr>A-giles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 y Arquitecturas A-giles</dc:title>
  <dc:creator>Fran Arboleya</dc:creator>
  <cp:lastModifiedBy>Sarah Felo</cp:lastModifiedBy>
  <cp:revision>20</cp:revision>
  <dcterms:created xsi:type="dcterms:W3CDTF">2021-04-28T21:11:38Z</dcterms:created>
  <dcterms:modified xsi:type="dcterms:W3CDTF">2021-06-01T05:18:23Z</dcterms:modified>
</cp:coreProperties>
</file>