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0" r:id="rId4"/>
    <p:sldId id="264" r:id="rId5"/>
    <p:sldId id="269" r:id="rId6"/>
    <p:sldId id="265" r:id="rId7"/>
    <p:sldId id="267" r:id="rId8"/>
    <p:sldId id="273" r:id="rId9"/>
    <p:sldId id="274" r:id="rId10"/>
    <p:sldId id="268" r:id="rId11"/>
    <p:sldId id="275" r:id="rId12"/>
    <p:sldId id="277" r:id="rId13"/>
    <p:sldId id="266" r:id="rId14"/>
    <p:sldId id="276" r:id="rId15"/>
    <p:sldId id="262" r:id="rId16"/>
    <p:sldId id="278" r:id="rId17"/>
    <p:sldId id="271" r:id="rId18"/>
    <p:sldId id="279" r:id="rId19"/>
    <p:sldId id="280" r:id="rId20"/>
    <p:sldId id="281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FF114-9D79-4406-AB03-7AE186566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099" y="1244415"/>
            <a:ext cx="6019800" cy="1351241"/>
          </a:xfrm>
        </p:spPr>
        <p:txBody>
          <a:bodyPr>
            <a:normAutofit fontScale="90000"/>
          </a:bodyPr>
          <a:lstStyle/>
          <a:p>
            <a:r>
              <a:rPr lang="es-ES" sz="5400" b="1" dirty="0"/>
              <a:t>TWITTER SCHEDULER</a:t>
            </a:r>
            <a:br>
              <a:rPr lang="es-ES" sz="4000" b="1" dirty="0"/>
            </a:br>
            <a:r>
              <a:rPr lang="es-ES" sz="2400" i="1" dirty="0"/>
              <a:t>trabajo fin de master</a:t>
            </a:r>
            <a:br>
              <a:rPr lang="es-ES" sz="2400" dirty="0"/>
            </a:br>
            <a:r>
              <a:rPr lang="es-ES" sz="2400" dirty="0"/>
              <a:t>diciembre 2021</a:t>
            </a:r>
            <a:endParaRPr lang="en-U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19A71-EB7E-46AA-919B-CCB8052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3724" y="5269897"/>
            <a:ext cx="5924550" cy="1037459"/>
          </a:xfrm>
        </p:spPr>
        <p:txBody>
          <a:bodyPr>
            <a:noAutofit/>
          </a:bodyPr>
          <a:lstStyle/>
          <a:p>
            <a:r>
              <a:rPr lang="es-ES" sz="2400" dirty="0"/>
              <a:t>Autor: DAVID ROJO ANTONA</a:t>
            </a:r>
          </a:p>
          <a:p>
            <a:r>
              <a:rPr lang="en-US" sz="2400" dirty="0"/>
              <a:t>Tutor: FRANCISCO GORTÁZAR BELLAS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22E339-72B1-49B1-8F18-03F1271A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70" y="2695847"/>
            <a:ext cx="2473859" cy="24738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FAF267F-DBB2-4177-8A22-38DCD2AC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976" y="305335"/>
            <a:ext cx="1940368" cy="7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bajo demanda</a:t>
            </a:r>
            <a:endParaRPr lang="en-US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40D538C-DE33-4A81-956E-04204503EAD6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u="sng" dirty="0"/>
              <a:t>OBJETIVO:</a:t>
            </a:r>
          </a:p>
          <a:p>
            <a:r>
              <a:rPr lang="es-ES" sz="3200" dirty="0"/>
              <a:t>INCLUIR LA FUNCIONALIDAD QUE PERMITA LA PUBLICACIÓN INMEDIATA DE UN TWEET PENDIENTE DE PUBLICAR YA EXISTENTE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bajo demanda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396A4C-A5B0-44E8-8BF8-C8EFE144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766" y="2466459"/>
            <a:ext cx="7884468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5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bajo demanda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9B1357-55D8-4264-90A6-48CFA276B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270" y="2031332"/>
            <a:ext cx="5789459" cy="44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CON IMÁGENES</a:t>
            </a:r>
            <a:endParaRPr lang="en-US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DD32FC-DE57-4467-A8F1-7899C46466A4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u="sng" dirty="0"/>
              <a:t>OBJETIVO:</a:t>
            </a:r>
            <a:endParaRPr lang="es-ES" sz="3200" i="1" dirty="0"/>
          </a:p>
          <a:p>
            <a:r>
              <a:rPr lang="es-ES" sz="3200" dirty="0"/>
              <a:t>INCLUIR LA FUNCIONALIDAD PARA QUE LOS TWEETS A PUBLICAR PUEDAN TENER COMO CONTENIDO UNA O MAS IMÁGENES</a:t>
            </a:r>
          </a:p>
          <a:p>
            <a:endParaRPr lang="es-ES" sz="3200" dirty="0"/>
          </a:p>
          <a:p>
            <a:r>
              <a:rPr lang="es-ES" sz="3200" dirty="0"/>
              <a:t>DE CADA IMAGEN SE PROPORCIONARÁ LA URL EN LA QUE ESTÁ DISPONIBLE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2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CON IMÁGENES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FF0F1-A8FD-407A-979B-A4E432802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06" y="1889911"/>
            <a:ext cx="5538788" cy="47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64E1691-0A01-4BBE-8C7F-99269484415C}"/>
              </a:ext>
            </a:extLst>
          </p:cNvPr>
          <p:cNvSpPr txBox="1">
            <a:spLocks/>
          </p:cNvSpPr>
          <p:nvPr/>
        </p:nvSpPr>
        <p:spPr>
          <a:xfrm>
            <a:off x="4419600" y="3157920"/>
            <a:ext cx="3352799" cy="1037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600" b="1" dirty="0"/>
              <a:t>demo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96119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CI/CD</a:t>
            </a:r>
            <a:r>
              <a:rPr lang="es-ES" sz="3200" dirty="0"/>
              <a:t> FIRST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TESTS</a:t>
            </a:r>
            <a:r>
              <a:rPr lang="es-ES" sz="32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UNITARIOS, INTEGRACIÓN, SMOKE TESTS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IMPORTA LA CALIDAD QUE TENGAN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TRABAJAR EN </a:t>
            </a:r>
            <a:r>
              <a:rPr lang="es-ES" sz="3200" b="1" dirty="0"/>
              <a:t>MAIN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ENTORNO TEST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40636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TRUNK-BASED DEVELOPMENT</a:t>
            </a:r>
            <a:r>
              <a:rPr lang="es-ES" sz="32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NECESARIA INFRAESTRUCTURA DE DESARROLLO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DOMINIO DE TÉCNICAS AVANZADAS: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ES" sz="2700" dirty="0"/>
              <a:t>DISEÑO (</a:t>
            </a:r>
            <a:r>
              <a:rPr lang="es-ES" sz="2700" dirty="0" err="1"/>
              <a:t>feature</a:t>
            </a:r>
            <a:r>
              <a:rPr lang="es-ES" sz="2700" dirty="0"/>
              <a:t> </a:t>
            </a:r>
            <a:r>
              <a:rPr lang="es-ES" sz="2700" dirty="0" err="1"/>
              <a:t>toggles</a:t>
            </a:r>
            <a:r>
              <a:rPr lang="es-ES" sz="2700" dirty="0"/>
              <a:t>, </a:t>
            </a:r>
            <a:r>
              <a:rPr lang="es-ES" sz="2700" dirty="0" err="1"/>
              <a:t>branch</a:t>
            </a:r>
            <a:r>
              <a:rPr lang="es-ES" sz="2700" dirty="0"/>
              <a:t> </a:t>
            </a:r>
            <a:r>
              <a:rPr lang="es-ES" sz="2700" dirty="0" err="1"/>
              <a:t>by</a:t>
            </a:r>
            <a:r>
              <a:rPr lang="es-ES" sz="2700" dirty="0"/>
              <a:t> </a:t>
            </a:r>
            <a:r>
              <a:rPr lang="es-ES" sz="2700" dirty="0" err="1"/>
              <a:t>abstraction</a:t>
            </a:r>
            <a:r>
              <a:rPr lang="es-ES" sz="2700" dirty="0"/>
              <a:t>)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ES" sz="2700" dirty="0"/>
              <a:t>CONTROL DE VERSIONES (</a:t>
            </a:r>
            <a:r>
              <a:rPr lang="es-ES" sz="2700" dirty="0" err="1"/>
              <a:t>cherry</a:t>
            </a:r>
            <a:r>
              <a:rPr lang="es-ES" sz="2700" dirty="0"/>
              <a:t> pick)</a:t>
            </a:r>
          </a:p>
        </p:txBody>
      </p:sp>
    </p:spTree>
    <p:extLst>
      <p:ext uri="{BB962C8B-B14F-4D97-AF65-F5344CB8AC3E}">
        <p14:creationId xmlns:p14="http://schemas.microsoft.com/office/powerpoint/2010/main" val="34589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ARQUITECTURA HEXAGONAL </a:t>
            </a:r>
            <a:r>
              <a:rPr lang="es-ES" sz="3200" dirty="0"/>
              <a:t>Y</a:t>
            </a:r>
            <a:r>
              <a:rPr lang="es-ES" sz="3200" b="1" dirty="0"/>
              <a:t> DDD</a:t>
            </a:r>
            <a:r>
              <a:rPr lang="es-ES" sz="32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COMPENSA EN GRANDES PROYECTOS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SI ESTÁ BIEN DISEÑADO: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ES" sz="2700" dirty="0"/>
              <a:t>AYUDA A ESCALAR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ES" sz="2700" dirty="0"/>
              <a:t>FACILITA LOS CAMBIOS</a:t>
            </a:r>
          </a:p>
        </p:txBody>
      </p:sp>
    </p:spTree>
    <p:extLst>
      <p:ext uri="{BB962C8B-B14F-4D97-AF65-F5344CB8AC3E}">
        <p14:creationId xmlns:p14="http://schemas.microsoft.com/office/powerpoint/2010/main" val="358562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CAPA GRATUITA </a:t>
            </a:r>
            <a:r>
              <a:rPr lang="es-ES" sz="3200" b="1" dirty="0"/>
              <a:t>HEROKU</a:t>
            </a:r>
            <a:r>
              <a:rPr lang="es-ES" sz="32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LÍMITE DE MEMORIA: 512 MB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APP HIBERNA SI NO TIENE TRÁFICO WEB EN 30 MIN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LÍMITE CONEXIONES SIMULTÁNEAS A BASE DE DATOS POSTGRES: 20</a:t>
            </a:r>
            <a:endParaRPr lang="es-ES" sz="2700" dirty="0"/>
          </a:p>
          <a:p>
            <a:r>
              <a:rPr lang="es-ES" sz="3000" i="1"/>
              <a:t>INTERESA </a:t>
            </a:r>
            <a:r>
              <a:rPr lang="es-ES" sz="3000" i="1" dirty="0"/>
              <a:t>EN PRUEBAS DE CONCEPTO, APPS QUE NECESITEN POCOS RECURSOS Y NO CRÍTICAS</a:t>
            </a:r>
          </a:p>
        </p:txBody>
      </p:sp>
    </p:spTree>
    <p:extLst>
      <p:ext uri="{BB962C8B-B14F-4D97-AF65-F5344CB8AC3E}">
        <p14:creationId xmlns:p14="http://schemas.microsoft.com/office/powerpoint/2010/main" val="32416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B979CC17-6ED7-4890-B398-9F57F3392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771" y="3194864"/>
            <a:ext cx="4847245" cy="1642126"/>
          </a:xfrm>
        </p:spPr>
        <p:txBody>
          <a:bodyPr>
            <a:normAutofit lnSpcReduction="10000"/>
          </a:bodyPr>
          <a:lstStyle/>
          <a:p>
            <a:r>
              <a:rPr lang="es-ES" sz="4400" b="1" i="1" dirty="0" err="1"/>
              <a:t>Backend</a:t>
            </a:r>
            <a:endParaRPr lang="es-ES" sz="4400" b="1" i="1" dirty="0"/>
          </a:p>
          <a:p>
            <a:r>
              <a:rPr lang="es-ES" sz="4400" b="1" i="1" dirty="0" err="1"/>
              <a:t>Developer</a:t>
            </a:r>
            <a:endParaRPr lang="en-US" sz="4400" b="1" i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err="1"/>
              <a:t>QuiÉn</a:t>
            </a:r>
            <a:r>
              <a:rPr lang="es-ES" b="1" dirty="0"/>
              <a:t> soy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533CDF-844B-41DF-BC79-4CBEF105E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66" y="2528653"/>
            <a:ext cx="2974548" cy="2974548"/>
          </a:xfrm>
          <a:prstGeom prst="rect">
            <a:avLst/>
          </a:prstGeom>
        </p:spPr>
      </p:pic>
      <p:pic>
        <p:nvPicPr>
          <p:cNvPr id="1030" name="Picture 6" descr="Logo Docker: la historia y el significado del logotipo, la marca y el  símbolo. | png, vector">
            <a:extLst>
              <a:ext uri="{FF2B5EF4-FFF2-40B4-BE49-F238E27FC236}">
                <a16:creationId xmlns:a16="http://schemas.microsoft.com/office/drawing/2014/main" id="{9E9F8F1F-2CF5-4D6C-8A4D-18CE3815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88" y="1844014"/>
            <a:ext cx="2002596" cy="11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7945B0-DBE8-42FC-A5D3-65FA4F4B9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718" y="5340345"/>
            <a:ext cx="2083738" cy="10418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340BE0-6297-4102-A3F8-7239339EA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325" y="3600001"/>
            <a:ext cx="1647825" cy="832677"/>
          </a:xfrm>
          <a:prstGeom prst="rect">
            <a:avLst/>
          </a:prstGeom>
        </p:spPr>
      </p:pic>
      <p:pic>
        <p:nvPicPr>
          <p:cNvPr id="1034" name="Picture 10" descr="Conociendo MariaDB">
            <a:extLst>
              <a:ext uri="{FF2B5EF4-FFF2-40B4-BE49-F238E27FC236}">
                <a16:creationId xmlns:a16="http://schemas.microsoft.com/office/drawing/2014/main" id="{533F42D0-14DB-4E24-A656-2E7D31A4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17" y="3429000"/>
            <a:ext cx="1511540" cy="11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3CA4651-B689-4A9D-97A9-FEE49A6FDE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6184" y="5074078"/>
            <a:ext cx="1327804" cy="14182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93D6F61-69D8-49A4-B47B-0E6C5FE5FA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9702" y="5061380"/>
            <a:ext cx="1415382" cy="14436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0C4789C-0F92-4C47-9480-B9599FED17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6826" y="2109214"/>
            <a:ext cx="2221134" cy="67855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47CE836-BA25-44A0-9258-5FB0BD0C6C8F}"/>
              </a:ext>
            </a:extLst>
          </p:cNvPr>
          <p:cNvSpPr txBox="1"/>
          <p:nvPr/>
        </p:nvSpPr>
        <p:spPr>
          <a:xfrm>
            <a:off x="1214163" y="5594471"/>
            <a:ext cx="240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55ADEE"/>
                </a:solidFill>
                <a:latin typeface="Arial Rounded MT Bold" panose="020F0704030504030204" pitchFamily="34" charset="0"/>
              </a:rPr>
              <a:t>@davidrojoa</a:t>
            </a:r>
            <a:endParaRPr lang="en-US" dirty="0">
              <a:solidFill>
                <a:srgbClr val="55ADE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8" name="Picture 14" descr="Logo Twitter PNG transparente - StickPNG">
            <a:extLst>
              <a:ext uri="{FF2B5EF4-FFF2-40B4-BE49-F238E27FC236}">
                <a16:creationId xmlns:a16="http://schemas.microsoft.com/office/drawing/2014/main" id="{22DB0D47-BEE8-491B-81EC-34157D96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7" y="5564996"/>
            <a:ext cx="661772" cy="6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B3685A7-AC3F-4A94-9239-1F50DE1303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3383" y="1582066"/>
            <a:ext cx="2323971" cy="71184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3C7908-5370-4EEB-99ED-375B1F2E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52" y="2211390"/>
            <a:ext cx="2468671" cy="63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2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Trabajos futuros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IMPLEMENTACIÓN EN </a:t>
            </a:r>
            <a:r>
              <a:rPr lang="es-ES" sz="3200" b="1" dirty="0"/>
              <a:t>NODE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/>
              <a:t>NUEVAS</a:t>
            </a:r>
            <a:r>
              <a:rPr lang="es-ES" sz="3200" b="1" dirty="0"/>
              <a:t> </a:t>
            </a:r>
            <a:r>
              <a:rPr lang="es-ES" sz="3200" b="1" dirty="0" err="1"/>
              <a:t>APIs</a:t>
            </a:r>
            <a:r>
              <a:rPr lang="es-ES" sz="3200" dirty="0"/>
              <a:t>: </a:t>
            </a:r>
            <a:r>
              <a:rPr lang="es-ES" sz="3200" dirty="0" err="1"/>
              <a:t>GraphQL</a:t>
            </a:r>
            <a:r>
              <a:rPr lang="es-ES" sz="3200" dirty="0"/>
              <a:t>, </a:t>
            </a:r>
            <a:r>
              <a:rPr lang="es-ES" sz="3200" dirty="0" err="1"/>
              <a:t>gRPC</a:t>
            </a:r>
            <a:r>
              <a:rPr lang="es-ES" sz="3200" dirty="0"/>
              <a:t>, COLAS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/>
              <a:t>IMPLEMENTACIÓN </a:t>
            </a:r>
            <a:r>
              <a:rPr lang="es-ES" sz="3200" b="1" dirty="0"/>
              <a:t>CQRS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b="1" dirty="0"/>
              <a:t>ALMACENAMIENTO</a:t>
            </a:r>
            <a:r>
              <a:rPr lang="es-ES" sz="3200" dirty="0"/>
              <a:t> DE RECURSOS EN LA NUBE (</a:t>
            </a:r>
            <a:r>
              <a:rPr lang="es-ES" sz="3200" dirty="0" err="1"/>
              <a:t>amazon</a:t>
            </a:r>
            <a:r>
              <a:rPr lang="es-ES" sz="3200" dirty="0"/>
              <a:t> s3, </a:t>
            </a:r>
            <a:r>
              <a:rPr lang="es-ES" sz="3200" dirty="0" err="1"/>
              <a:t>google</a:t>
            </a:r>
            <a:r>
              <a:rPr lang="es-ES" sz="3200" dirty="0"/>
              <a:t> </a:t>
            </a:r>
            <a:r>
              <a:rPr lang="es-ES" sz="3200" dirty="0" err="1"/>
              <a:t>cloud</a:t>
            </a:r>
            <a:r>
              <a:rPr lang="es-ES" sz="3200" dirty="0"/>
              <a:t> </a:t>
            </a:r>
            <a:r>
              <a:rPr lang="es-ES" sz="3200" dirty="0" err="1"/>
              <a:t>storage</a:t>
            </a:r>
            <a:r>
              <a:rPr lang="es-ES" sz="3200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6036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pic>
        <p:nvPicPr>
          <p:cNvPr id="2050" name="Picture 2" descr="Download Web Text Question Mark Design Responsive Logo HQ PNG Image |  FreePNGImg">
            <a:extLst>
              <a:ext uri="{FF2B5EF4-FFF2-40B4-BE49-F238E27FC236}">
                <a16:creationId xmlns:a16="http://schemas.microsoft.com/office/drawing/2014/main" id="{D20D11F6-5CB0-467E-929C-0988005B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2428875"/>
            <a:ext cx="5934075" cy="35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preguntas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860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64E1691-0A01-4BBE-8C7F-99269484415C}"/>
              </a:ext>
            </a:extLst>
          </p:cNvPr>
          <p:cNvSpPr txBox="1">
            <a:spLocks/>
          </p:cNvSpPr>
          <p:nvPr/>
        </p:nvSpPr>
        <p:spPr>
          <a:xfrm>
            <a:off x="3700463" y="3253170"/>
            <a:ext cx="4791074" cy="1037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600" b="1" dirty="0"/>
              <a:t>¡Gracias!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433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Fases de desarrollo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553A97-81D8-4A79-B494-B5C34A8CD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4" y="2852737"/>
            <a:ext cx="8401052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0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CI/CD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FECE29-1CFC-4715-93CF-E15453204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2066184"/>
            <a:ext cx="9829800" cy="17811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9DEBBFA-0C94-407B-B28E-F6C53E191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850" y="4905315"/>
            <a:ext cx="8158299" cy="158121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9884C3D-36E5-4197-A71C-B6D6117B239F}"/>
              </a:ext>
            </a:extLst>
          </p:cNvPr>
          <p:cNvSpPr txBox="1">
            <a:spLocks/>
          </p:cNvSpPr>
          <p:nvPr/>
        </p:nvSpPr>
        <p:spPr>
          <a:xfrm>
            <a:off x="4247355" y="3720701"/>
            <a:ext cx="3697287" cy="1003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WORKFLOW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78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ARQUITECTURA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20E892-1EEA-4A97-9637-8CE62C3B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43" y="1951801"/>
            <a:ext cx="5700713" cy="45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PRODUCCIÓN</a:t>
            </a:r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684EA1-25D7-4B71-A862-A43E4B99B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94" y="2257425"/>
            <a:ext cx="9951612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DOMINIO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4A44A1-BF4F-48EA-AA64-25888DC8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715" y="2752208"/>
            <a:ext cx="7664570" cy="27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err="1"/>
              <a:t>Rest</a:t>
            </a:r>
            <a:r>
              <a:rPr lang="es-ES" b="1" dirty="0"/>
              <a:t> api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28BA20-EB8B-47D6-9ECA-0CF6DA8E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944" y="2057400"/>
            <a:ext cx="5246112" cy="45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5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64E1691-0A01-4BBE-8C7F-99269484415C}"/>
              </a:ext>
            </a:extLst>
          </p:cNvPr>
          <p:cNvSpPr txBox="1">
            <a:spLocks/>
          </p:cNvSpPr>
          <p:nvPr/>
        </p:nvSpPr>
        <p:spPr>
          <a:xfrm>
            <a:off x="2134259" y="2009774"/>
            <a:ext cx="7923481" cy="2483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toggles</a:t>
            </a:r>
            <a:endParaRPr lang="es-ES" b="1" dirty="0"/>
          </a:p>
          <a:p>
            <a:r>
              <a:rPr lang="es-ES" b="1" dirty="0"/>
              <a:t>&amp;</a:t>
            </a:r>
          </a:p>
          <a:p>
            <a:r>
              <a:rPr lang="es-ES" b="1" dirty="0"/>
              <a:t>BRANCH BY ABSTRACTION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113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1213</TotalTime>
  <Words>261</Words>
  <Application>Microsoft Office PowerPoint</Application>
  <PresentationFormat>Panorámica</PresentationFormat>
  <Paragraphs>60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Arial Rounded MT Bold</vt:lpstr>
      <vt:lpstr>Century Gothic</vt:lpstr>
      <vt:lpstr>Malla</vt:lpstr>
      <vt:lpstr>TWITTER SCHEDULER trabajo fin de master diciembre 2021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Scheduler TFM</dc:title>
  <dc:creator>David Rojo Antona</dc:creator>
  <cp:lastModifiedBy>David</cp:lastModifiedBy>
  <cp:revision>36</cp:revision>
  <dcterms:created xsi:type="dcterms:W3CDTF">2021-03-08T20:02:14Z</dcterms:created>
  <dcterms:modified xsi:type="dcterms:W3CDTF">2021-12-07T23:38:06Z</dcterms:modified>
</cp:coreProperties>
</file>