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23"/>
  </p:notesMasterIdLst>
  <p:sldIdLst>
    <p:sldId id="256" r:id="rId2"/>
    <p:sldId id="257" r:id="rId3"/>
    <p:sldId id="276" r:id="rId4"/>
    <p:sldId id="277" r:id="rId5"/>
    <p:sldId id="258" r:id="rId6"/>
    <p:sldId id="259" r:id="rId7"/>
    <p:sldId id="273" r:id="rId8"/>
    <p:sldId id="274" r:id="rId9"/>
    <p:sldId id="275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DEC42-A460-5E48-8851-BB8023E43AB5}" type="datetimeFigureOut">
              <a:rPr lang="es-ES" smtClean="0"/>
              <a:t>6/12/20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8B07B-9258-104E-AD06-07B67718D3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7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8B07B-9258-104E-AD06-07B67718D33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4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8B07B-9258-104E-AD06-07B67718D33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00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5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6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6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2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7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37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2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0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8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E85769A-34B7-4E26-8919-D5FA94CA1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59B42-0086-3748-9CDD-79576004F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s-ES" b="1"/>
              <a:t>UML </a:t>
            </a:r>
            <a:r>
              <a:rPr lang="es-ES" b="1" err="1"/>
              <a:t>Diagrams</a:t>
            </a:r>
            <a:r>
              <a:rPr lang="es-ES" b="1"/>
              <a:t> </a:t>
            </a:r>
            <a:r>
              <a:rPr lang="es-ES" b="1" err="1"/>
              <a:t>Lib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B452D-9E93-8845-AD2C-03BDE9175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s-ES"/>
              <a:t>Pablo José Calvo Sastre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6808283-A1DB-43B4-A966-F9598351A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884" y="1"/>
            <a:ext cx="4160139" cy="2705499"/>
          </a:xfrm>
          <a:custGeom>
            <a:avLst/>
            <a:gdLst>
              <a:gd name="connsiteX0" fmla="*/ 287297 w 4160139"/>
              <a:gd name="connsiteY0" fmla="*/ 0 h 2705499"/>
              <a:gd name="connsiteX1" fmla="*/ 3995256 w 4160139"/>
              <a:gd name="connsiteY1" fmla="*/ 0 h 2705499"/>
              <a:gd name="connsiteX2" fmla="*/ 4034877 w 4160139"/>
              <a:gd name="connsiteY2" fmla="*/ 103389 h 2705499"/>
              <a:gd name="connsiteX3" fmla="*/ 4160139 w 4160139"/>
              <a:gd name="connsiteY3" fmla="*/ 910537 h 2705499"/>
              <a:gd name="connsiteX4" fmla="*/ 3944007 w 4160139"/>
              <a:gd name="connsiteY4" fmla="*/ 1507609 h 2705499"/>
              <a:gd name="connsiteX5" fmla="*/ 3304097 w 4160139"/>
              <a:gd name="connsiteY5" fmla="*/ 2063570 h 2705499"/>
              <a:gd name="connsiteX6" fmla="*/ 3163402 w 4160139"/>
              <a:gd name="connsiteY6" fmla="*/ 2169920 h 2705499"/>
              <a:gd name="connsiteX7" fmla="*/ 2007312 w 4160139"/>
              <a:gd name="connsiteY7" fmla="*/ 2705499 h 2705499"/>
              <a:gd name="connsiteX8" fmla="*/ 484397 w 4160139"/>
              <a:gd name="connsiteY8" fmla="*/ 1834932 h 2705499"/>
              <a:gd name="connsiteX9" fmla="*/ 322099 w 4160139"/>
              <a:gd name="connsiteY9" fmla="*/ 1612216 h 2705499"/>
              <a:gd name="connsiteX10" fmla="*/ 0 w 4160139"/>
              <a:gd name="connsiteY10" fmla="*/ 910537 h 2705499"/>
              <a:gd name="connsiteX11" fmla="*/ 194617 w 4160139"/>
              <a:gd name="connsiteY11" fmla="*/ 154855 h 270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0139" h="2705499">
                <a:moveTo>
                  <a:pt x="287297" y="0"/>
                </a:moveTo>
                <a:lnTo>
                  <a:pt x="3995256" y="0"/>
                </a:lnTo>
                <a:lnTo>
                  <a:pt x="4034877" y="103389"/>
                </a:lnTo>
                <a:cubicBezTo>
                  <a:pt x="4117064" y="350002"/>
                  <a:pt x="4160139" y="623018"/>
                  <a:pt x="4160139" y="910537"/>
                </a:cubicBezTo>
                <a:cubicBezTo>
                  <a:pt x="4160139" y="1139959"/>
                  <a:pt x="4093451" y="1324089"/>
                  <a:pt x="3944007" y="1507609"/>
                </a:cubicBezTo>
                <a:cubicBezTo>
                  <a:pt x="3787690" y="1699579"/>
                  <a:pt x="3552811" y="1876392"/>
                  <a:pt x="3304097" y="2063570"/>
                </a:cubicBezTo>
                <a:cubicBezTo>
                  <a:pt x="3258210" y="2098062"/>
                  <a:pt x="3210805" y="2133774"/>
                  <a:pt x="3163402" y="2169920"/>
                </a:cubicBezTo>
                <a:cubicBezTo>
                  <a:pt x="2739085" y="2493411"/>
                  <a:pt x="2429395" y="2705499"/>
                  <a:pt x="2007312" y="2705499"/>
                </a:cubicBezTo>
                <a:cubicBezTo>
                  <a:pt x="1364186" y="2705499"/>
                  <a:pt x="908715" y="2445156"/>
                  <a:pt x="484397" y="1834932"/>
                </a:cubicBezTo>
                <a:cubicBezTo>
                  <a:pt x="428870" y="1755060"/>
                  <a:pt x="374591" y="1682420"/>
                  <a:pt x="322099" y="1612216"/>
                </a:cubicBezTo>
                <a:cubicBezTo>
                  <a:pt x="104539" y="1321127"/>
                  <a:pt x="0" y="1169747"/>
                  <a:pt x="0" y="910537"/>
                </a:cubicBezTo>
                <a:cubicBezTo>
                  <a:pt x="0" y="653156"/>
                  <a:pt x="65526" y="398909"/>
                  <a:pt x="194617" y="15485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881382-2905-40A6-B674-0F8E1249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3627" y="1"/>
            <a:ext cx="3932649" cy="2526221"/>
          </a:xfrm>
          <a:custGeom>
            <a:avLst/>
            <a:gdLst>
              <a:gd name="connsiteX0" fmla="*/ 327220 w 3932649"/>
              <a:gd name="connsiteY0" fmla="*/ 0 h 2526221"/>
              <a:gd name="connsiteX1" fmla="*/ 3746109 w 3932649"/>
              <a:gd name="connsiteY1" fmla="*/ 0 h 2526221"/>
              <a:gd name="connsiteX2" fmla="*/ 3749094 w 3932649"/>
              <a:gd name="connsiteY2" fmla="*/ 5803 h 2526221"/>
              <a:gd name="connsiteX3" fmla="*/ 3932649 w 3932649"/>
              <a:gd name="connsiteY3" fmla="*/ 899994 h 2526221"/>
              <a:gd name="connsiteX4" fmla="*/ 3728337 w 3932649"/>
              <a:gd name="connsiteY4" fmla="*/ 1440938 h 2526221"/>
              <a:gd name="connsiteX5" fmla="*/ 3123419 w 3932649"/>
              <a:gd name="connsiteY5" fmla="*/ 1944636 h 2526221"/>
              <a:gd name="connsiteX6" fmla="*/ 2990418 w 3932649"/>
              <a:gd name="connsiteY6" fmla="*/ 2040989 h 2526221"/>
              <a:gd name="connsiteX7" fmla="*/ 1897546 w 3932649"/>
              <a:gd name="connsiteY7" fmla="*/ 2526221 h 2526221"/>
              <a:gd name="connsiteX8" fmla="*/ 457909 w 3932649"/>
              <a:gd name="connsiteY8" fmla="*/ 1737492 h 2526221"/>
              <a:gd name="connsiteX9" fmla="*/ 304485 w 3932649"/>
              <a:gd name="connsiteY9" fmla="*/ 1535712 h 2526221"/>
              <a:gd name="connsiteX10" fmla="*/ 0 w 3932649"/>
              <a:gd name="connsiteY10" fmla="*/ 899994 h 2526221"/>
              <a:gd name="connsiteX11" fmla="*/ 183974 w 3932649"/>
              <a:gd name="connsiteY11" fmla="*/ 215351 h 2526221"/>
              <a:gd name="connsiteX12" fmla="*/ 283080 w 3932649"/>
              <a:gd name="connsiteY12" fmla="*/ 56648 h 252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32649" h="2526221">
                <a:moveTo>
                  <a:pt x="327220" y="0"/>
                </a:moveTo>
                <a:lnTo>
                  <a:pt x="3746109" y="0"/>
                </a:lnTo>
                <a:lnTo>
                  <a:pt x="3749094" y="5803"/>
                </a:lnTo>
                <a:cubicBezTo>
                  <a:pt x="3869026" y="269299"/>
                  <a:pt x="3932649" y="574382"/>
                  <a:pt x="3932649" y="899994"/>
                </a:cubicBezTo>
                <a:cubicBezTo>
                  <a:pt x="3932649" y="1107850"/>
                  <a:pt x="3869608" y="1274671"/>
                  <a:pt x="3728337" y="1440938"/>
                </a:cubicBezTo>
                <a:cubicBezTo>
                  <a:pt x="3580568" y="1614862"/>
                  <a:pt x="3358533" y="1775054"/>
                  <a:pt x="3123419" y="1944636"/>
                </a:cubicBezTo>
                <a:cubicBezTo>
                  <a:pt x="3080041" y="1975886"/>
                  <a:pt x="3035229" y="2008241"/>
                  <a:pt x="2990418" y="2040989"/>
                </a:cubicBezTo>
                <a:cubicBezTo>
                  <a:pt x="2589303" y="2334070"/>
                  <a:pt x="2296549" y="2526221"/>
                  <a:pt x="1897546" y="2526221"/>
                </a:cubicBezTo>
                <a:cubicBezTo>
                  <a:pt x="1289588" y="2526221"/>
                  <a:pt x="859023" y="2290352"/>
                  <a:pt x="457909" y="1737492"/>
                </a:cubicBezTo>
                <a:cubicBezTo>
                  <a:pt x="405418" y="1665129"/>
                  <a:pt x="354108" y="1599316"/>
                  <a:pt x="304485" y="1535712"/>
                </a:cubicBezTo>
                <a:cubicBezTo>
                  <a:pt x="98822" y="1271987"/>
                  <a:pt x="0" y="1134838"/>
                  <a:pt x="0" y="899994"/>
                </a:cubicBezTo>
                <a:cubicBezTo>
                  <a:pt x="0" y="666809"/>
                  <a:pt x="61943" y="436462"/>
                  <a:pt x="183974" y="215351"/>
                </a:cubicBezTo>
                <a:cubicBezTo>
                  <a:pt x="213828" y="161276"/>
                  <a:pt x="246888" y="108345"/>
                  <a:pt x="283080" y="5664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60AA-48AA-4AFB-B868-D500CFD3B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6" r="5" b="5"/>
          <a:stretch/>
        </p:blipFill>
        <p:spPr>
          <a:xfrm>
            <a:off x="1839747" y="3"/>
            <a:ext cx="3440421" cy="2402343"/>
          </a:xfrm>
          <a:custGeom>
            <a:avLst/>
            <a:gdLst/>
            <a:ahLst/>
            <a:cxnLst/>
            <a:rect l="l" t="t" r="r" b="b"/>
            <a:pathLst>
              <a:path w="3440421" h="2402343">
                <a:moveTo>
                  <a:pt x="379897" y="0"/>
                </a:moveTo>
                <a:lnTo>
                  <a:pt x="3218884" y="0"/>
                </a:lnTo>
                <a:lnTo>
                  <a:pt x="3279840" y="122543"/>
                </a:lnTo>
                <a:cubicBezTo>
                  <a:pt x="3384762" y="360883"/>
                  <a:pt x="3440421" y="636841"/>
                  <a:pt x="3440421" y="931368"/>
                </a:cubicBezTo>
                <a:cubicBezTo>
                  <a:pt x="3440421" y="1119380"/>
                  <a:pt x="3385271" y="1270275"/>
                  <a:pt x="3261683" y="1420669"/>
                </a:cubicBezTo>
                <a:cubicBezTo>
                  <a:pt x="3132407" y="1577990"/>
                  <a:pt x="2938164" y="1722889"/>
                  <a:pt x="2732478" y="1876281"/>
                </a:cubicBezTo>
                <a:cubicBezTo>
                  <a:pt x="2694529" y="1904547"/>
                  <a:pt x="2655326" y="1933813"/>
                  <a:pt x="2616125" y="1963435"/>
                </a:cubicBezTo>
                <a:cubicBezTo>
                  <a:pt x="2265215" y="2228536"/>
                  <a:pt x="2009103" y="2402343"/>
                  <a:pt x="1660040" y="2402343"/>
                </a:cubicBezTo>
                <a:cubicBezTo>
                  <a:pt x="1128177" y="2402343"/>
                  <a:pt x="751504" y="2188992"/>
                  <a:pt x="400595" y="1688912"/>
                </a:cubicBezTo>
                <a:cubicBezTo>
                  <a:pt x="354674" y="1623457"/>
                  <a:pt x="309786" y="1563928"/>
                  <a:pt x="266375" y="1506395"/>
                </a:cubicBezTo>
                <a:cubicBezTo>
                  <a:pt x="86453" y="1267847"/>
                  <a:pt x="0" y="1143791"/>
                  <a:pt x="0" y="931368"/>
                </a:cubicBezTo>
                <a:cubicBezTo>
                  <a:pt x="0" y="720444"/>
                  <a:pt x="54190" y="512088"/>
                  <a:pt x="160947" y="312085"/>
                </a:cubicBezTo>
                <a:cubicBezTo>
                  <a:pt x="213181" y="214260"/>
                  <a:pt x="276637" y="120576"/>
                  <a:pt x="350789" y="31674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5631074-8AE6-4D14-80C0-3068E1D44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3018886"/>
            <a:ext cx="5253985" cy="3839114"/>
          </a:xfrm>
          <a:custGeom>
            <a:avLst/>
            <a:gdLst>
              <a:gd name="connsiteX0" fmla="*/ 2652764 w 5253985"/>
              <a:gd name="connsiteY0" fmla="*/ 0 h 3839114"/>
              <a:gd name="connsiteX1" fmla="*/ 3746786 w 5253985"/>
              <a:gd name="connsiteY1" fmla="*/ 229373 h 3839114"/>
              <a:gd name="connsiteX2" fmla="*/ 4544690 w 5253985"/>
              <a:gd name="connsiteY2" fmla="*/ 848244 h 3839114"/>
              <a:gd name="connsiteX3" fmla="*/ 5253985 w 5253985"/>
              <a:gd name="connsiteY3" fmla="*/ 3040325 h 3839114"/>
              <a:gd name="connsiteX4" fmla="*/ 5014333 w 5253985"/>
              <a:gd name="connsiteY4" fmla="*/ 3835527 h 3839114"/>
              <a:gd name="connsiteX5" fmla="*/ 5011695 w 5253985"/>
              <a:gd name="connsiteY5" fmla="*/ 3839114 h 3839114"/>
              <a:gd name="connsiteX6" fmla="*/ 0 w 5253985"/>
              <a:gd name="connsiteY6" fmla="*/ 3839114 h 3839114"/>
              <a:gd name="connsiteX7" fmla="*/ 0 w 5253985"/>
              <a:gd name="connsiteY7" fmla="*/ 1152678 h 3839114"/>
              <a:gd name="connsiteX8" fmla="*/ 3216 w 5253985"/>
              <a:gd name="connsiteY8" fmla="*/ 1149041 h 3839114"/>
              <a:gd name="connsiteX9" fmla="*/ 241558 w 5253985"/>
              <a:gd name="connsiteY9" fmla="*/ 924832 h 3839114"/>
              <a:gd name="connsiteX10" fmla="*/ 1375905 w 5253985"/>
              <a:gd name="connsiteY10" fmla="*/ 246814 h 3839114"/>
              <a:gd name="connsiteX11" fmla="*/ 2652764 w 5253985"/>
              <a:gd name="connsiteY11" fmla="*/ 0 h 38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53985" h="3839114">
                <a:moveTo>
                  <a:pt x="2652764" y="0"/>
                </a:moveTo>
                <a:cubicBezTo>
                  <a:pt x="3052630" y="0"/>
                  <a:pt x="3420654" y="77244"/>
                  <a:pt x="3746786" y="229373"/>
                </a:cubicBezTo>
                <a:cubicBezTo>
                  <a:pt x="4052428" y="372058"/>
                  <a:pt x="4320877" y="580316"/>
                  <a:pt x="4544690" y="848244"/>
                </a:cubicBezTo>
                <a:cubicBezTo>
                  <a:pt x="5002112" y="1396033"/>
                  <a:pt x="5253985" y="2174508"/>
                  <a:pt x="5253985" y="3040325"/>
                </a:cubicBezTo>
                <a:cubicBezTo>
                  <a:pt x="5253985" y="3342582"/>
                  <a:pt x="5179347" y="3592625"/>
                  <a:pt x="5014333" y="3835527"/>
                </a:cubicBezTo>
                <a:lnTo>
                  <a:pt x="5011695" y="3839114"/>
                </a:lnTo>
                <a:lnTo>
                  <a:pt x="0" y="3839114"/>
                </a:lnTo>
                <a:lnTo>
                  <a:pt x="0" y="1152678"/>
                </a:lnTo>
                <a:lnTo>
                  <a:pt x="3216" y="1149041"/>
                </a:lnTo>
                <a:cubicBezTo>
                  <a:pt x="78091" y="1071911"/>
                  <a:pt x="157577" y="997126"/>
                  <a:pt x="241558" y="924832"/>
                </a:cubicBezTo>
                <a:cubicBezTo>
                  <a:pt x="571735" y="640510"/>
                  <a:pt x="963900" y="406025"/>
                  <a:pt x="1375905" y="246814"/>
                </a:cubicBezTo>
                <a:cubicBezTo>
                  <a:pt x="1799001" y="83016"/>
                  <a:pt x="2228753" y="0"/>
                  <a:pt x="265276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8E7DDC4-E7EF-41AA-BF97-1D1A6527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2896807"/>
            <a:ext cx="5496741" cy="3961193"/>
          </a:xfrm>
          <a:custGeom>
            <a:avLst/>
            <a:gdLst>
              <a:gd name="connsiteX0" fmla="*/ 2687984 w 5496741"/>
              <a:gd name="connsiteY0" fmla="*/ 0 h 3961193"/>
              <a:gd name="connsiteX1" fmla="*/ 3869291 w 5496741"/>
              <a:gd name="connsiteY1" fmla="*/ 241782 h 3961193"/>
              <a:gd name="connsiteX2" fmla="*/ 4730855 w 5496741"/>
              <a:gd name="connsiteY2" fmla="*/ 894134 h 3961193"/>
              <a:gd name="connsiteX3" fmla="*/ 5496741 w 5496741"/>
              <a:gd name="connsiteY3" fmla="*/ 3204808 h 3961193"/>
              <a:gd name="connsiteX4" fmla="*/ 5308405 w 5496741"/>
              <a:gd name="connsiteY4" fmla="*/ 3932698 h 3961193"/>
              <a:gd name="connsiteX5" fmla="*/ 5290213 w 5496741"/>
              <a:gd name="connsiteY5" fmla="*/ 3961193 h 3961193"/>
              <a:gd name="connsiteX6" fmla="*/ 0 w 5496741"/>
              <a:gd name="connsiteY6" fmla="*/ 3961193 h 3961193"/>
              <a:gd name="connsiteX7" fmla="*/ 0 w 5496741"/>
              <a:gd name="connsiteY7" fmla="*/ 1052376 h 3961193"/>
              <a:gd name="connsiteX8" fmla="*/ 84403 w 5496741"/>
              <a:gd name="connsiteY8" fmla="*/ 974866 h 3961193"/>
              <a:gd name="connsiteX9" fmla="*/ 1309253 w 5496741"/>
              <a:gd name="connsiteY9" fmla="*/ 260167 h 3961193"/>
              <a:gd name="connsiteX10" fmla="*/ 2687984 w 5496741"/>
              <a:gd name="connsiteY10" fmla="*/ 0 h 39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6741" h="3961193">
                <a:moveTo>
                  <a:pt x="2687984" y="0"/>
                </a:moveTo>
                <a:cubicBezTo>
                  <a:pt x="3119754" y="0"/>
                  <a:pt x="3517139" y="81423"/>
                  <a:pt x="3869291" y="241782"/>
                </a:cubicBezTo>
                <a:cubicBezTo>
                  <a:pt x="4199319" y="392186"/>
                  <a:pt x="4489185" y="611711"/>
                  <a:pt x="4730855" y="894134"/>
                </a:cubicBezTo>
                <a:cubicBezTo>
                  <a:pt x="5224771" y="1471559"/>
                  <a:pt x="5496741" y="2292150"/>
                  <a:pt x="5496741" y="3204808"/>
                </a:cubicBezTo>
                <a:cubicBezTo>
                  <a:pt x="5496741" y="3477901"/>
                  <a:pt x="5437529" y="3710558"/>
                  <a:pt x="5308405" y="3932698"/>
                </a:cubicBezTo>
                <a:lnTo>
                  <a:pt x="5290213" y="3961193"/>
                </a:lnTo>
                <a:lnTo>
                  <a:pt x="0" y="3961193"/>
                </a:lnTo>
                <a:lnTo>
                  <a:pt x="0" y="1052376"/>
                </a:lnTo>
                <a:lnTo>
                  <a:pt x="84403" y="974866"/>
                </a:lnTo>
                <a:cubicBezTo>
                  <a:pt x="440924" y="675162"/>
                  <a:pt x="864377" y="427991"/>
                  <a:pt x="1309253" y="260167"/>
                </a:cubicBezTo>
                <a:cubicBezTo>
                  <a:pt x="1766105" y="87507"/>
                  <a:pt x="2230145" y="0"/>
                  <a:pt x="2687984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CC255C-0586-4E56-B44A-BB42BFD8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2764456"/>
            <a:ext cx="5719379" cy="4093544"/>
          </a:xfrm>
          <a:custGeom>
            <a:avLst/>
            <a:gdLst>
              <a:gd name="connsiteX0" fmla="*/ 2598837 w 5719379"/>
              <a:gd name="connsiteY0" fmla="*/ 0 h 4093544"/>
              <a:gd name="connsiteX1" fmla="*/ 3911275 w 5719379"/>
              <a:gd name="connsiteY1" fmla="*/ 254318 h 4093544"/>
              <a:gd name="connsiteX2" fmla="*/ 4868477 w 5719379"/>
              <a:gd name="connsiteY2" fmla="*/ 940493 h 4093544"/>
              <a:gd name="connsiteX3" fmla="*/ 5719379 w 5719379"/>
              <a:gd name="connsiteY3" fmla="*/ 3370969 h 4093544"/>
              <a:gd name="connsiteX4" fmla="*/ 5575448 w 5719379"/>
              <a:gd name="connsiteY4" fmla="*/ 4018702 h 4093544"/>
              <a:gd name="connsiteX5" fmla="*/ 5533988 w 5719379"/>
              <a:gd name="connsiteY5" fmla="*/ 4093544 h 4093544"/>
              <a:gd name="connsiteX6" fmla="*/ 0 w 5719379"/>
              <a:gd name="connsiteY6" fmla="*/ 4093544 h 4093544"/>
              <a:gd name="connsiteX7" fmla="*/ 0 w 5719379"/>
              <a:gd name="connsiteY7" fmla="*/ 811758 h 4093544"/>
              <a:gd name="connsiteX8" fmla="*/ 16471 w 5719379"/>
              <a:gd name="connsiteY8" fmla="*/ 799779 h 4093544"/>
              <a:gd name="connsiteX9" fmla="*/ 1067060 w 5719379"/>
              <a:gd name="connsiteY9" fmla="*/ 273655 h 4093544"/>
              <a:gd name="connsiteX10" fmla="*/ 2598837 w 5719379"/>
              <a:gd name="connsiteY10" fmla="*/ 0 h 4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9379" h="4093544">
                <a:moveTo>
                  <a:pt x="2598837" y="0"/>
                </a:moveTo>
                <a:cubicBezTo>
                  <a:pt x="3078535" y="0"/>
                  <a:pt x="3520032" y="85645"/>
                  <a:pt x="3911275" y="254318"/>
                </a:cubicBezTo>
                <a:cubicBezTo>
                  <a:pt x="4277938" y="412520"/>
                  <a:pt x="4599980" y="643426"/>
                  <a:pt x="4868477" y="940493"/>
                </a:cubicBezTo>
                <a:cubicBezTo>
                  <a:pt x="5417220" y="1547855"/>
                  <a:pt x="5719379" y="2410992"/>
                  <a:pt x="5719379" y="3370969"/>
                </a:cubicBezTo>
                <a:cubicBezTo>
                  <a:pt x="5719379" y="3610346"/>
                  <a:pt x="5673695" y="3820187"/>
                  <a:pt x="5575448" y="4018702"/>
                </a:cubicBezTo>
                <a:lnTo>
                  <a:pt x="5533988" y="4093544"/>
                </a:lnTo>
                <a:lnTo>
                  <a:pt x="0" y="4093544"/>
                </a:lnTo>
                <a:lnTo>
                  <a:pt x="0" y="811758"/>
                </a:lnTo>
                <a:lnTo>
                  <a:pt x="16471" y="799779"/>
                </a:lnTo>
                <a:cubicBezTo>
                  <a:pt x="339059" y="585391"/>
                  <a:pt x="696365" y="406049"/>
                  <a:pt x="1067060" y="273655"/>
                </a:cubicBezTo>
                <a:cubicBezTo>
                  <a:pt x="1574625" y="92045"/>
                  <a:pt x="2090175" y="0"/>
                  <a:pt x="259883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Image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F9FF2D3-97C7-6E47-AAE6-A669D6947389}"/>
              </a:ext>
            </a:extLst>
          </p:cNvPr>
          <p:cNvPicPr/>
          <p:nvPr/>
        </p:nvPicPr>
        <p:blipFill rotWithShape="1">
          <a:blip r:embed="rId3"/>
          <a:srcRect l="8334" r="6115" b="1"/>
          <a:stretch/>
        </p:blipFill>
        <p:spPr bwMode="auto">
          <a:xfrm>
            <a:off x="151" y="3200016"/>
            <a:ext cx="4967392" cy="3657982"/>
          </a:xfrm>
          <a:custGeom>
            <a:avLst/>
            <a:gdLst/>
            <a:ahLst/>
            <a:cxnLst/>
            <a:rect l="l" t="t" r="r" b="b"/>
            <a:pathLst>
              <a:path w="4967392" h="3657982">
                <a:moveTo>
                  <a:pt x="2611465" y="0"/>
                </a:moveTo>
                <a:cubicBezTo>
                  <a:pt x="2973626" y="0"/>
                  <a:pt x="3306944" y="71395"/>
                  <a:pt x="3602322" y="212004"/>
                </a:cubicBezTo>
                <a:cubicBezTo>
                  <a:pt x="3879142" y="343883"/>
                  <a:pt x="4122277" y="536370"/>
                  <a:pt x="4324984" y="784010"/>
                </a:cubicBezTo>
                <a:cubicBezTo>
                  <a:pt x="4739271" y="1290317"/>
                  <a:pt x="4967392" y="2009841"/>
                  <a:pt x="4967392" y="2810095"/>
                </a:cubicBezTo>
                <a:cubicBezTo>
                  <a:pt x="4967392" y="3129372"/>
                  <a:pt x="4879100" y="3385618"/>
                  <a:pt x="4681235" y="3641013"/>
                </a:cubicBezTo>
                <a:lnTo>
                  <a:pt x="4666298" y="3657982"/>
                </a:lnTo>
                <a:lnTo>
                  <a:pt x="0" y="3657982"/>
                </a:lnTo>
                <a:lnTo>
                  <a:pt x="0" y="1311761"/>
                </a:lnTo>
                <a:lnTo>
                  <a:pt x="20961" y="1282259"/>
                </a:lnTo>
                <a:cubicBezTo>
                  <a:pt x="139676" y="1131288"/>
                  <a:pt x="275515" y="988438"/>
                  <a:pt x="427636" y="854799"/>
                </a:cubicBezTo>
                <a:cubicBezTo>
                  <a:pt x="726679" y="592007"/>
                  <a:pt x="1081863" y="375279"/>
                  <a:pt x="1455015" y="228124"/>
                </a:cubicBezTo>
                <a:cubicBezTo>
                  <a:pt x="1838214" y="76730"/>
                  <a:pt x="2227440" y="0"/>
                  <a:pt x="261146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541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46" y="1057523"/>
            <a:ext cx="5009716" cy="474692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179" y="834887"/>
            <a:ext cx="5308821" cy="511025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3427" y="1200647"/>
            <a:ext cx="4675366" cy="44717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C8914D-C683-9B48-9710-C9A41A78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400"/>
              <a:t>Generar documentación</a:t>
            </a:r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C50A1243-AA00-FE40-8B89-26F120F9C3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353" y="859554"/>
            <a:ext cx="3683039" cy="2441448"/>
          </a:xfrm>
          <a:prstGeom prst="rect">
            <a:avLst/>
          </a:prstGeom>
        </p:spPr>
      </p:pic>
      <p:pic>
        <p:nvPicPr>
          <p:cNvPr id="18" name="image17.png">
            <a:extLst>
              <a:ext uri="{FF2B5EF4-FFF2-40B4-BE49-F238E27FC236}">
                <a16:creationId xmlns:a16="http://schemas.microsoft.com/office/drawing/2014/main" id="{A206590C-E27F-D94F-A112-FAA97440FE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61078" y="3622735"/>
            <a:ext cx="3902143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2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881073-4A27-1144-BE0E-D50C2282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s-ES" dirty="0"/>
              <a:t>Obtener todo el dominio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84A7A-CE0E-AA40-82B7-08FF2E85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535" y="630195"/>
            <a:ext cx="6314303" cy="5412259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dirty="0" err="1"/>
              <a:t>domain.addUnit</a:t>
            </a:r>
            <a:r>
              <a:rPr lang="en-US" sz="1400" dirty="0"/>
              <a:t>("X")</a:t>
            </a:r>
            <a:endParaRPr lang="es-E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                .</a:t>
            </a:r>
            <a:r>
              <a:rPr lang="en-US" sz="1400" dirty="0" err="1"/>
              <a:t>addBase</a:t>
            </a:r>
            <a:r>
              <a:rPr lang="en-US" sz="1400" dirty="0"/>
              <a:t>("</a:t>
            </a:r>
            <a:r>
              <a:rPr lang="en-US" sz="1400" dirty="0" err="1"/>
              <a:t>Base_de_X</a:t>
            </a:r>
            <a:r>
              <a:rPr lang="en-US" sz="1400" dirty="0"/>
              <a:t>")</a:t>
            </a:r>
            <a:endParaRPr lang="es-E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                </a:t>
            </a:r>
            <a:r>
              <a:rPr lang="es-ES" sz="1400" dirty="0"/>
              <a:t>.</a:t>
            </a:r>
            <a:r>
              <a:rPr lang="es-ES" sz="1400" dirty="0" err="1"/>
              <a:t>addPart</a:t>
            </a:r>
            <a:r>
              <a:rPr lang="es-ES" sz="1400" dirty="0"/>
              <a:t>("</a:t>
            </a:r>
            <a:r>
              <a:rPr lang="es-ES" sz="1400" dirty="0" err="1"/>
              <a:t>Parte_de_X</a:t>
            </a:r>
            <a:r>
              <a:rPr lang="es-ES" sz="1400" dirty="0"/>
              <a:t>")</a:t>
            </a:r>
          </a:p>
          <a:p>
            <a:pPr>
              <a:lnSpc>
                <a:spcPct val="130000"/>
              </a:lnSpc>
            </a:pPr>
            <a:r>
              <a:rPr lang="es-ES" sz="1400" dirty="0"/>
              <a:t>                .</a:t>
            </a:r>
            <a:r>
              <a:rPr lang="es-ES" sz="1400" dirty="0" err="1"/>
              <a:t>addAssociate</a:t>
            </a:r>
            <a:r>
              <a:rPr lang="es-ES" sz="1400" dirty="0"/>
              <a:t>("</a:t>
            </a:r>
            <a:r>
              <a:rPr lang="es-ES" sz="1400" dirty="0" err="1"/>
              <a:t>Asociada_de_X</a:t>
            </a:r>
            <a:r>
              <a:rPr lang="es-ES" sz="1400" dirty="0"/>
              <a:t>")</a:t>
            </a:r>
          </a:p>
          <a:p>
            <a:pPr>
              <a:lnSpc>
                <a:spcPct val="130000"/>
              </a:lnSpc>
            </a:pPr>
            <a:r>
              <a:rPr lang="es-ES" sz="1400" dirty="0"/>
              <a:t>                .</a:t>
            </a:r>
            <a:r>
              <a:rPr lang="es-ES" sz="1400" dirty="0" err="1"/>
              <a:t>addUsed</a:t>
            </a:r>
            <a:r>
              <a:rPr lang="es-ES" sz="1400" dirty="0"/>
              <a:t>("</a:t>
            </a:r>
            <a:r>
              <a:rPr lang="es-ES" sz="1400" dirty="0" err="1"/>
              <a:t>Usada_por_X</a:t>
            </a:r>
            <a:r>
              <a:rPr lang="es-ES" sz="1400" dirty="0"/>
              <a:t>")</a:t>
            </a:r>
          </a:p>
          <a:p>
            <a:pPr>
              <a:lnSpc>
                <a:spcPct val="130000"/>
              </a:lnSpc>
            </a:pPr>
            <a:r>
              <a:rPr lang="es-ES" sz="1400" dirty="0"/>
              <a:t>          .</a:t>
            </a:r>
            <a:r>
              <a:rPr lang="es-ES" sz="1400" dirty="0" err="1"/>
              <a:t>addUnit</a:t>
            </a:r>
            <a:r>
              <a:rPr lang="es-ES" sz="1400" dirty="0"/>
              <a:t>("</a:t>
            </a:r>
            <a:r>
              <a:rPr lang="es-ES" sz="1400" dirty="0" err="1"/>
              <a:t>Todo_de_X</a:t>
            </a:r>
            <a:r>
              <a:rPr lang="es-ES" sz="1400" dirty="0"/>
              <a:t>")</a:t>
            </a:r>
          </a:p>
          <a:p>
            <a:pPr>
              <a:lnSpc>
                <a:spcPct val="130000"/>
              </a:lnSpc>
            </a:pPr>
            <a:r>
              <a:rPr lang="es-ES" sz="1400" dirty="0"/>
              <a:t>                </a:t>
            </a:r>
            <a:r>
              <a:rPr lang="en-US" sz="1400" dirty="0"/>
              <a:t>.</a:t>
            </a:r>
            <a:r>
              <a:rPr lang="en-US" sz="1400" dirty="0" err="1"/>
              <a:t>addPart</a:t>
            </a:r>
            <a:r>
              <a:rPr lang="en-US" sz="1400" dirty="0"/>
              <a:t>("X")</a:t>
            </a:r>
            <a:endParaRPr lang="es-E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          .</a:t>
            </a:r>
            <a:r>
              <a:rPr lang="en-US" sz="1400" dirty="0" err="1"/>
              <a:t>addUnit</a:t>
            </a:r>
            <a:r>
              <a:rPr lang="en-US" sz="1400" dirty="0"/>
              <a:t>("</a:t>
            </a:r>
            <a:r>
              <a:rPr lang="en-US" sz="1400" dirty="0" err="1"/>
              <a:t>Usa_X</a:t>
            </a:r>
            <a:r>
              <a:rPr lang="en-US" sz="1400" dirty="0"/>
              <a:t>")</a:t>
            </a:r>
            <a:endParaRPr lang="es-E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                 .</a:t>
            </a:r>
            <a:r>
              <a:rPr lang="en-US" sz="1400" dirty="0" err="1"/>
              <a:t>addUsed</a:t>
            </a:r>
            <a:r>
              <a:rPr lang="en-US" sz="1400" dirty="0"/>
              <a:t>("X")</a:t>
            </a:r>
            <a:endParaRPr lang="es-E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          .</a:t>
            </a:r>
            <a:r>
              <a:rPr lang="en-US" sz="1400" dirty="0" err="1"/>
              <a:t>addUnit</a:t>
            </a:r>
            <a:r>
              <a:rPr lang="en-US" sz="1400" dirty="0"/>
              <a:t>("</a:t>
            </a:r>
            <a:r>
              <a:rPr lang="en-US" sz="1400" dirty="0" err="1"/>
              <a:t>Asociado_a_X</a:t>
            </a:r>
            <a:r>
              <a:rPr lang="en-US" sz="1400" dirty="0"/>
              <a:t>")</a:t>
            </a:r>
            <a:endParaRPr lang="es-E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                 </a:t>
            </a:r>
            <a:r>
              <a:rPr lang="es-ES" sz="1400" dirty="0"/>
              <a:t>.</a:t>
            </a:r>
            <a:r>
              <a:rPr lang="es-ES" sz="1400" dirty="0" err="1"/>
              <a:t>addAssociate</a:t>
            </a:r>
            <a:r>
              <a:rPr lang="es-ES" sz="1400" dirty="0"/>
              <a:t>("X")</a:t>
            </a:r>
          </a:p>
          <a:p>
            <a:pPr>
              <a:lnSpc>
                <a:spcPct val="130000"/>
              </a:lnSpc>
            </a:pPr>
            <a:r>
              <a:rPr lang="es-ES" sz="1400" dirty="0"/>
              <a:t>          .</a:t>
            </a:r>
            <a:r>
              <a:rPr lang="es-ES" sz="1400" dirty="0" err="1"/>
              <a:t>addUnit</a:t>
            </a:r>
            <a:r>
              <a:rPr lang="es-ES" sz="1400" dirty="0"/>
              <a:t>("</a:t>
            </a:r>
            <a:r>
              <a:rPr lang="es-ES" sz="1400" dirty="0" err="1"/>
              <a:t>Descendiente_de_X</a:t>
            </a:r>
            <a:r>
              <a:rPr lang="es-ES" sz="1400" dirty="0"/>
              <a:t>")</a:t>
            </a:r>
          </a:p>
          <a:p>
            <a:pPr>
              <a:lnSpc>
                <a:spcPct val="130000"/>
              </a:lnSpc>
            </a:pPr>
            <a:r>
              <a:rPr lang="es-ES" sz="1400" dirty="0"/>
              <a:t>                 .</a:t>
            </a:r>
            <a:r>
              <a:rPr lang="es-ES" sz="1400" dirty="0" err="1"/>
              <a:t>addBase</a:t>
            </a:r>
            <a:r>
              <a:rPr lang="es-ES" sz="1400" dirty="0"/>
              <a:t>("X"); </a:t>
            </a:r>
          </a:p>
        </p:txBody>
      </p:sp>
    </p:spTree>
    <p:extLst>
      <p:ext uri="{BB962C8B-B14F-4D97-AF65-F5344CB8AC3E}">
        <p14:creationId xmlns:p14="http://schemas.microsoft.com/office/powerpoint/2010/main" val="117988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20A341-B7FA-F341-B2EE-0CCD2C13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833229"/>
            <a:ext cx="3545242" cy="2934031"/>
          </a:xfrm>
        </p:spPr>
        <p:txBody>
          <a:bodyPr anchor="ctr">
            <a:normAutofit/>
          </a:bodyPr>
          <a:lstStyle/>
          <a:p>
            <a:r>
              <a:rPr lang="es-ES" dirty="0" err="1"/>
              <a:t>PlantUML</a:t>
            </a:r>
            <a:br>
              <a:rPr lang="es-ES" dirty="0"/>
            </a:br>
            <a:br>
              <a:rPr lang="es-ES" dirty="0"/>
            </a:br>
            <a:r>
              <a:rPr lang="es-ES" sz="1100" dirty="0" err="1"/>
              <a:t>classDiagram</a:t>
            </a:r>
            <a:br>
              <a:rPr lang="es-ES" sz="1100" dirty="0"/>
            </a:br>
            <a:r>
              <a:rPr lang="es-ES" sz="1100" dirty="0"/>
              <a:t>      .</a:t>
            </a:r>
            <a:r>
              <a:rPr lang="es-ES" sz="1100" dirty="0" err="1"/>
              <a:t>addDomain</a:t>
            </a:r>
            <a:r>
              <a:rPr lang="es-ES" sz="1100" dirty="0"/>
              <a:t>(</a:t>
            </a:r>
            <a:r>
              <a:rPr lang="es-ES" sz="1100" dirty="0" err="1"/>
              <a:t>domain</a:t>
            </a:r>
            <a:r>
              <a:rPr lang="es-ES" sz="1100" dirty="0"/>
              <a:t>);</a:t>
            </a:r>
            <a:br>
              <a:rPr lang="es-ES" sz="1100" dirty="0"/>
            </a:br>
            <a:r>
              <a:rPr lang="es-ES" sz="1100" dirty="0" err="1"/>
              <a:t>classDiagram.print</a:t>
            </a:r>
            <a:r>
              <a:rPr lang="es-ES" sz="1100" dirty="0"/>
              <a:t>());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3BA8-86CD-CF45-A61B-BFA3F5A4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209" y="457200"/>
            <a:ext cx="6698761" cy="57912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X</a:t>
            </a:r>
          </a:p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Base_de_X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Parte_de_X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Asociada_de_X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Usada_por_X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Todo_de_X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Usa_X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Asociado_a_X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Descendiente_de_X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 err="1"/>
              <a:t>Base_de_X</a:t>
            </a:r>
            <a:r>
              <a:rPr lang="es-ES" sz="1200" dirty="0"/>
              <a:t> &lt;|-- X</a:t>
            </a:r>
          </a:p>
          <a:p>
            <a:pPr>
              <a:lnSpc>
                <a:spcPct val="130000"/>
              </a:lnSpc>
            </a:pPr>
            <a:r>
              <a:rPr lang="es-ES" sz="1200" dirty="0"/>
              <a:t>X *--&gt; </a:t>
            </a:r>
            <a:r>
              <a:rPr lang="es-ES" sz="1200" dirty="0" err="1"/>
              <a:t>Parte_de_X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/>
              <a:t>X --&gt; </a:t>
            </a:r>
            <a:r>
              <a:rPr lang="es-ES" sz="1200" dirty="0" err="1"/>
              <a:t>Asociada_de_X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/>
              <a:t>X ..&gt; </a:t>
            </a:r>
            <a:r>
              <a:rPr lang="es-ES" sz="1200" dirty="0" err="1"/>
              <a:t>Usada_por_X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 err="1"/>
              <a:t>Todo_de_X</a:t>
            </a:r>
            <a:r>
              <a:rPr lang="es-ES" sz="1200" dirty="0"/>
              <a:t> *--&gt; X</a:t>
            </a:r>
          </a:p>
          <a:p>
            <a:pPr>
              <a:lnSpc>
                <a:spcPct val="130000"/>
              </a:lnSpc>
            </a:pPr>
            <a:r>
              <a:rPr lang="es-ES" sz="1200" dirty="0" err="1"/>
              <a:t>Usa_X</a:t>
            </a:r>
            <a:r>
              <a:rPr lang="es-ES" sz="1200" dirty="0"/>
              <a:t> ..&gt; X</a:t>
            </a:r>
          </a:p>
          <a:p>
            <a:pPr>
              <a:lnSpc>
                <a:spcPct val="130000"/>
              </a:lnSpc>
            </a:pPr>
            <a:r>
              <a:rPr lang="es-ES" sz="1200" dirty="0" err="1"/>
              <a:t>Asociado_a_X</a:t>
            </a:r>
            <a:r>
              <a:rPr lang="es-ES" sz="1200" dirty="0"/>
              <a:t> --&gt; X</a:t>
            </a:r>
          </a:p>
          <a:p>
            <a:pPr>
              <a:lnSpc>
                <a:spcPct val="130000"/>
              </a:lnSpc>
            </a:pPr>
            <a:r>
              <a:rPr lang="es-ES" sz="1200" dirty="0"/>
              <a:t>X &lt;|-- </a:t>
            </a:r>
            <a:r>
              <a:rPr lang="es-ES" sz="1200" dirty="0" err="1"/>
              <a:t>Descendiente_de_X</a:t>
            </a:r>
            <a:endParaRPr lang="es-ES" sz="1200" dirty="0"/>
          </a:p>
          <a:p>
            <a:pPr>
              <a:lnSpc>
                <a:spcPct val="130000"/>
              </a:lnSpc>
            </a:pP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422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714937-81E5-6343-B64B-D1492BF2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21" y="155586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Imagen	</a:t>
            </a:r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6A7AFDD1-6774-8A4D-8116-42281257ED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8326" y="1989438"/>
            <a:ext cx="7620517" cy="35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40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880E93-8A97-934A-80AE-EB8062CF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30" y="1408686"/>
            <a:ext cx="4408714" cy="2934031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Aferentes de </a:t>
            </a:r>
            <a:br>
              <a:rPr lang="es-ES" dirty="0"/>
            </a:br>
            <a:r>
              <a:rPr lang="es-ES" dirty="0"/>
              <a:t>todas las unidades del dominio</a:t>
            </a:r>
            <a:br>
              <a:rPr lang="es-ES" dirty="0"/>
            </a:br>
            <a:br>
              <a:rPr lang="es-ES" dirty="0"/>
            </a:br>
            <a:r>
              <a:rPr lang="es-ES" sz="1300" dirty="0" err="1"/>
              <a:t>classDiagram</a:t>
            </a:r>
            <a:br>
              <a:rPr lang="es-ES" sz="1300" dirty="0"/>
            </a:br>
            <a:r>
              <a:rPr lang="es-ES" sz="1300" dirty="0"/>
              <a:t>   .</a:t>
            </a:r>
            <a:r>
              <a:rPr lang="es-ES" sz="1300" dirty="0" err="1"/>
              <a:t>addDomain</a:t>
            </a:r>
            <a:r>
              <a:rPr lang="es-ES" sz="1300" dirty="0"/>
              <a:t>(</a:t>
            </a:r>
            <a:r>
              <a:rPr lang="es-ES" sz="1300" dirty="0" err="1"/>
              <a:t>domain.getAllAfferent</a:t>
            </a:r>
            <a:r>
              <a:rPr lang="es-ES" sz="1300" dirty="0"/>
              <a:t>());</a:t>
            </a:r>
            <a:br>
              <a:rPr lang="es-ES" sz="1300" dirty="0"/>
            </a:br>
            <a:r>
              <a:rPr lang="es-ES" sz="1300" dirty="0" err="1"/>
              <a:t>classDiagram.print</a:t>
            </a:r>
            <a:r>
              <a:rPr lang="es-ES" sz="1300" dirty="0"/>
              <a:t>());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D24B7-9FDC-FA4F-ACFF-492D47D1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850" y="444843"/>
            <a:ext cx="6835058" cy="6005383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s-ES" sz="1200" dirty="0" err="1"/>
              <a:t>class</a:t>
            </a:r>
            <a:r>
              <a:rPr lang="es-ES" sz="1200" dirty="0"/>
              <a:t> "</a:t>
            </a:r>
            <a:r>
              <a:rPr lang="es-ES" sz="1200" dirty="0" err="1"/>
              <a:t>afferent</a:t>
            </a:r>
            <a:r>
              <a:rPr lang="es-ES" sz="1200" dirty="0"/>
              <a:t> </a:t>
            </a:r>
            <a:r>
              <a:rPr lang="es-ES" sz="1200" dirty="0" err="1"/>
              <a:t>X.Todo_de_X</a:t>
            </a:r>
            <a:r>
              <a:rPr lang="es-ES" sz="1200" dirty="0"/>
              <a:t>"</a:t>
            </a:r>
          </a:p>
          <a:p>
            <a:pPr>
              <a:lnSpc>
                <a:spcPct val="130000"/>
              </a:lnSpc>
            </a:pPr>
            <a:r>
              <a:rPr lang="en-US" sz="1200" dirty="0"/>
              <a:t>class "afferent </a:t>
            </a:r>
            <a:r>
              <a:rPr lang="en-US" sz="1200" dirty="0" err="1"/>
              <a:t>X.Usa_X</a:t>
            </a:r>
            <a:r>
              <a:rPr lang="en-US" sz="1200" dirty="0"/>
              <a:t>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class "afferent </a:t>
            </a:r>
            <a:r>
              <a:rPr lang="en-US" sz="1200" dirty="0" err="1"/>
              <a:t>X.Asociado_a_X</a:t>
            </a:r>
            <a:r>
              <a:rPr lang="en-US" sz="1200" dirty="0"/>
              <a:t>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class "afferent </a:t>
            </a:r>
            <a:r>
              <a:rPr lang="en-US" sz="1200" dirty="0" err="1"/>
              <a:t>X.Descendiente_de_X</a:t>
            </a:r>
            <a:r>
              <a:rPr lang="en-US" sz="1200" dirty="0"/>
              <a:t>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class "afferent </a:t>
            </a:r>
            <a:r>
              <a:rPr lang="en-US" sz="1200" dirty="0" err="1"/>
              <a:t>Base_de_X.X</a:t>
            </a:r>
            <a:r>
              <a:rPr lang="en-US" sz="1200" dirty="0"/>
              <a:t>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class "afferent </a:t>
            </a:r>
            <a:r>
              <a:rPr lang="en-US" sz="1200" dirty="0" err="1"/>
              <a:t>Parte_de_X.X</a:t>
            </a:r>
            <a:r>
              <a:rPr lang="en-US" sz="1200" dirty="0"/>
              <a:t>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class "afferent </a:t>
            </a:r>
            <a:r>
              <a:rPr lang="en-US" sz="1200" dirty="0" err="1"/>
              <a:t>Asociada_de_X.X</a:t>
            </a:r>
            <a:r>
              <a:rPr lang="en-US" sz="1200" dirty="0"/>
              <a:t>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class "afferent </a:t>
            </a:r>
            <a:r>
              <a:rPr lang="en-US" sz="1200" dirty="0" err="1"/>
              <a:t>Usada_por_X.X</a:t>
            </a:r>
            <a:r>
              <a:rPr lang="en-US" sz="1200" dirty="0"/>
              <a:t>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"afferent </a:t>
            </a:r>
            <a:r>
              <a:rPr lang="en-US" sz="1200" dirty="0" err="1"/>
              <a:t>X.Todo_de_X</a:t>
            </a:r>
            <a:r>
              <a:rPr lang="en-US" sz="1200" dirty="0"/>
              <a:t>" *--&gt; "afferent X.X"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"afferent </a:t>
            </a:r>
            <a:r>
              <a:rPr lang="en-US" sz="1200" dirty="0" err="1"/>
              <a:t>X.Usa_X</a:t>
            </a:r>
            <a:r>
              <a:rPr lang="en-US" sz="1200" dirty="0"/>
              <a:t>" ..&gt; "afferent X.X"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"afferent </a:t>
            </a:r>
            <a:r>
              <a:rPr lang="en-US" sz="1200" dirty="0" err="1"/>
              <a:t>X.Asociado_a_X</a:t>
            </a:r>
            <a:r>
              <a:rPr lang="en-US" sz="1200" dirty="0"/>
              <a:t>" --&gt; "afferent X.X"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"afferent X.X" &lt;|-- "afferent </a:t>
            </a:r>
            <a:r>
              <a:rPr lang="en-US" sz="1200" dirty="0" err="1"/>
              <a:t>X.Descendiente_de_X</a:t>
            </a:r>
            <a:r>
              <a:rPr lang="en-US" sz="1200" dirty="0"/>
              <a:t>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n-US" sz="1200" dirty="0"/>
              <a:t>"afferent </a:t>
            </a:r>
            <a:r>
              <a:rPr lang="en-US" sz="1200" dirty="0" err="1"/>
              <a:t>Base_de_X.Base_de_X</a:t>
            </a:r>
            <a:r>
              <a:rPr lang="en-US" sz="1200" dirty="0"/>
              <a:t>" &lt;|-- "afferent </a:t>
            </a:r>
            <a:r>
              <a:rPr lang="en-US" sz="1200" dirty="0" err="1"/>
              <a:t>Base_de_X.X</a:t>
            </a:r>
            <a:r>
              <a:rPr lang="en-US" sz="1200" dirty="0"/>
              <a:t>"</a:t>
            </a:r>
            <a:endParaRPr lang="es-ES" sz="1200" dirty="0"/>
          </a:p>
          <a:p>
            <a:pPr>
              <a:lnSpc>
                <a:spcPct val="130000"/>
              </a:lnSpc>
            </a:pPr>
            <a:r>
              <a:rPr lang="es-ES" sz="1200" dirty="0"/>
              <a:t>"</a:t>
            </a:r>
            <a:r>
              <a:rPr lang="es-ES" sz="1200" dirty="0" err="1"/>
              <a:t>afferent</a:t>
            </a:r>
            <a:r>
              <a:rPr lang="es-ES" sz="1200" dirty="0"/>
              <a:t> </a:t>
            </a:r>
            <a:r>
              <a:rPr lang="es-ES" sz="1200" dirty="0" err="1"/>
              <a:t>Parte_de_X.X</a:t>
            </a:r>
            <a:r>
              <a:rPr lang="es-ES" sz="1200" dirty="0"/>
              <a:t>" *--&gt; "</a:t>
            </a:r>
            <a:r>
              <a:rPr lang="es-ES" sz="1200" dirty="0" err="1"/>
              <a:t>afferent</a:t>
            </a:r>
            <a:r>
              <a:rPr lang="es-ES" sz="1200" dirty="0"/>
              <a:t> </a:t>
            </a:r>
            <a:r>
              <a:rPr lang="es-ES" sz="1200" dirty="0" err="1"/>
              <a:t>Parte_de_X.Parte_de_X</a:t>
            </a:r>
            <a:r>
              <a:rPr lang="es-ES" sz="1200" dirty="0"/>
              <a:t>"</a:t>
            </a:r>
          </a:p>
          <a:p>
            <a:pPr>
              <a:lnSpc>
                <a:spcPct val="130000"/>
              </a:lnSpc>
            </a:pPr>
            <a:r>
              <a:rPr lang="es-ES" sz="1200" dirty="0"/>
              <a:t>"</a:t>
            </a:r>
            <a:r>
              <a:rPr lang="es-ES" sz="1200" dirty="0" err="1"/>
              <a:t>afferent</a:t>
            </a:r>
            <a:r>
              <a:rPr lang="es-ES" sz="1200" dirty="0"/>
              <a:t> </a:t>
            </a:r>
            <a:r>
              <a:rPr lang="es-ES" sz="1200" dirty="0" err="1"/>
              <a:t>Asociada_de_X.X</a:t>
            </a:r>
            <a:r>
              <a:rPr lang="es-ES" sz="1200" dirty="0"/>
              <a:t>" --&gt; "</a:t>
            </a:r>
            <a:r>
              <a:rPr lang="es-ES" sz="1200" dirty="0" err="1"/>
              <a:t>afferent</a:t>
            </a:r>
            <a:r>
              <a:rPr lang="es-ES" sz="1200" dirty="0"/>
              <a:t> </a:t>
            </a:r>
            <a:r>
              <a:rPr lang="es-ES" sz="1200" dirty="0" err="1"/>
              <a:t>Asociada_de_X.Asociada_de_X</a:t>
            </a:r>
            <a:r>
              <a:rPr lang="es-ES" sz="1200" dirty="0"/>
              <a:t>"</a:t>
            </a:r>
          </a:p>
          <a:p>
            <a:pPr>
              <a:lnSpc>
                <a:spcPct val="130000"/>
              </a:lnSpc>
            </a:pPr>
            <a:r>
              <a:rPr lang="es-ES" sz="1200" dirty="0"/>
              <a:t>"</a:t>
            </a:r>
            <a:r>
              <a:rPr lang="es-ES" sz="1200" dirty="0" err="1"/>
              <a:t>afferent</a:t>
            </a:r>
            <a:r>
              <a:rPr lang="es-ES" sz="1200" dirty="0"/>
              <a:t> </a:t>
            </a:r>
            <a:r>
              <a:rPr lang="es-ES" sz="1200" dirty="0" err="1"/>
              <a:t>Usada_por_X.X</a:t>
            </a:r>
            <a:r>
              <a:rPr lang="es-ES" sz="1200" dirty="0"/>
              <a:t>" ..&gt; "</a:t>
            </a:r>
            <a:r>
              <a:rPr lang="es-ES" sz="1200" dirty="0" err="1"/>
              <a:t>afferent</a:t>
            </a:r>
            <a:r>
              <a:rPr lang="es-ES" sz="1200" dirty="0"/>
              <a:t> </a:t>
            </a:r>
            <a:r>
              <a:rPr lang="es-ES" sz="1200" dirty="0" err="1"/>
              <a:t>Usada_por_X.Usada_por_X</a:t>
            </a:r>
            <a:r>
              <a:rPr lang="es-ES" sz="1200" dirty="0"/>
              <a:t>"</a:t>
            </a:r>
          </a:p>
          <a:p>
            <a:pPr>
              <a:lnSpc>
                <a:spcPct val="130000"/>
              </a:lnSpc>
            </a:pPr>
            <a:endParaRPr lang="es-ES" sz="700" dirty="0"/>
          </a:p>
        </p:txBody>
      </p:sp>
    </p:spTree>
    <p:extLst>
      <p:ext uri="{BB962C8B-B14F-4D97-AF65-F5344CB8AC3E}">
        <p14:creationId xmlns:p14="http://schemas.microsoft.com/office/powerpoint/2010/main" val="291675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B188F-FABE-6141-ACD8-167D26AF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147" y="0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Imagen</a:t>
            </a:r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6ED91376-AB94-F243-9681-C7229D593F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524" y="2529269"/>
            <a:ext cx="8859795" cy="24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DA8D61-E1A7-1948-B489-DA1FB73A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105307"/>
            <a:ext cx="5225143" cy="3661954"/>
          </a:xfrm>
        </p:spPr>
        <p:txBody>
          <a:bodyPr anchor="ctr">
            <a:normAutofit/>
          </a:bodyPr>
          <a:lstStyle/>
          <a:p>
            <a:r>
              <a:rPr lang="es-ES" dirty="0"/>
              <a:t>Eferente de una clase</a:t>
            </a:r>
            <a:br>
              <a:rPr lang="es-ES" dirty="0"/>
            </a:br>
            <a:br>
              <a:rPr lang="es-ES" dirty="0"/>
            </a:br>
            <a:r>
              <a:rPr lang="en-US" sz="1200" dirty="0" err="1"/>
              <a:t>classDiagram</a:t>
            </a:r>
            <a:br>
              <a:rPr lang="en-US" sz="1200" dirty="0"/>
            </a:br>
            <a:r>
              <a:rPr lang="en-US" sz="1200" dirty="0"/>
              <a:t>    .</a:t>
            </a:r>
            <a:r>
              <a:rPr lang="en-US" sz="1200" dirty="0" err="1"/>
              <a:t>addUnits</a:t>
            </a:r>
            <a:r>
              <a:rPr lang="en-US" sz="1200" dirty="0"/>
              <a:t>(</a:t>
            </a:r>
            <a:r>
              <a:rPr lang="en-US" sz="1200" dirty="0" err="1"/>
              <a:t>domain.getEfferent</a:t>
            </a:r>
            <a:r>
              <a:rPr lang="en-US" sz="1200" dirty="0"/>
              <a:t>("X"));</a:t>
            </a:r>
            <a:br>
              <a:rPr lang="es-ES" sz="1200" dirty="0"/>
            </a:br>
            <a:r>
              <a:rPr lang="es-ES" sz="1200" dirty="0" err="1"/>
              <a:t>classDiagram.print</a:t>
            </a:r>
            <a:r>
              <a:rPr lang="es-ES" sz="1200" dirty="0"/>
              <a:t>();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53419-8549-9D47-8ED6-CE95B9AE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/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Todo_de_X</a:t>
            </a:r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Usa_X</a:t>
            </a:r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Asociado_a_X</a:t>
            </a:r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Descendiente_de_X</a:t>
            </a:r>
            <a:endParaRPr lang="es-ES" dirty="0"/>
          </a:p>
          <a:p>
            <a:r>
              <a:rPr lang="es-ES" dirty="0" err="1"/>
              <a:t>Todo_de_X</a:t>
            </a:r>
            <a:r>
              <a:rPr lang="es-ES" dirty="0"/>
              <a:t> *--&gt; X</a:t>
            </a:r>
          </a:p>
          <a:p>
            <a:r>
              <a:rPr lang="es-ES" dirty="0" err="1"/>
              <a:t>Usa_X</a:t>
            </a:r>
            <a:r>
              <a:rPr lang="es-ES" dirty="0"/>
              <a:t> ..&gt; X</a:t>
            </a:r>
          </a:p>
          <a:p>
            <a:r>
              <a:rPr lang="es-ES" dirty="0" err="1"/>
              <a:t>Asociado_a_X</a:t>
            </a:r>
            <a:r>
              <a:rPr lang="es-ES" dirty="0"/>
              <a:t> --&gt; X</a:t>
            </a:r>
          </a:p>
          <a:p>
            <a:r>
              <a:rPr lang="es-ES" dirty="0"/>
              <a:t>X &lt;|-- </a:t>
            </a:r>
            <a:r>
              <a:rPr lang="es-ES" dirty="0" err="1"/>
              <a:t>Descendiente_de_X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283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8E8EF-17CB-A24A-A04E-8850866F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587" y="0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Imagen		</a:t>
            </a:r>
          </a:p>
        </p:txBody>
      </p:sp>
      <p:pic>
        <p:nvPicPr>
          <p:cNvPr id="24" name="image21.png">
            <a:extLst>
              <a:ext uri="{FF2B5EF4-FFF2-40B4-BE49-F238E27FC236}">
                <a16:creationId xmlns:a16="http://schemas.microsoft.com/office/drawing/2014/main" id="{43A19BF5-997B-2446-82C8-3342FCA2B2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7643" y="1945804"/>
            <a:ext cx="5372100" cy="3619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8193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C8914D-C683-9B48-9710-C9A41A78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Ingeniería Inversa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407926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Graphic 10" descr="Componentes Web">
            <a:extLst>
              <a:ext uri="{FF2B5EF4-FFF2-40B4-BE49-F238E27FC236}">
                <a16:creationId xmlns:a16="http://schemas.microsoft.com/office/drawing/2014/main" id="{50E6B6DE-479E-4B83-8769-B5F70D1F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783" y="1890885"/>
            <a:ext cx="2919266" cy="29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8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D87B5-EA18-934F-94F7-A7D4524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400"/>
              <a:t>Descargar código	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A7F72C-CF50-0449-8643-AAEFFEEA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4491E9-9F54-F944-8B22-2FC5079E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25" y="1974410"/>
            <a:ext cx="5725609" cy="231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1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75694D-AEB8-2C4D-B414-D3366CC6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100" dirty="0"/>
              <a:t>¿</a:t>
            </a:r>
            <a:r>
              <a:rPr lang="en-US" sz="4100" dirty="0" err="1"/>
              <a:t>Qué</a:t>
            </a:r>
            <a:r>
              <a:rPr lang="en-US" sz="4100" dirty="0"/>
              <a:t> es UML Diagrams Lib?</a:t>
            </a:r>
          </a:p>
        </p:txBody>
      </p:sp>
      <p:pic>
        <p:nvPicPr>
          <p:cNvPr id="7" name="Graphic 6" descr="Preguntas">
            <a:extLst>
              <a:ext uri="{FF2B5EF4-FFF2-40B4-BE49-F238E27FC236}">
                <a16:creationId xmlns:a16="http://schemas.microsoft.com/office/drawing/2014/main" id="{CCE4EE82-03CF-4955-8066-89A7DD05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487" y="1276508"/>
            <a:ext cx="4304983" cy="43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4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BA06C-FDEA-914D-A0C2-B16BACC6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Analizar código	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67" y="1328292"/>
            <a:ext cx="4402466" cy="418153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85DB6E81-1A09-8E4A-B27F-5F99C452E9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09" y="24102"/>
            <a:ext cx="12192001" cy="40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3C5DCA-8446-744A-A4F8-DC49196D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Diagrama de clases de la herramienta</a:t>
            </a:r>
          </a:p>
        </p:txBody>
      </p:sp>
    </p:spTree>
    <p:extLst>
      <p:ext uri="{BB962C8B-B14F-4D97-AF65-F5344CB8AC3E}">
        <p14:creationId xmlns:p14="http://schemas.microsoft.com/office/powerpoint/2010/main" val="180413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8.png">
            <a:extLst>
              <a:ext uri="{FF2B5EF4-FFF2-40B4-BE49-F238E27FC236}">
                <a16:creationId xmlns:a16="http://schemas.microsoft.com/office/drawing/2014/main" id="{DEE93AB0-9C17-3E46-B656-195BB9A4DD3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304"/>
          <a:stretch/>
        </p:blipFill>
        <p:spPr>
          <a:xfrm>
            <a:off x="20" y="1"/>
            <a:ext cx="12191674" cy="5716988"/>
          </a:xfrm>
          <a:custGeom>
            <a:avLst/>
            <a:gdLst/>
            <a:ahLst/>
            <a:cxnLst/>
            <a:rect l="l" t="t" r="r" b="b"/>
            <a:pathLst>
              <a:path w="12191694" h="5716988">
                <a:moveTo>
                  <a:pt x="0" y="0"/>
                </a:moveTo>
                <a:lnTo>
                  <a:pt x="12191694" y="0"/>
                </a:lnTo>
                <a:lnTo>
                  <a:pt x="12191694" y="238046"/>
                </a:lnTo>
                <a:lnTo>
                  <a:pt x="12191694" y="493101"/>
                </a:lnTo>
                <a:lnTo>
                  <a:pt x="12191694" y="705998"/>
                </a:lnTo>
                <a:lnTo>
                  <a:pt x="12191694" y="737843"/>
                </a:lnTo>
                <a:lnTo>
                  <a:pt x="12191694" y="1378272"/>
                </a:lnTo>
                <a:lnTo>
                  <a:pt x="12191694" y="1387220"/>
                </a:lnTo>
                <a:lnTo>
                  <a:pt x="12191694" y="1479151"/>
                </a:lnTo>
                <a:lnTo>
                  <a:pt x="12191694" y="2573423"/>
                </a:lnTo>
                <a:lnTo>
                  <a:pt x="12191694" y="4527530"/>
                </a:lnTo>
                <a:lnTo>
                  <a:pt x="12165034" y="4543744"/>
                </a:lnTo>
                <a:cubicBezTo>
                  <a:pt x="10850144" y="5296517"/>
                  <a:pt x="8470558" y="5716988"/>
                  <a:pt x="5753357" y="5716988"/>
                </a:cubicBezTo>
                <a:cubicBezTo>
                  <a:pt x="3357905" y="5716988"/>
                  <a:pt x="2231342" y="5036357"/>
                  <a:pt x="858976" y="4343341"/>
                </a:cubicBezTo>
                <a:cubicBezTo>
                  <a:pt x="609057" y="4217140"/>
                  <a:pt x="364243" y="4092093"/>
                  <a:pt x="137598" y="3964708"/>
                </a:cubicBezTo>
                <a:lnTo>
                  <a:pt x="0" y="3882805"/>
                </a:lnTo>
                <a:lnTo>
                  <a:pt x="0" y="2573423"/>
                </a:lnTo>
                <a:lnTo>
                  <a:pt x="0" y="1387220"/>
                </a:lnTo>
                <a:lnTo>
                  <a:pt x="0" y="1378272"/>
                </a:lnTo>
                <a:lnTo>
                  <a:pt x="0" y="1253139"/>
                </a:lnTo>
                <a:lnTo>
                  <a:pt x="0" y="737843"/>
                </a:lnTo>
                <a:lnTo>
                  <a:pt x="0" y="705998"/>
                </a:lnTo>
                <a:lnTo>
                  <a:pt x="0" y="493101"/>
                </a:lnTo>
                <a:lnTo>
                  <a:pt x="0" y="2380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854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1F91ED-1BF8-6847-83F3-8B668D89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47" y="1360714"/>
            <a:ext cx="5274860" cy="2420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Funcionalidad</a:t>
            </a: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</a:t>
            </a:r>
            <a:r>
              <a:rPr lang="en-US" sz="3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herramienta</a:t>
            </a: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B4B7B5C4-404B-A343-B7CA-01D936C1406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041" r="2" b="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609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50BEEA-F1CB-A144-B50C-02BE90EC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400"/>
              <a:t>Crear un dominio</a:t>
            </a:r>
            <a:endParaRPr lang="en-US" sz="4400" dirty="0"/>
          </a:p>
        </p:txBody>
      </p:sp>
      <p:pic>
        <p:nvPicPr>
          <p:cNvPr id="4" name="image20.png">
            <a:extLst>
              <a:ext uri="{FF2B5EF4-FFF2-40B4-BE49-F238E27FC236}">
                <a16:creationId xmlns:a16="http://schemas.microsoft.com/office/drawing/2014/main" id="{948226B9-D3B6-6D4A-B003-BFCF8D9654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244" y="1197734"/>
            <a:ext cx="5736593" cy="46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690431-E51A-8541-BF1E-41CC03C4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34" y="2362899"/>
            <a:ext cx="5274860" cy="306670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Añadimos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una base a una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unidad</a:t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00" dirty="0" err="1"/>
              <a:t>domain.addPackage</a:t>
            </a:r>
            <a:r>
              <a:rPr lang="en-US" sz="1300" dirty="0"/>
              <a:t>("package")</a:t>
            </a:r>
            <a:br>
              <a:rPr lang="es-ES" sz="1300" dirty="0"/>
            </a:br>
            <a:r>
              <a:rPr lang="en-US" sz="1300" dirty="0"/>
              <a:t>                .</a:t>
            </a:r>
            <a:r>
              <a:rPr lang="en-US" sz="1300" dirty="0" err="1"/>
              <a:t>addUnit</a:t>
            </a:r>
            <a:r>
              <a:rPr lang="en-US" sz="1300" dirty="0"/>
              <a:t>("Unit1")</a:t>
            </a:r>
            <a:br>
              <a:rPr lang="es-ES" sz="1300" dirty="0"/>
            </a:br>
            <a:r>
              <a:rPr lang="en-US" sz="1300" dirty="0"/>
              <a:t>                </a:t>
            </a:r>
            <a:r>
              <a:rPr lang="es-ES" sz="1300" dirty="0"/>
              <a:t>.</a:t>
            </a:r>
            <a:r>
              <a:rPr lang="es-ES" sz="1300" dirty="0" err="1"/>
              <a:t>addBase</a:t>
            </a:r>
            <a:r>
              <a:rPr lang="es-ES" sz="1300" dirty="0"/>
              <a:t>("Base");</a:t>
            </a:r>
            <a:br>
              <a:rPr lang="es-ES" dirty="0"/>
            </a:b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23.png" descr="Diagrama&#10;&#10;Descripción generada automáticamente">
            <a:extLst>
              <a:ext uri="{FF2B5EF4-FFF2-40B4-BE49-F238E27FC236}">
                <a16:creationId xmlns:a16="http://schemas.microsoft.com/office/drawing/2014/main" id="{65D24E65-5A20-1143-AF3D-B72995B20B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159" y="1428395"/>
            <a:ext cx="2309789" cy="40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695837-092E-EA4D-AB3A-1FAC927A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51" y="2362899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Añadimos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asociación</a:t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domain.addPackage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("package")</a:t>
            </a:r>
            <a:b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.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addUnit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("Unit1")</a:t>
            </a:r>
            <a:b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.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addAssociate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("Associate");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15.png" descr="Diagrama&#10;&#10;Descripción generada automáticamente">
            <a:extLst>
              <a:ext uri="{FF2B5EF4-FFF2-40B4-BE49-F238E27FC236}">
                <a16:creationId xmlns:a16="http://schemas.microsoft.com/office/drawing/2014/main" id="{46C8BB67-4DED-3D46-8834-11C7D23BFA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7350" y="1428395"/>
            <a:ext cx="2855408" cy="40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4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9A028A-A7D5-C44A-BD22-E631E24F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644" y="293914"/>
            <a:ext cx="5670519" cy="546063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Añadimos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atributos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funciones</a:t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00" dirty="0"/>
              <a:t>String[] parameters = {"String", "int"};</a:t>
            </a:r>
            <a:br>
              <a:rPr lang="es-ES" sz="1300" dirty="0"/>
            </a:br>
            <a:r>
              <a:rPr lang="en-US" sz="1300" dirty="0" err="1"/>
              <a:t>domain.addUnit</a:t>
            </a:r>
            <a:r>
              <a:rPr lang="en-US" sz="1300" dirty="0"/>
              <a:t>("unit")</a:t>
            </a:r>
            <a:br>
              <a:rPr lang="es-ES" sz="1300" dirty="0"/>
            </a:br>
            <a:r>
              <a:rPr lang="en-US" sz="1300" dirty="0"/>
              <a:t>                .</a:t>
            </a:r>
            <a:r>
              <a:rPr lang="en-US" sz="1300" dirty="0" err="1"/>
              <a:t>addAttribute</a:t>
            </a:r>
            <a:r>
              <a:rPr lang="en-US" sz="1300" dirty="0"/>
              <a:t>("attribute")</a:t>
            </a:r>
            <a:br>
              <a:rPr lang="es-ES" sz="1300" dirty="0"/>
            </a:br>
            <a:r>
              <a:rPr lang="en-US" sz="1300" dirty="0"/>
              <a:t>                .</a:t>
            </a:r>
            <a:r>
              <a:rPr lang="en-US" sz="1300" dirty="0" err="1"/>
              <a:t>setType</a:t>
            </a:r>
            <a:r>
              <a:rPr lang="en-US" sz="1300" dirty="0"/>
              <a:t>("String")</a:t>
            </a:r>
            <a:br>
              <a:rPr lang="es-ES" sz="1300" dirty="0"/>
            </a:br>
            <a:r>
              <a:rPr lang="en-US" sz="1300" dirty="0"/>
              <a:t>                .</a:t>
            </a:r>
            <a:r>
              <a:rPr lang="en-US" sz="1300" dirty="0" err="1"/>
              <a:t>addVisibility</a:t>
            </a:r>
            <a:r>
              <a:rPr lang="en-US" sz="1300" dirty="0"/>
              <a:t>(</a:t>
            </a:r>
            <a:r>
              <a:rPr lang="en-US" sz="1300" dirty="0" err="1"/>
              <a:t>Visibility.PUBLIC</a:t>
            </a:r>
            <a:r>
              <a:rPr lang="en-US" sz="1300" dirty="0"/>
              <a:t>)</a:t>
            </a:r>
            <a:br>
              <a:rPr lang="es-ES" sz="1300" dirty="0"/>
            </a:br>
            <a:r>
              <a:rPr lang="en-US" sz="1300" dirty="0"/>
              <a:t>                </a:t>
            </a:r>
            <a:r>
              <a:rPr lang="es-ES" sz="1300" dirty="0"/>
              <a:t>.</a:t>
            </a:r>
            <a:r>
              <a:rPr lang="es-ES" sz="1300" dirty="0" err="1"/>
              <a:t>setStatic</a:t>
            </a:r>
            <a:r>
              <a:rPr lang="es-ES" sz="1300" dirty="0"/>
              <a:t>(true)</a:t>
            </a:r>
            <a:br>
              <a:rPr lang="es-ES" sz="1300" dirty="0"/>
            </a:br>
            <a:r>
              <a:rPr lang="es-ES" sz="1300" dirty="0"/>
              <a:t>	   </a:t>
            </a:r>
            <a:r>
              <a:rPr lang="en-US" sz="1300" dirty="0"/>
              <a:t>.</a:t>
            </a:r>
            <a:r>
              <a:rPr lang="en-US" sz="1300" dirty="0" err="1"/>
              <a:t>addFunction</a:t>
            </a:r>
            <a:r>
              <a:rPr lang="en-US" sz="1300" dirty="0"/>
              <a:t>("function")</a:t>
            </a:r>
            <a:br>
              <a:rPr lang="es-ES" sz="1300" dirty="0"/>
            </a:br>
            <a:r>
              <a:rPr lang="es-ES" sz="1300" dirty="0"/>
              <a:t>	   </a:t>
            </a:r>
            <a:r>
              <a:rPr lang="en-US" sz="1300" dirty="0"/>
              <a:t>.</a:t>
            </a:r>
            <a:r>
              <a:rPr lang="en-US" sz="1300" dirty="0" err="1"/>
              <a:t>addVisibility</a:t>
            </a:r>
            <a:r>
              <a:rPr lang="en-US" sz="1300" dirty="0"/>
              <a:t>(</a:t>
            </a:r>
            <a:r>
              <a:rPr lang="en-US" sz="1300" dirty="0" err="1"/>
              <a:t>Visibility.PUBLIC</a:t>
            </a:r>
            <a:r>
              <a:rPr lang="en-US" sz="1300" dirty="0"/>
              <a:t>)</a:t>
            </a:r>
            <a:br>
              <a:rPr lang="es-ES" sz="1300" dirty="0"/>
            </a:br>
            <a:r>
              <a:rPr lang="es-ES" sz="1300" dirty="0"/>
              <a:t>	   </a:t>
            </a:r>
            <a:r>
              <a:rPr lang="en-US" sz="1300" dirty="0"/>
              <a:t>.</a:t>
            </a:r>
            <a:r>
              <a:rPr lang="en-US" sz="1300" dirty="0" err="1"/>
              <a:t>addReturnType</a:t>
            </a:r>
            <a:r>
              <a:rPr lang="en-US" sz="1300" dirty="0"/>
              <a:t>("String")</a:t>
            </a:r>
            <a:br>
              <a:rPr lang="es-ES" sz="1300" dirty="0"/>
            </a:br>
            <a:r>
              <a:rPr lang="en-US" sz="1300" dirty="0"/>
              <a:t>                </a:t>
            </a:r>
            <a:r>
              <a:rPr lang="es-ES" sz="1300" dirty="0"/>
              <a:t>.</a:t>
            </a:r>
            <a:r>
              <a:rPr lang="es-ES" sz="1300" dirty="0" err="1"/>
              <a:t>addParameters</a:t>
            </a:r>
            <a:r>
              <a:rPr lang="es-ES" sz="1300" dirty="0"/>
              <a:t>(</a:t>
            </a:r>
            <a:r>
              <a:rPr lang="es-ES" sz="1300" dirty="0" err="1"/>
              <a:t>parameters</a:t>
            </a:r>
            <a:r>
              <a:rPr lang="es-ES" sz="1300" dirty="0"/>
              <a:t>);</a:t>
            </a:r>
            <a:br>
              <a:rPr lang="es-ES" dirty="0"/>
            </a:br>
            <a:br>
              <a:rPr lang="es-ES" sz="1300" dirty="0"/>
            </a:br>
            <a:br>
              <a:rPr lang="es-ES" sz="1300" dirty="0"/>
            </a:b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407926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6B323799-6658-DD42-86C7-5DD2D28B90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5783" y="2643274"/>
            <a:ext cx="2919266" cy="14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4547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Macintosh PowerPoint</Application>
  <PresentationFormat>Panorámica</PresentationFormat>
  <Paragraphs>76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Meiryo</vt:lpstr>
      <vt:lpstr>Arial</vt:lpstr>
      <vt:lpstr>Calibri</vt:lpstr>
      <vt:lpstr>Corbel</vt:lpstr>
      <vt:lpstr>SketchLinesVTI</vt:lpstr>
      <vt:lpstr>UML Diagrams Lib</vt:lpstr>
      <vt:lpstr>¿Qué es UML Diagrams Lib?</vt:lpstr>
      <vt:lpstr>Diagrama de clases de la herramienta</vt:lpstr>
      <vt:lpstr>Presentación de PowerPoint</vt:lpstr>
      <vt:lpstr>Funcionalidad de la herramienta</vt:lpstr>
      <vt:lpstr>Crear un dominio</vt:lpstr>
      <vt:lpstr>Añadimos una base a una unidad  domain.addPackage("package")                 .addUnit("Unit1")                 .addBase("Base"); </vt:lpstr>
      <vt:lpstr>Añadimos una asociación  domain.addPackage("package")                 .addUnit("Unit1")                 .addAssociate("Associate");  </vt:lpstr>
      <vt:lpstr>Añadimos atributos y funciones  String[] parameters = {"String", "int"}; domain.addUnit("unit")                 .addAttribute("attribute")                 .setType("String")                 .addVisibility(Visibility.PUBLIC)                 .setStatic(true)     .addFunction("function")     .addVisibility(Visibility.PUBLIC)     .addReturnType("String")                 .addParameters(parameters);   </vt:lpstr>
      <vt:lpstr>Generar documentación</vt:lpstr>
      <vt:lpstr>Obtener todo el dominio</vt:lpstr>
      <vt:lpstr>PlantUML  classDiagram       .addDomain(domain); classDiagram.print()); </vt:lpstr>
      <vt:lpstr>Imagen </vt:lpstr>
      <vt:lpstr>Aferentes de  todas las unidades del dominio  classDiagram    .addDomain(domain.getAllAfferent()); classDiagram.print());</vt:lpstr>
      <vt:lpstr>Imagen</vt:lpstr>
      <vt:lpstr>Eferente de una clase  classDiagram     .addUnits(domain.getEfferent("X")); classDiagram.print();</vt:lpstr>
      <vt:lpstr>Imagen  </vt:lpstr>
      <vt:lpstr>Ingeniería Inversa</vt:lpstr>
      <vt:lpstr>Descargar código </vt:lpstr>
      <vt:lpstr>Analizar código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 Lib</dc:title>
  <dc:creator>Pablo Calvo</dc:creator>
  <cp:lastModifiedBy>Pablo Calvo</cp:lastModifiedBy>
  <cp:revision>1</cp:revision>
  <dcterms:created xsi:type="dcterms:W3CDTF">2020-12-08T22:08:25Z</dcterms:created>
  <dcterms:modified xsi:type="dcterms:W3CDTF">2020-12-08T22:08:33Z</dcterms:modified>
</cp:coreProperties>
</file>