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2854-0B9E-D506-FCC4-6F1EC979F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95A9B-C3D5-73BB-E978-599666B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09A55-77A3-F920-1173-3B9FC025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6A7CE-87EC-C39B-7F36-7163E542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AC422-FD6E-90B4-3F83-7D97F079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700E-55A0-C2A3-299C-EA983A00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D6932-BB65-BEFF-1BF1-CBC65DA5C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0FAA1-E60A-7050-6474-6676CBBB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C88C2-16B4-B876-81D0-5FF0D21B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808BF-FE27-8DE9-B534-78EBBD76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E4FFF6-0083-796D-246A-A67F8760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24792-C053-3CAD-70ED-8B06F0C6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12596-1A8D-9B86-2343-8D6DF9AC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465A-8E40-769B-EB83-300C7487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B2817-F5A3-35E3-1719-9F6B63B5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8579-C658-193C-A47C-599CF98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9C674-6D75-DB7D-7FF9-DAEB1AB0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C2385-8008-2255-FFE8-6E68D3F5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27702-20A8-B469-FBE2-A62D8355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80988-CE5B-F15E-12AC-5B2CBE38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5B0ED-3429-7061-7C8C-55BC73EC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B98AF-E84A-90B2-020E-BA017621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DC825-0B82-768F-D7C1-9CDB877C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BC23D-9F6A-F5EF-EDB8-C140BB5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4AA83-37B5-D436-97E8-C871F3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C0EC8-8429-C131-20F4-48A70885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BD344-CB37-3AA4-E436-E36F1CAE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5FA3E-94CD-3D74-18D8-95FF9FD1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FFA94-694F-247A-609B-3F73DB88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C48E5-A850-A5A4-1B48-4A1DE94F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8275C-DE23-AC19-EDF8-E222E54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C874-2C9B-97AB-95B6-42300D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35392-83BD-816F-E7B1-25B39E5D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36D03-90ED-E9D6-0FB9-34B873E2E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736E38-EEEC-6686-58CD-81274081B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923CBD-3898-C46D-5414-32CBF7E5C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EF73E-4921-0759-6FBE-83674B0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91FBDA-0C77-19DA-E74F-097A3CF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707A2-DC2E-EB8F-F240-21BA88AE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20836-2F52-36AF-89C6-E07D2C4E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8AE4C-8AD6-9EA4-1921-8B285E7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2C0D24-D0FF-4DFE-5999-A92B1F47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A9CBD9-0106-160D-6AC4-13BDDBF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2A0E0-CE98-F837-D972-41BB480F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F22D7-F5FE-C110-724E-DB1CB5BE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FF7BF-369D-709A-4200-612AAC5C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1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B91ED-B320-EE53-C2B7-41ACA461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83FF8-5CC6-C933-5FF9-9F46F703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76982-2359-3D32-2B37-5D036156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A3F12-9FC6-7C05-B6DD-52318C75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DA92F-44A3-5707-9E9C-31FD15C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1F32F-74E8-D337-8619-2EDA1E45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1B03E-5A6E-15BD-D7DE-4B330FE8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1F3F4F-0772-9438-A222-61C263E12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97565-F552-E013-689A-3FF6466E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EE5BB-7A3E-6FD3-B165-50B10F11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15FB0-E6DA-7A03-E1E5-4671C02B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C277E-0A00-2404-BA93-63589199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1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D1CE52-486D-A685-3EA6-A63D27C7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D4BC2-117A-5B2C-DBA9-CD6C4A5C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D3D5-2F74-7F00-FB6E-A97D7178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2800-A994-44DC-9413-FFD21CBDA208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885A3-4DB4-7E7A-ECF4-DC068EB21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C5D7D-DC48-9646-CF35-1B785080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9BA7-3B19-4C70-BC1C-56421CA09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1C07B3-60CB-F02B-ED33-6C79F01A680B}"/>
              </a:ext>
            </a:extLst>
          </p:cNvPr>
          <p:cNvSpPr/>
          <p:nvPr/>
        </p:nvSpPr>
        <p:spPr>
          <a:xfrm>
            <a:off x="1721922" y="53439"/>
            <a:ext cx="9144000" cy="660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359D7-BF0F-0343-DF3A-3E16929D7B80}"/>
              </a:ext>
            </a:extLst>
          </p:cNvPr>
          <p:cNvSpPr/>
          <p:nvPr/>
        </p:nvSpPr>
        <p:spPr>
          <a:xfrm>
            <a:off x="1953491" y="944088"/>
            <a:ext cx="8516587" cy="556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64A673-70B7-1CBF-02F1-E5D5C54D96A4}"/>
              </a:ext>
            </a:extLst>
          </p:cNvPr>
          <p:cNvSpPr/>
          <p:nvPr/>
        </p:nvSpPr>
        <p:spPr>
          <a:xfrm>
            <a:off x="1953491" y="255319"/>
            <a:ext cx="8516587" cy="58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HRProgram</a:t>
            </a:r>
            <a:r>
              <a:rPr lang="en-US" altLang="ko-KR" dirty="0"/>
              <a:t> Login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9EDA2-415F-60AA-D1CD-58EB944E0841}"/>
              </a:ext>
            </a:extLst>
          </p:cNvPr>
          <p:cNvSpPr/>
          <p:nvPr/>
        </p:nvSpPr>
        <p:spPr>
          <a:xfrm>
            <a:off x="4821382" y="2802577"/>
            <a:ext cx="3568535" cy="6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989DA-EB08-4693-7C38-4255ECE2F9DF}"/>
              </a:ext>
            </a:extLst>
          </p:cNvPr>
          <p:cNvSpPr/>
          <p:nvPr/>
        </p:nvSpPr>
        <p:spPr>
          <a:xfrm>
            <a:off x="4821382" y="3804063"/>
            <a:ext cx="3568535" cy="6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06BC4-3B98-C61F-CED6-609952C97A66}"/>
              </a:ext>
            </a:extLst>
          </p:cNvPr>
          <p:cNvSpPr/>
          <p:nvPr/>
        </p:nvSpPr>
        <p:spPr>
          <a:xfrm>
            <a:off x="2885704" y="2802576"/>
            <a:ext cx="1140031" cy="6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D8E00D-BCAC-9683-2882-0F2136069A02}"/>
              </a:ext>
            </a:extLst>
          </p:cNvPr>
          <p:cNvSpPr/>
          <p:nvPr/>
        </p:nvSpPr>
        <p:spPr>
          <a:xfrm>
            <a:off x="2885704" y="3804062"/>
            <a:ext cx="1140031" cy="6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3A5F81-E7DB-B0A2-8351-7BC8F41B4F87}"/>
              </a:ext>
            </a:extLst>
          </p:cNvPr>
          <p:cNvSpPr/>
          <p:nvPr/>
        </p:nvSpPr>
        <p:spPr>
          <a:xfrm>
            <a:off x="2885704" y="5314208"/>
            <a:ext cx="1935678" cy="59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BB0665-524F-D74D-56F7-CE6463ED2BE6}"/>
              </a:ext>
            </a:extLst>
          </p:cNvPr>
          <p:cNvSpPr/>
          <p:nvPr/>
        </p:nvSpPr>
        <p:spPr>
          <a:xfrm>
            <a:off x="6454239" y="5287489"/>
            <a:ext cx="1935678" cy="59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346ACC-2BDF-6AF9-3526-A6A90A120354}"/>
              </a:ext>
            </a:extLst>
          </p:cNvPr>
          <p:cNvSpPr/>
          <p:nvPr/>
        </p:nvSpPr>
        <p:spPr>
          <a:xfrm>
            <a:off x="2446317" y="1110343"/>
            <a:ext cx="7392389" cy="1217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OO</a:t>
            </a:r>
            <a:r>
              <a:rPr lang="ko-KR" altLang="en-US" dirty="0"/>
              <a:t>기업 인사관리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192949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1C07B3-60CB-F02B-ED33-6C79F01A680B}"/>
              </a:ext>
            </a:extLst>
          </p:cNvPr>
          <p:cNvSpPr/>
          <p:nvPr/>
        </p:nvSpPr>
        <p:spPr>
          <a:xfrm>
            <a:off x="1721922" y="53439"/>
            <a:ext cx="9144000" cy="660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359D7-BF0F-0343-DF3A-3E16929D7B80}"/>
              </a:ext>
            </a:extLst>
          </p:cNvPr>
          <p:cNvSpPr/>
          <p:nvPr/>
        </p:nvSpPr>
        <p:spPr>
          <a:xfrm>
            <a:off x="1953491" y="944088"/>
            <a:ext cx="8516587" cy="556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64A673-70B7-1CBF-02F1-E5D5C54D96A4}"/>
              </a:ext>
            </a:extLst>
          </p:cNvPr>
          <p:cNvSpPr/>
          <p:nvPr/>
        </p:nvSpPr>
        <p:spPr>
          <a:xfrm>
            <a:off x="1953491" y="255319"/>
            <a:ext cx="8516587" cy="58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HRProgram</a:t>
            </a:r>
            <a:r>
              <a:rPr lang="en-US" altLang="ko-KR" dirty="0"/>
              <a:t> </a:t>
            </a:r>
            <a:r>
              <a:rPr lang="en-US" altLang="ko-KR" dirty="0" err="1"/>
              <a:t>Callendar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9EDA2-415F-60AA-D1CD-58EB944E0841}"/>
              </a:ext>
            </a:extLst>
          </p:cNvPr>
          <p:cNvSpPr/>
          <p:nvPr/>
        </p:nvSpPr>
        <p:spPr>
          <a:xfrm>
            <a:off x="3728852" y="1805049"/>
            <a:ext cx="6509657" cy="451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메모 입력 시 하이라이트 표시 및 주석이 남음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06BC4-3B98-C61F-CED6-609952C97A66}"/>
              </a:ext>
            </a:extLst>
          </p:cNvPr>
          <p:cNvSpPr/>
          <p:nvPr/>
        </p:nvSpPr>
        <p:spPr>
          <a:xfrm>
            <a:off x="2042556" y="982683"/>
            <a:ext cx="8336477" cy="6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OO</a:t>
            </a:r>
            <a:r>
              <a:rPr lang="ko-KR" altLang="en-US" dirty="0"/>
              <a:t>월 </a:t>
            </a:r>
            <a:r>
              <a:rPr lang="en-US" altLang="ko-KR" dirty="0"/>
              <a:t>OO</a:t>
            </a:r>
            <a:r>
              <a:rPr lang="ko-KR" altLang="en-US" dirty="0"/>
              <a:t>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D8E00D-BCAC-9683-2882-0F2136069A02}"/>
              </a:ext>
            </a:extLst>
          </p:cNvPr>
          <p:cNvSpPr/>
          <p:nvPr/>
        </p:nvSpPr>
        <p:spPr>
          <a:xfrm>
            <a:off x="2042556" y="1805050"/>
            <a:ext cx="1199408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FBE43E-D2D0-4A38-2B97-2A90901312E2}"/>
              </a:ext>
            </a:extLst>
          </p:cNvPr>
          <p:cNvSpPr/>
          <p:nvPr/>
        </p:nvSpPr>
        <p:spPr>
          <a:xfrm>
            <a:off x="2113808" y="1039091"/>
            <a:ext cx="902525" cy="50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6AD94E-1C88-5767-3A86-22AB3ECDA2F9}"/>
              </a:ext>
            </a:extLst>
          </p:cNvPr>
          <p:cNvSpPr/>
          <p:nvPr/>
        </p:nvSpPr>
        <p:spPr>
          <a:xfrm>
            <a:off x="9335984" y="1045519"/>
            <a:ext cx="902525" cy="50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09BEBD-50C7-AF76-FCAD-4546D150CD14}"/>
              </a:ext>
            </a:extLst>
          </p:cNvPr>
          <p:cNvSpPr/>
          <p:nvPr/>
        </p:nvSpPr>
        <p:spPr>
          <a:xfrm>
            <a:off x="2042556" y="2327564"/>
            <a:ext cx="1199408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DB981-20B6-1275-A8B5-564F79D0E2FA}"/>
              </a:ext>
            </a:extLst>
          </p:cNvPr>
          <p:cNvSpPr/>
          <p:nvPr/>
        </p:nvSpPr>
        <p:spPr>
          <a:xfrm>
            <a:off x="2042556" y="2873829"/>
            <a:ext cx="1199408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08956A-C202-F608-3493-2379D17FC712}"/>
              </a:ext>
            </a:extLst>
          </p:cNvPr>
          <p:cNvSpPr/>
          <p:nvPr/>
        </p:nvSpPr>
        <p:spPr>
          <a:xfrm>
            <a:off x="2042556" y="3420093"/>
            <a:ext cx="1199408" cy="1454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27814D-5D45-843B-BA27-4C424DA103E2}"/>
              </a:ext>
            </a:extLst>
          </p:cNvPr>
          <p:cNvSpPr/>
          <p:nvPr/>
        </p:nvSpPr>
        <p:spPr>
          <a:xfrm>
            <a:off x="2042556" y="5067795"/>
            <a:ext cx="1199408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FB7A71-8356-61C3-E66A-A362C177FDE2}"/>
              </a:ext>
            </a:extLst>
          </p:cNvPr>
          <p:cNvSpPr/>
          <p:nvPr/>
        </p:nvSpPr>
        <p:spPr>
          <a:xfrm>
            <a:off x="2042556" y="5664530"/>
            <a:ext cx="1199408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메모삭제</a:t>
            </a:r>
          </a:p>
        </p:txBody>
      </p:sp>
    </p:spTree>
    <p:extLst>
      <p:ext uri="{BB962C8B-B14F-4D97-AF65-F5344CB8AC3E}">
        <p14:creationId xmlns:p14="http://schemas.microsoft.com/office/powerpoint/2010/main" val="277698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1C07B3-60CB-F02B-ED33-6C79F01A680B}"/>
              </a:ext>
            </a:extLst>
          </p:cNvPr>
          <p:cNvSpPr/>
          <p:nvPr/>
        </p:nvSpPr>
        <p:spPr>
          <a:xfrm>
            <a:off x="1721922" y="53439"/>
            <a:ext cx="9144000" cy="660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359D7-BF0F-0343-DF3A-3E16929D7B80}"/>
              </a:ext>
            </a:extLst>
          </p:cNvPr>
          <p:cNvSpPr/>
          <p:nvPr/>
        </p:nvSpPr>
        <p:spPr>
          <a:xfrm>
            <a:off x="1986145" y="964869"/>
            <a:ext cx="8516587" cy="556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64A673-70B7-1CBF-02F1-E5D5C54D96A4}"/>
              </a:ext>
            </a:extLst>
          </p:cNvPr>
          <p:cNvSpPr/>
          <p:nvPr/>
        </p:nvSpPr>
        <p:spPr>
          <a:xfrm>
            <a:off x="1953491" y="255319"/>
            <a:ext cx="8516587" cy="58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HRProgram</a:t>
            </a:r>
            <a:r>
              <a:rPr lang="en-US" altLang="ko-KR" dirty="0"/>
              <a:t> </a:t>
            </a:r>
            <a:r>
              <a:rPr lang="en-US" altLang="ko-KR" dirty="0" err="1"/>
              <a:t>Regist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9EDA2-415F-60AA-D1CD-58EB944E0841}"/>
              </a:ext>
            </a:extLst>
          </p:cNvPr>
          <p:cNvSpPr/>
          <p:nvPr/>
        </p:nvSpPr>
        <p:spPr>
          <a:xfrm>
            <a:off x="3853543" y="1100448"/>
            <a:ext cx="3568535" cy="31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989DA-EB08-4693-7C38-4255ECE2F9DF}"/>
              </a:ext>
            </a:extLst>
          </p:cNvPr>
          <p:cNvSpPr/>
          <p:nvPr/>
        </p:nvSpPr>
        <p:spPr>
          <a:xfrm>
            <a:off x="3853539" y="1534387"/>
            <a:ext cx="3568535" cy="3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06BC4-3B98-C61F-CED6-609952C97A66}"/>
              </a:ext>
            </a:extLst>
          </p:cNvPr>
          <p:cNvSpPr/>
          <p:nvPr/>
        </p:nvSpPr>
        <p:spPr>
          <a:xfrm>
            <a:off x="2369127" y="1100447"/>
            <a:ext cx="1140031" cy="310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D8E00D-BCAC-9683-2882-0F2136069A02}"/>
              </a:ext>
            </a:extLst>
          </p:cNvPr>
          <p:cNvSpPr/>
          <p:nvPr/>
        </p:nvSpPr>
        <p:spPr>
          <a:xfrm>
            <a:off x="2369126" y="1570495"/>
            <a:ext cx="1140031" cy="310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주민등록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BB0665-524F-D74D-56F7-CE6463ED2BE6}"/>
              </a:ext>
            </a:extLst>
          </p:cNvPr>
          <p:cNvSpPr/>
          <p:nvPr/>
        </p:nvSpPr>
        <p:spPr>
          <a:xfrm>
            <a:off x="5444827" y="5706328"/>
            <a:ext cx="1935678" cy="59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B23D1E-FCC4-B123-DB6A-2D03F3E517EB}"/>
              </a:ext>
            </a:extLst>
          </p:cNvPr>
          <p:cNvSpPr/>
          <p:nvPr/>
        </p:nvSpPr>
        <p:spPr>
          <a:xfrm>
            <a:off x="2382976" y="2043000"/>
            <a:ext cx="1140031" cy="33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380F49-0CD9-7E74-95E1-9EF0B7DD18B7}"/>
              </a:ext>
            </a:extLst>
          </p:cNvPr>
          <p:cNvSpPr/>
          <p:nvPr/>
        </p:nvSpPr>
        <p:spPr>
          <a:xfrm>
            <a:off x="2382976" y="2576418"/>
            <a:ext cx="1140031" cy="331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79A6C-DB8F-8A8E-AC88-C40481B4CA9D}"/>
              </a:ext>
            </a:extLst>
          </p:cNvPr>
          <p:cNvSpPr/>
          <p:nvPr/>
        </p:nvSpPr>
        <p:spPr>
          <a:xfrm>
            <a:off x="2377041" y="3080365"/>
            <a:ext cx="1140031" cy="31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A128C-2756-2B5A-A7A8-D7E0406108A8}"/>
              </a:ext>
            </a:extLst>
          </p:cNvPr>
          <p:cNvSpPr/>
          <p:nvPr/>
        </p:nvSpPr>
        <p:spPr>
          <a:xfrm>
            <a:off x="3853539" y="2024208"/>
            <a:ext cx="3568535" cy="34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주민등록 따라 결정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07D8D7-E4BF-01AF-7DA7-A1D2CB87EE30}"/>
              </a:ext>
            </a:extLst>
          </p:cNvPr>
          <p:cNvSpPr/>
          <p:nvPr/>
        </p:nvSpPr>
        <p:spPr>
          <a:xfrm>
            <a:off x="3853538" y="2568333"/>
            <a:ext cx="3568535" cy="3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CD8D7F-A8C6-BD37-5451-2998BADEE494}"/>
              </a:ext>
            </a:extLst>
          </p:cNvPr>
          <p:cNvSpPr/>
          <p:nvPr/>
        </p:nvSpPr>
        <p:spPr>
          <a:xfrm>
            <a:off x="3853537" y="3080365"/>
            <a:ext cx="3568535" cy="310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9A3BCC-B1E1-D894-E296-5148FF5A7064}"/>
              </a:ext>
            </a:extLst>
          </p:cNvPr>
          <p:cNvSpPr/>
          <p:nvPr/>
        </p:nvSpPr>
        <p:spPr>
          <a:xfrm>
            <a:off x="2377041" y="3563975"/>
            <a:ext cx="1140031" cy="31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입사일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DF83DB-7FD1-CFE9-1FE8-EAD5B738D6E8}"/>
              </a:ext>
            </a:extLst>
          </p:cNvPr>
          <p:cNvSpPr/>
          <p:nvPr/>
        </p:nvSpPr>
        <p:spPr>
          <a:xfrm>
            <a:off x="3853536" y="3540990"/>
            <a:ext cx="3568535" cy="3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59DF40-70D0-3ACE-D232-410FD938855A}"/>
              </a:ext>
            </a:extLst>
          </p:cNvPr>
          <p:cNvSpPr/>
          <p:nvPr/>
        </p:nvSpPr>
        <p:spPr>
          <a:xfrm>
            <a:off x="2377040" y="4047587"/>
            <a:ext cx="1140031" cy="33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CC6CDB-2B17-31E7-7C62-CC79B3DAE71A}"/>
              </a:ext>
            </a:extLst>
          </p:cNvPr>
          <p:cNvSpPr/>
          <p:nvPr/>
        </p:nvSpPr>
        <p:spPr>
          <a:xfrm>
            <a:off x="3853536" y="4037724"/>
            <a:ext cx="3568535" cy="37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CF506D-EEE3-8531-E5CA-73872DD7058C}"/>
              </a:ext>
            </a:extLst>
          </p:cNvPr>
          <p:cNvSpPr/>
          <p:nvPr/>
        </p:nvSpPr>
        <p:spPr>
          <a:xfrm>
            <a:off x="2377040" y="4540431"/>
            <a:ext cx="1140031" cy="33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5A8695-EFA2-32F1-3DF9-35EB2B47E436}"/>
              </a:ext>
            </a:extLst>
          </p:cNvPr>
          <p:cNvSpPr/>
          <p:nvPr/>
        </p:nvSpPr>
        <p:spPr>
          <a:xfrm>
            <a:off x="3853535" y="4531432"/>
            <a:ext cx="3568535" cy="37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8B78B-E057-CB77-3BC6-E6ED10E43013}"/>
              </a:ext>
            </a:extLst>
          </p:cNvPr>
          <p:cNvSpPr/>
          <p:nvPr/>
        </p:nvSpPr>
        <p:spPr>
          <a:xfrm>
            <a:off x="2369126" y="5121966"/>
            <a:ext cx="1140031" cy="33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A5A576-9E92-B760-969E-3183DE71ABCD}"/>
              </a:ext>
            </a:extLst>
          </p:cNvPr>
          <p:cNvSpPr/>
          <p:nvPr/>
        </p:nvSpPr>
        <p:spPr>
          <a:xfrm>
            <a:off x="3853534" y="5057771"/>
            <a:ext cx="3568535" cy="37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D75223-13C4-6C61-7B30-AA0D333F7611}"/>
              </a:ext>
            </a:extLst>
          </p:cNvPr>
          <p:cNvSpPr/>
          <p:nvPr/>
        </p:nvSpPr>
        <p:spPr>
          <a:xfrm>
            <a:off x="7807511" y="1089952"/>
            <a:ext cx="2375065" cy="278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6E6F80-25FB-67AC-EC28-91110F14A7A5}"/>
              </a:ext>
            </a:extLst>
          </p:cNvPr>
          <p:cNvSpPr/>
          <p:nvPr/>
        </p:nvSpPr>
        <p:spPr>
          <a:xfrm>
            <a:off x="7974281" y="4126675"/>
            <a:ext cx="1947553" cy="41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87BCA-8270-AD5D-CADB-C510A90FD808}"/>
              </a:ext>
            </a:extLst>
          </p:cNvPr>
          <p:cNvSpPr/>
          <p:nvPr/>
        </p:nvSpPr>
        <p:spPr>
          <a:xfrm>
            <a:off x="7974280" y="4764578"/>
            <a:ext cx="1947553" cy="41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등록</a:t>
            </a:r>
          </a:p>
        </p:txBody>
      </p:sp>
    </p:spTree>
    <p:extLst>
      <p:ext uri="{BB962C8B-B14F-4D97-AF65-F5344CB8AC3E}">
        <p14:creationId xmlns:p14="http://schemas.microsoft.com/office/powerpoint/2010/main" val="81517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1C07B3-60CB-F02B-ED33-6C79F01A680B}"/>
              </a:ext>
            </a:extLst>
          </p:cNvPr>
          <p:cNvSpPr/>
          <p:nvPr/>
        </p:nvSpPr>
        <p:spPr>
          <a:xfrm>
            <a:off x="1721922" y="53439"/>
            <a:ext cx="9144000" cy="660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359D7-BF0F-0343-DF3A-3E16929D7B80}"/>
              </a:ext>
            </a:extLst>
          </p:cNvPr>
          <p:cNvSpPr/>
          <p:nvPr/>
        </p:nvSpPr>
        <p:spPr>
          <a:xfrm>
            <a:off x="1953491" y="944088"/>
            <a:ext cx="8516587" cy="556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64A673-70B7-1CBF-02F1-E5D5C54D96A4}"/>
              </a:ext>
            </a:extLst>
          </p:cNvPr>
          <p:cNvSpPr/>
          <p:nvPr/>
        </p:nvSpPr>
        <p:spPr>
          <a:xfrm>
            <a:off x="1935678" y="275110"/>
            <a:ext cx="8516587" cy="58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HRProgram</a:t>
            </a:r>
            <a:r>
              <a:rPr lang="en-US" altLang="ko-KR" dirty="0"/>
              <a:t> 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9EDA2-415F-60AA-D1CD-58EB944E0841}"/>
              </a:ext>
            </a:extLst>
          </p:cNvPr>
          <p:cNvSpPr/>
          <p:nvPr/>
        </p:nvSpPr>
        <p:spPr>
          <a:xfrm>
            <a:off x="2017816" y="1063334"/>
            <a:ext cx="2857005" cy="539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트리형 조직도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예</a:t>
            </a:r>
            <a:r>
              <a:rPr lang="en-US" altLang="ko-KR" sz="1100" dirty="0"/>
              <a:t>)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큰 카테고리</a:t>
            </a:r>
            <a:r>
              <a:rPr lang="en-US" altLang="ko-KR" sz="1100" dirty="0"/>
              <a:t>:</a:t>
            </a:r>
            <a:r>
              <a:rPr lang="ko-KR" altLang="en-US" sz="1100" dirty="0"/>
              <a:t> 영업팀</a:t>
            </a:r>
            <a:r>
              <a:rPr lang="en-US" altLang="ko-KR" sz="1100" dirty="0"/>
              <a:t>, </a:t>
            </a:r>
            <a:r>
              <a:rPr lang="ko-KR" altLang="en-US" sz="1100" dirty="0"/>
              <a:t>인사팀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작은 카테고리</a:t>
            </a:r>
            <a:r>
              <a:rPr lang="en-US" altLang="ko-KR" sz="1100" dirty="0"/>
              <a:t>: </a:t>
            </a:r>
            <a:r>
              <a:rPr lang="ko-KR" altLang="en-US" sz="1100" dirty="0"/>
              <a:t>영업</a:t>
            </a:r>
            <a:r>
              <a:rPr lang="en-US" altLang="ko-KR" sz="1100" dirty="0"/>
              <a:t>1,2,,,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사원 정보</a:t>
            </a:r>
            <a:endParaRPr lang="en-US" altLang="ko-KR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989DA-EB08-4693-7C38-4255ECE2F9DF}"/>
              </a:ext>
            </a:extLst>
          </p:cNvPr>
          <p:cNvSpPr/>
          <p:nvPr/>
        </p:nvSpPr>
        <p:spPr>
          <a:xfrm>
            <a:off x="5029200" y="1063334"/>
            <a:ext cx="5296395" cy="52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동적인 영역</a:t>
            </a:r>
            <a:r>
              <a:rPr lang="en-US" altLang="ko-KR" dirty="0"/>
              <a:t>, </a:t>
            </a:r>
            <a:r>
              <a:rPr lang="ko-KR" altLang="en-US" dirty="0"/>
              <a:t>트리형 조직도에서 선택 시 해당 </a:t>
            </a:r>
            <a:endParaRPr lang="en-US" altLang="ko-KR" dirty="0"/>
          </a:p>
          <a:p>
            <a:pPr algn="ctr"/>
            <a:r>
              <a:rPr lang="ko-KR" altLang="en-US" dirty="0"/>
              <a:t>결과물 반영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68E3B4-7546-F7A8-8BDB-BCACBE006B14}"/>
              </a:ext>
            </a:extLst>
          </p:cNvPr>
          <p:cNvSpPr/>
          <p:nvPr/>
        </p:nvSpPr>
        <p:spPr>
          <a:xfrm>
            <a:off x="5134099" y="1235033"/>
            <a:ext cx="4895602" cy="123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직책</a:t>
            </a:r>
            <a:endParaRPr lang="en-US" altLang="ko-KR" dirty="0"/>
          </a:p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51D376-B8A3-169A-DC45-9643E5B55798}"/>
              </a:ext>
            </a:extLst>
          </p:cNvPr>
          <p:cNvSpPr/>
          <p:nvPr/>
        </p:nvSpPr>
        <p:spPr>
          <a:xfrm>
            <a:off x="5224648" y="1306286"/>
            <a:ext cx="1330531" cy="107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 사진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4BCBCE-116F-3A03-404A-23F02A960AEF}"/>
              </a:ext>
            </a:extLst>
          </p:cNvPr>
          <p:cNvSpPr/>
          <p:nvPr/>
        </p:nvSpPr>
        <p:spPr>
          <a:xfrm>
            <a:off x="5224648" y="4255324"/>
            <a:ext cx="4895602" cy="123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직책</a:t>
            </a:r>
            <a:endParaRPr lang="en-US" altLang="ko-KR" dirty="0"/>
          </a:p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BDD9E-F1B1-4E5C-876C-23A5F0DAF398}"/>
              </a:ext>
            </a:extLst>
          </p:cNvPr>
          <p:cNvSpPr/>
          <p:nvPr/>
        </p:nvSpPr>
        <p:spPr>
          <a:xfrm>
            <a:off x="5260274" y="4335482"/>
            <a:ext cx="1330531" cy="107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사원 사진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C96FDA-B8B7-FF3F-54B8-CC118561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43" y="1134093"/>
            <a:ext cx="2270350" cy="34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1C07B3-60CB-F02B-ED33-6C79F01A680B}"/>
              </a:ext>
            </a:extLst>
          </p:cNvPr>
          <p:cNvSpPr/>
          <p:nvPr/>
        </p:nvSpPr>
        <p:spPr>
          <a:xfrm>
            <a:off x="1721922" y="53439"/>
            <a:ext cx="9144000" cy="660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359D7-BF0F-0343-DF3A-3E16929D7B80}"/>
              </a:ext>
            </a:extLst>
          </p:cNvPr>
          <p:cNvSpPr/>
          <p:nvPr/>
        </p:nvSpPr>
        <p:spPr>
          <a:xfrm>
            <a:off x="1953491" y="944088"/>
            <a:ext cx="8516587" cy="5569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64A673-70B7-1CBF-02F1-E5D5C54D96A4}"/>
              </a:ext>
            </a:extLst>
          </p:cNvPr>
          <p:cNvSpPr/>
          <p:nvPr/>
        </p:nvSpPr>
        <p:spPr>
          <a:xfrm>
            <a:off x="1935678" y="275110"/>
            <a:ext cx="8516587" cy="58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HRProgram</a:t>
            </a:r>
            <a:r>
              <a:rPr lang="en-US" altLang="ko-KR" dirty="0"/>
              <a:t> </a:t>
            </a:r>
            <a:r>
              <a:rPr lang="en-US" altLang="ko-KR" dirty="0" err="1"/>
              <a:t>infoData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51D376-B8A3-169A-DC45-9643E5B55798}"/>
              </a:ext>
            </a:extLst>
          </p:cNvPr>
          <p:cNvSpPr/>
          <p:nvPr/>
        </p:nvSpPr>
        <p:spPr>
          <a:xfrm>
            <a:off x="2047999" y="1009403"/>
            <a:ext cx="1995549" cy="5397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BDD9E-F1B1-4E5C-876C-23A5F0DAF398}"/>
              </a:ext>
            </a:extLst>
          </p:cNvPr>
          <p:cNvSpPr/>
          <p:nvPr/>
        </p:nvSpPr>
        <p:spPr>
          <a:xfrm>
            <a:off x="2134589" y="1084610"/>
            <a:ext cx="1778330" cy="47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D267E-FB05-D88B-7499-B8594F6F416B}"/>
              </a:ext>
            </a:extLst>
          </p:cNvPr>
          <p:cNvSpPr/>
          <p:nvPr/>
        </p:nvSpPr>
        <p:spPr>
          <a:xfrm>
            <a:off x="4144488" y="1009403"/>
            <a:ext cx="6234546" cy="5397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데이터를 반영할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691599-045E-51DA-A144-9533D31394AF}"/>
              </a:ext>
            </a:extLst>
          </p:cNvPr>
          <p:cNvSpPr/>
          <p:nvPr/>
        </p:nvSpPr>
        <p:spPr>
          <a:xfrm>
            <a:off x="2156608" y="2225636"/>
            <a:ext cx="1778330" cy="243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 정보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879BF-4521-F120-1490-2045634133BC}"/>
              </a:ext>
            </a:extLst>
          </p:cNvPr>
          <p:cNvSpPr/>
          <p:nvPr/>
        </p:nvSpPr>
        <p:spPr>
          <a:xfrm>
            <a:off x="2134589" y="1604158"/>
            <a:ext cx="1778330" cy="478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3A8FE1-F200-C85C-D350-FE2B9702D79B}"/>
              </a:ext>
            </a:extLst>
          </p:cNvPr>
          <p:cNvSpPr/>
          <p:nvPr/>
        </p:nvSpPr>
        <p:spPr>
          <a:xfrm>
            <a:off x="2134589" y="5654636"/>
            <a:ext cx="177833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 저장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62ED9-6E2B-E8C9-6399-C5124E050439}"/>
              </a:ext>
            </a:extLst>
          </p:cNvPr>
          <p:cNvSpPr/>
          <p:nvPr/>
        </p:nvSpPr>
        <p:spPr>
          <a:xfrm>
            <a:off x="2134589" y="4911932"/>
            <a:ext cx="177833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427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112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LJH</dc:creator>
  <cp:lastModifiedBy>LJH</cp:lastModifiedBy>
  <cp:revision>30</cp:revision>
  <dcterms:created xsi:type="dcterms:W3CDTF">2022-12-15T14:08:31Z</dcterms:created>
  <dcterms:modified xsi:type="dcterms:W3CDTF">2022-12-30T00:15:31Z</dcterms:modified>
</cp:coreProperties>
</file>