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AC0A-1229-4B75-AE87-2D15BBCAD7E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AAA6-2296-4F3D-B572-0C7FE0274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AC0A-1229-4B75-AE87-2D15BBCAD7E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AAA6-2296-4F3D-B572-0C7FE0274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0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AC0A-1229-4B75-AE87-2D15BBCAD7E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AAA6-2296-4F3D-B572-0C7FE0274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348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AC0A-1229-4B75-AE87-2D15BBCAD7E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AAA6-2296-4F3D-B572-0C7FE027490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1279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AC0A-1229-4B75-AE87-2D15BBCAD7E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AAA6-2296-4F3D-B572-0C7FE0274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687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AC0A-1229-4B75-AE87-2D15BBCAD7E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AAA6-2296-4F3D-B572-0C7FE0274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359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AC0A-1229-4B75-AE87-2D15BBCAD7E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AAA6-2296-4F3D-B572-0C7FE0274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818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AC0A-1229-4B75-AE87-2D15BBCAD7E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AAA6-2296-4F3D-B572-0C7FE0274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784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AC0A-1229-4B75-AE87-2D15BBCAD7E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AAA6-2296-4F3D-B572-0C7FE0274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47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AC0A-1229-4B75-AE87-2D15BBCAD7E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AAA6-2296-4F3D-B572-0C7FE0274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90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AC0A-1229-4B75-AE87-2D15BBCAD7E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AAA6-2296-4F3D-B572-0C7FE0274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01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AC0A-1229-4B75-AE87-2D15BBCAD7E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AAA6-2296-4F3D-B572-0C7FE0274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03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AC0A-1229-4B75-AE87-2D15BBCAD7E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AAA6-2296-4F3D-B572-0C7FE0274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11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AC0A-1229-4B75-AE87-2D15BBCAD7E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AAA6-2296-4F3D-B572-0C7FE0274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82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AC0A-1229-4B75-AE87-2D15BBCAD7E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AAA6-2296-4F3D-B572-0C7FE0274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96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AC0A-1229-4B75-AE87-2D15BBCAD7E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AAA6-2296-4F3D-B572-0C7FE0274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92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AC0A-1229-4B75-AE87-2D15BBCAD7E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AAA6-2296-4F3D-B572-0C7FE0274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11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86BAC0A-1229-4B75-AE87-2D15BBCAD7E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C6AAA6-2296-4F3D-B572-0C7FE0274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701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2423" y="1242204"/>
            <a:ext cx="9758303" cy="1923690"/>
          </a:xfrm>
        </p:spPr>
        <p:txBody>
          <a:bodyPr>
            <a:noAutofit/>
          </a:bodyPr>
          <a:lstStyle/>
          <a:p>
            <a:r>
              <a:rPr lang="ru-RU" dirty="0" smtClean="0"/>
              <a:t>Создание</a:t>
            </a:r>
            <a:r>
              <a:rPr lang="en-US" dirty="0" smtClean="0"/>
              <a:t> </a:t>
            </a:r>
            <a:r>
              <a:rPr lang="ru-RU" dirty="0" smtClean="0"/>
              <a:t>2</a:t>
            </a:r>
            <a:r>
              <a:rPr lang="en-US" dirty="0" smtClean="0"/>
              <a:t>d</a:t>
            </a:r>
            <a:r>
              <a:rPr lang="ru-RU" dirty="0" smtClean="0"/>
              <a:t> игры на </a:t>
            </a:r>
            <a:r>
              <a:rPr lang="en-US" dirty="0" smtClean="0"/>
              <a:t>Unity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5261" y="4436900"/>
            <a:ext cx="9572625" cy="1629268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Разработчики:</a:t>
            </a:r>
          </a:p>
          <a:p>
            <a:r>
              <a:rPr lang="en-US" sz="2800" dirty="0" smtClean="0"/>
              <a:t>MC </a:t>
            </a:r>
            <a:r>
              <a:rPr lang="en-US" sz="2800" dirty="0" err="1" smtClean="0"/>
              <a:t>Tixon</a:t>
            </a:r>
            <a:r>
              <a:rPr lang="ru-RU" sz="2800" dirty="0" smtClean="0"/>
              <a:t>, </a:t>
            </a:r>
            <a:r>
              <a:rPr lang="en-US" sz="2800" dirty="0" smtClean="0"/>
              <a:t>DJ </a:t>
            </a:r>
            <a:r>
              <a:rPr lang="en-US" sz="2800" dirty="0" err="1" smtClean="0"/>
              <a:t>Dubok</a:t>
            </a:r>
            <a:r>
              <a:rPr lang="ru-RU" sz="2800" dirty="0" smtClean="0"/>
              <a:t>, </a:t>
            </a:r>
            <a:r>
              <a:rPr lang="en-US" sz="2800" dirty="0" err="1" smtClean="0"/>
              <a:t>Ilch</a:t>
            </a:r>
            <a:r>
              <a:rPr lang="en-US" sz="2800" dirty="0" smtClean="0"/>
              <a:t> (</a:t>
            </a:r>
            <a:r>
              <a:rPr lang="ru-RU" sz="2800" dirty="0" smtClean="0"/>
              <a:t>потенциальные </a:t>
            </a:r>
            <a:r>
              <a:rPr lang="en-US" sz="2800" dirty="0" smtClean="0"/>
              <a:t>15k </a:t>
            </a:r>
            <a:r>
              <a:rPr lang="en-US" sz="2800" dirty="0" err="1" smtClean="0"/>
              <a:t>mmr</a:t>
            </a:r>
            <a:r>
              <a:rPr lang="en-US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8391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77" y="144705"/>
            <a:ext cx="7870693" cy="428442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3105139"/>
            <a:ext cx="7937595" cy="357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85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395287"/>
            <a:ext cx="11674418" cy="591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85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61" y="158287"/>
            <a:ext cx="6267519" cy="40592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597" y="267067"/>
            <a:ext cx="5136078" cy="39216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3024554"/>
            <a:ext cx="4391025" cy="3661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3775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6" name="Picture 8" descr="https://fsd.multiurok.ru/html/2023/11/07/s_654a073d0d392/img1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09" y="609600"/>
            <a:ext cx="9973734" cy="561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835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85" y="970450"/>
            <a:ext cx="7400566" cy="377762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376" y="0"/>
            <a:ext cx="10353762" cy="970450"/>
          </a:xfrm>
        </p:spPr>
        <p:txBody>
          <a:bodyPr/>
          <a:lstStyle/>
          <a:p>
            <a:r>
              <a:rPr lang="ru-RU" dirty="0" smtClean="0"/>
              <a:t>Как мы разрабатывали игру: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98746" y="3038476"/>
            <a:ext cx="8098988" cy="349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96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075" y="225741"/>
            <a:ext cx="8284395" cy="635256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384" y="3053621"/>
            <a:ext cx="4044173" cy="369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57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s://avatars.githubusercontent.com/u/165987102?v=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935" y="4164018"/>
            <a:ext cx="2511413" cy="251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8070" y="-220838"/>
            <a:ext cx="10353762" cy="970450"/>
          </a:xfrm>
        </p:spPr>
        <p:txBody>
          <a:bodyPr/>
          <a:lstStyle/>
          <a:p>
            <a:r>
              <a:rPr lang="ru-RU" dirty="0" smtClean="0"/>
              <a:t>Начало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0934" y="550046"/>
            <a:ext cx="4598484" cy="81521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800" dirty="0" smtClean="0"/>
              <a:t>Распределение задач:</a:t>
            </a:r>
            <a:endParaRPr lang="ru-RU" sz="28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40934" y="4789170"/>
            <a:ext cx="8995454" cy="189781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just">
              <a:buNone/>
            </a:pPr>
            <a:r>
              <a:rPr lang="en-US" sz="2800" dirty="0" smtClean="0"/>
              <a:t>MC </a:t>
            </a:r>
            <a:r>
              <a:rPr lang="en-US" sz="2800" dirty="0" err="1" smtClean="0"/>
              <a:t>Tihon</a:t>
            </a:r>
            <a:r>
              <a:rPr lang="en-US" sz="2800" dirty="0" smtClean="0"/>
              <a:t> – </a:t>
            </a:r>
            <a:r>
              <a:rPr lang="ru-RU" sz="2800" dirty="0" smtClean="0"/>
              <a:t>Создание основной карты, начальных скриптов, базы данных, фикс багов и поддержка разработчиков на всём пути создания игры.</a:t>
            </a:r>
            <a:endParaRPr lang="ru-RU" sz="28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40934" y="1365264"/>
            <a:ext cx="9093566" cy="140791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just">
              <a:buNone/>
            </a:pPr>
            <a:r>
              <a:rPr lang="en-US" sz="2800" dirty="0" smtClean="0"/>
              <a:t>DJ </a:t>
            </a:r>
            <a:r>
              <a:rPr lang="en-US" sz="2800" dirty="0" err="1" smtClean="0"/>
              <a:t>Dubok</a:t>
            </a:r>
            <a:r>
              <a:rPr lang="en-US" sz="2800" dirty="0" smtClean="0"/>
              <a:t> – </a:t>
            </a:r>
            <a:r>
              <a:rPr lang="ru-RU" sz="2800" dirty="0" smtClean="0"/>
              <a:t>Создание</a:t>
            </a:r>
            <a:r>
              <a:rPr lang="en-US" sz="2800" dirty="0" smtClean="0"/>
              <a:t> </a:t>
            </a:r>
            <a:r>
              <a:rPr lang="ru-RU" sz="2800" dirty="0" smtClean="0"/>
              <a:t>интерфейса </a:t>
            </a:r>
            <a:r>
              <a:rPr lang="en-US" sz="2800" dirty="0" smtClean="0"/>
              <a:t>HP </a:t>
            </a:r>
            <a:r>
              <a:rPr lang="ru-RU" sz="2800" dirty="0" smtClean="0"/>
              <a:t>игрока(</a:t>
            </a:r>
            <a:r>
              <a:rPr lang="en-US" sz="2800" dirty="0" err="1" smtClean="0"/>
              <a:t>HpBar</a:t>
            </a:r>
            <a:r>
              <a:rPr lang="ru-RU" sz="2800" dirty="0" smtClean="0"/>
              <a:t>), счётчика убийств, </a:t>
            </a:r>
            <a:r>
              <a:rPr lang="ru-RU" sz="2800" dirty="0" err="1" smtClean="0"/>
              <a:t>визуал</a:t>
            </a:r>
            <a:r>
              <a:rPr lang="ru-RU" sz="2800" dirty="0" smtClean="0"/>
              <a:t> и анимация врагов.</a:t>
            </a:r>
            <a:endParaRPr lang="ru-RU" sz="28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283490" y="2879810"/>
            <a:ext cx="7611295" cy="189781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just">
              <a:buNone/>
            </a:pPr>
            <a:r>
              <a:rPr lang="en-US" sz="2800" dirty="0" err="1" smtClean="0"/>
              <a:t>Ilch</a:t>
            </a:r>
            <a:r>
              <a:rPr lang="en-US" sz="2800" dirty="0" smtClean="0"/>
              <a:t> – </a:t>
            </a:r>
            <a:r>
              <a:rPr lang="ru-RU" sz="2800" dirty="0" smtClean="0"/>
              <a:t>Создание игрока и анимации для него, скриптов для убийства врагов, а также для </a:t>
            </a:r>
            <a:r>
              <a:rPr lang="ru-RU" sz="2800" dirty="0" err="1" smtClean="0"/>
              <a:t>дамага</a:t>
            </a:r>
            <a:r>
              <a:rPr lang="ru-RU" sz="2800" dirty="0" smtClean="0"/>
              <a:t> игрока и скрипты для меча.</a:t>
            </a:r>
            <a:endParaRPr lang="ru-RU" sz="2800" dirty="0"/>
          </a:p>
        </p:txBody>
      </p:sp>
      <p:pic>
        <p:nvPicPr>
          <p:cNvPr id="1030" name="Picture 6" descr="https://avatars.githubusercontent.com/u/181449781?v=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290" y="2329607"/>
            <a:ext cx="2246306" cy="224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vatars.githubusercontent.com/u/181319396?v=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258" y="317701"/>
            <a:ext cx="2487159" cy="248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523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064192" y="-62567"/>
            <a:ext cx="10353762" cy="970450"/>
          </a:xfrm>
        </p:spPr>
        <p:txBody>
          <a:bodyPr/>
          <a:lstStyle/>
          <a:p>
            <a:r>
              <a:rPr lang="ru-RU" dirty="0" smtClean="0"/>
              <a:t>Первые 3 дня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9169" y="1013303"/>
            <a:ext cx="10890725" cy="1410441"/>
          </a:xfrm>
        </p:spPr>
        <p:txBody>
          <a:bodyPr>
            <a:noAutofit/>
          </a:bodyPr>
          <a:lstStyle/>
          <a:p>
            <a:pPr marL="36900" indent="0" algn="just">
              <a:buNone/>
            </a:pPr>
            <a:r>
              <a:rPr lang="ru-RU" sz="2800" dirty="0" smtClean="0"/>
              <a:t>Установили все необходимые средства для разработки игры, создание тестовой карты, персонажа вместе с врагом и базовыми скриптами на движения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69" y="2964197"/>
            <a:ext cx="6585054" cy="34621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134" y="1982705"/>
            <a:ext cx="5274018" cy="487529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374" y="157540"/>
            <a:ext cx="6969256" cy="84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98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3119" y="-89578"/>
            <a:ext cx="10353762" cy="970450"/>
          </a:xfrm>
        </p:spPr>
        <p:txBody>
          <a:bodyPr/>
          <a:lstStyle/>
          <a:p>
            <a:r>
              <a:rPr lang="ru-RU" dirty="0" smtClean="0"/>
              <a:t>4 день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9176"/>
            <a:ext cx="11560001" cy="190214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800" dirty="0" smtClean="0"/>
              <a:t>Создание </a:t>
            </a:r>
            <a:r>
              <a:rPr lang="ru-RU" sz="2800" dirty="0" err="1" smtClean="0"/>
              <a:t>визуала</a:t>
            </a:r>
            <a:r>
              <a:rPr lang="ru-RU" sz="2800" dirty="0" smtClean="0"/>
              <a:t> персонажа и врагов с </a:t>
            </a:r>
            <a:r>
              <a:rPr lang="ru-RU" sz="2800" dirty="0" err="1" smtClean="0"/>
              <a:t>анимациями</a:t>
            </a:r>
            <a:r>
              <a:rPr lang="ru-RU" sz="2800" dirty="0" smtClean="0"/>
              <a:t>, создание</a:t>
            </a:r>
            <a:r>
              <a:rPr lang="en-US" sz="2800" dirty="0" smtClean="0"/>
              <a:t> HP </a:t>
            </a:r>
            <a:r>
              <a:rPr lang="ru-RU" sz="2800" dirty="0" smtClean="0"/>
              <a:t>бара игрока, </a:t>
            </a:r>
            <a:r>
              <a:rPr lang="ru-RU" sz="2800" dirty="0" err="1" smtClean="0"/>
              <a:t>прописание</a:t>
            </a:r>
            <a:r>
              <a:rPr lang="ru-RU" sz="2800" dirty="0" smtClean="0"/>
              <a:t> скриптов на атаку и убийство врагов и смерть игрока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26" y="2101362"/>
            <a:ext cx="6385507" cy="418978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612" y="1698334"/>
            <a:ext cx="3673632" cy="302392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r="15027" b="12754"/>
          <a:stretch/>
        </p:blipFill>
        <p:spPr>
          <a:xfrm>
            <a:off x="5457384" y="3914247"/>
            <a:ext cx="3425372" cy="254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19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338" y="205088"/>
            <a:ext cx="8702219" cy="472922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755" y="2422955"/>
            <a:ext cx="5225603" cy="4067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38" y="5269810"/>
            <a:ext cx="5895234" cy="104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52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124031" y="-175404"/>
            <a:ext cx="10353762" cy="970450"/>
          </a:xfrm>
        </p:spPr>
        <p:txBody>
          <a:bodyPr/>
          <a:lstStyle/>
          <a:p>
            <a:r>
              <a:rPr lang="ru-RU" dirty="0" smtClean="0"/>
              <a:t>5 день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080" y="575740"/>
            <a:ext cx="7089720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800" dirty="0" smtClean="0"/>
              <a:t>Создание финальной карты, добавление счётчика убийств, создание базы данных  объединение всех веток в </a:t>
            </a:r>
            <a:r>
              <a:rPr lang="en-US" sz="2800" dirty="0" smtClean="0"/>
              <a:t>main</a:t>
            </a:r>
            <a:r>
              <a:rPr lang="ru-RU" sz="2800" dirty="0" smtClean="0"/>
              <a:t> и исправление всех багов и конфликтов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30" y="2516124"/>
            <a:ext cx="9123755" cy="410600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305" y="300296"/>
            <a:ext cx="4597047" cy="640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0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371475"/>
            <a:ext cx="1186596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21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118</TotalTime>
  <Words>168</Words>
  <Application>Microsoft Office PowerPoint</Application>
  <PresentationFormat>Широкоэкранный</PresentationFormat>
  <Paragraphs>15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Calisto MT</vt:lpstr>
      <vt:lpstr>Trebuchet MS</vt:lpstr>
      <vt:lpstr>Wingdings 2</vt:lpstr>
      <vt:lpstr>Сланец</vt:lpstr>
      <vt:lpstr>Создание 2d игры на Unity</vt:lpstr>
      <vt:lpstr>Как мы разрабатывали игру:</vt:lpstr>
      <vt:lpstr>Презентация PowerPoint</vt:lpstr>
      <vt:lpstr>Начало работы</vt:lpstr>
      <vt:lpstr>Первые 3 дня</vt:lpstr>
      <vt:lpstr>4 день</vt:lpstr>
      <vt:lpstr>Презентация PowerPoint</vt:lpstr>
      <vt:lpstr>5 день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2d игры на Unity</dc:title>
  <dc:creator>*</dc:creator>
  <cp:lastModifiedBy>*</cp:lastModifiedBy>
  <cp:revision>17</cp:revision>
  <dcterms:created xsi:type="dcterms:W3CDTF">2024-11-22T16:43:13Z</dcterms:created>
  <dcterms:modified xsi:type="dcterms:W3CDTF">2024-11-22T18:41:50Z</dcterms:modified>
</cp:coreProperties>
</file>