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39F9CF-B004-422B-A8E7-1AA78F645676}"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AEA8F7-B59C-4F1A-8D91-AC1DB6CD937C}" type="slidenum">
              <a:rPr lang="en-IN" smtClean="0"/>
              <a:t>‹#›</a:t>
            </a:fld>
            <a:endParaRPr lang="en-IN"/>
          </a:p>
        </p:txBody>
      </p:sp>
    </p:spTree>
    <p:extLst>
      <p:ext uri="{BB962C8B-B14F-4D97-AF65-F5344CB8AC3E}">
        <p14:creationId xmlns:p14="http://schemas.microsoft.com/office/powerpoint/2010/main" val="17204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39F9CF-B004-422B-A8E7-1AA78F645676}"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AEA8F7-B59C-4F1A-8D91-AC1DB6CD937C}" type="slidenum">
              <a:rPr lang="en-IN" smtClean="0"/>
              <a:t>‹#›</a:t>
            </a:fld>
            <a:endParaRPr lang="en-IN"/>
          </a:p>
        </p:txBody>
      </p:sp>
    </p:spTree>
    <p:extLst>
      <p:ext uri="{BB962C8B-B14F-4D97-AF65-F5344CB8AC3E}">
        <p14:creationId xmlns:p14="http://schemas.microsoft.com/office/powerpoint/2010/main" val="338040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39F9CF-B004-422B-A8E7-1AA78F645676}"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AEA8F7-B59C-4F1A-8D91-AC1DB6CD937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7745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39F9CF-B004-422B-A8E7-1AA78F645676}" type="datetimeFigureOut">
              <a:rPr lang="en-IN" smtClean="0"/>
              <a:t>11-07-2021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AEA8F7-B59C-4F1A-8D91-AC1DB6CD937C}" type="slidenum">
              <a:rPr lang="en-IN" smtClean="0"/>
              <a:t>‹#›</a:t>
            </a:fld>
            <a:endParaRPr lang="en-IN"/>
          </a:p>
        </p:txBody>
      </p:sp>
    </p:spTree>
    <p:extLst>
      <p:ext uri="{BB962C8B-B14F-4D97-AF65-F5344CB8AC3E}">
        <p14:creationId xmlns:p14="http://schemas.microsoft.com/office/powerpoint/2010/main" val="3600923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39F9CF-B004-422B-A8E7-1AA78F645676}" type="datetimeFigureOut">
              <a:rPr lang="en-IN" smtClean="0"/>
              <a:t>11-07-2021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AEA8F7-B59C-4F1A-8D91-AC1DB6CD937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2195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39F9CF-B004-422B-A8E7-1AA78F645676}" type="datetimeFigureOut">
              <a:rPr lang="en-IN" smtClean="0"/>
              <a:t>11-07-2021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AEA8F7-B59C-4F1A-8D91-AC1DB6CD937C}" type="slidenum">
              <a:rPr lang="en-IN" smtClean="0"/>
              <a:t>‹#›</a:t>
            </a:fld>
            <a:endParaRPr lang="en-IN"/>
          </a:p>
        </p:txBody>
      </p:sp>
    </p:spTree>
    <p:extLst>
      <p:ext uri="{BB962C8B-B14F-4D97-AF65-F5344CB8AC3E}">
        <p14:creationId xmlns:p14="http://schemas.microsoft.com/office/powerpoint/2010/main" val="553407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39F9CF-B004-422B-A8E7-1AA78F645676}"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AEA8F7-B59C-4F1A-8D91-AC1DB6CD937C}" type="slidenum">
              <a:rPr lang="en-IN" smtClean="0"/>
              <a:t>‹#›</a:t>
            </a:fld>
            <a:endParaRPr lang="en-IN"/>
          </a:p>
        </p:txBody>
      </p:sp>
    </p:spTree>
    <p:extLst>
      <p:ext uri="{BB962C8B-B14F-4D97-AF65-F5344CB8AC3E}">
        <p14:creationId xmlns:p14="http://schemas.microsoft.com/office/powerpoint/2010/main" val="2977246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39F9CF-B004-422B-A8E7-1AA78F645676}"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AEA8F7-B59C-4F1A-8D91-AC1DB6CD937C}" type="slidenum">
              <a:rPr lang="en-IN" smtClean="0"/>
              <a:t>‹#›</a:t>
            </a:fld>
            <a:endParaRPr lang="en-IN"/>
          </a:p>
        </p:txBody>
      </p:sp>
    </p:spTree>
    <p:extLst>
      <p:ext uri="{BB962C8B-B14F-4D97-AF65-F5344CB8AC3E}">
        <p14:creationId xmlns:p14="http://schemas.microsoft.com/office/powerpoint/2010/main" val="267348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39F9CF-B004-422B-A8E7-1AA78F645676}"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AEA8F7-B59C-4F1A-8D91-AC1DB6CD937C}" type="slidenum">
              <a:rPr lang="en-IN" smtClean="0"/>
              <a:t>‹#›</a:t>
            </a:fld>
            <a:endParaRPr lang="en-IN"/>
          </a:p>
        </p:txBody>
      </p:sp>
    </p:spTree>
    <p:extLst>
      <p:ext uri="{BB962C8B-B14F-4D97-AF65-F5344CB8AC3E}">
        <p14:creationId xmlns:p14="http://schemas.microsoft.com/office/powerpoint/2010/main" val="378363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39F9CF-B004-422B-A8E7-1AA78F645676}"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AEA8F7-B59C-4F1A-8D91-AC1DB6CD937C}" type="slidenum">
              <a:rPr lang="en-IN" smtClean="0"/>
              <a:t>‹#›</a:t>
            </a:fld>
            <a:endParaRPr lang="en-IN"/>
          </a:p>
        </p:txBody>
      </p:sp>
    </p:spTree>
    <p:extLst>
      <p:ext uri="{BB962C8B-B14F-4D97-AF65-F5344CB8AC3E}">
        <p14:creationId xmlns:p14="http://schemas.microsoft.com/office/powerpoint/2010/main" val="36505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9F9CF-B004-422B-A8E7-1AA78F645676}" type="datetimeFigureOut">
              <a:rPr lang="en-IN" smtClean="0"/>
              <a:t>11-07-2021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8AEA8F7-B59C-4F1A-8D91-AC1DB6CD937C}" type="slidenum">
              <a:rPr lang="en-IN" smtClean="0"/>
              <a:t>‹#›</a:t>
            </a:fld>
            <a:endParaRPr lang="en-IN"/>
          </a:p>
        </p:txBody>
      </p:sp>
    </p:spTree>
    <p:extLst>
      <p:ext uri="{BB962C8B-B14F-4D97-AF65-F5344CB8AC3E}">
        <p14:creationId xmlns:p14="http://schemas.microsoft.com/office/powerpoint/2010/main" val="377420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39F9CF-B004-422B-A8E7-1AA78F645676}" type="datetimeFigureOut">
              <a:rPr lang="en-IN" smtClean="0"/>
              <a:t>11-07-2021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AEA8F7-B59C-4F1A-8D91-AC1DB6CD937C}" type="slidenum">
              <a:rPr lang="en-IN" smtClean="0"/>
              <a:t>‹#›</a:t>
            </a:fld>
            <a:endParaRPr lang="en-IN"/>
          </a:p>
        </p:txBody>
      </p:sp>
    </p:spTree>
    <p:extLst>
      <p:ext uri="{BB962C8B-B14F-4D97-AF65-F5344CB8AC3E}">
        <p14:creationId xmlns:p14="http://schemas.microsoft.com/office/powerpoint/2010/main" val="216548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39F9CF-B004-422B-A8E7-1AA78F645676}" type="datetimeFigureOut">
              <a:rPr lang="en-IN" smtClean="0"/>
              <a:t>11-07-2021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AEA8F7-B59C-4F1A-8D91-AC1DB6CD937C}" type="slidenum">
              <a:rPr lang="en-IN" smtClean="0"/>
              <a:t>‹#›</a:t>
            </a:fld>
            <a:endParaRPr lang="en-IN"/>
          </a:p>
        </p:txBody>
      </p:sp>
    </p:spTree>
    <p:extLst>
      <p:ext uri="{BB962C8B-B14F-4D97-AF65-F5344CB8AC3E}">
        <p14:creationId xmlns:p14="http://schemas.microsoft.com/office/powerpoint/2010/main" val="1148369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39F9CF-B004-422B-A8E7-1AA78F645676}" type="datetimeFigureOut">
              <a:rPr lang="en-IN" smtClean="0"/>
              <a:t>11-07-2021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AEA8F7-B59C-4F1A-8D91-AC1DB6CD937C}" type="slidenum">
              <a:rPr lang="en-IN" smtClean="0"/>
              <a:t>‹#›</a:t>
            </a:fld>
            <a:endParaRPr lang="en-IN"/>
          </a:p>
        </p:txBody>
      </p:sp>
    </p:spTree>
    <p:extLst>
      <p:ext uri="{BB962C8B-B14F-4D97-AF65-F5344CB8AC3E}">
        <p14:creationId xmlns:p14="http://schemas.microsoft.com/office/powerpoint/2010/main" val="266162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39F9CF-B004-422B-A8E7-1AA78F645676}" type="datetimeFigureOut">
              <a:rPr lang="en-IN" smtClean="0"/>
              <a:t>11-07-2021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AEA8F7-B59C-4F1A-8D91-AC1DB6CD937C}" type="slidenum">
              <a:rPr lang="en-IN" smtClean="0"/>
              <a:t>‹#›</a:t>
            </a:fld>
            <a:endParaRPr lang="en-IN"/>
          </a:p>
        </p:txBody>
      </p:sp>
    </p:spTree>
    <p:extLst>
      <p:ext uri="{BB962C8B-B14F-4D97-AF65-F5344CB8AC3E}">
        <p14:creationId xmlns:p14="http://schemas.microsoft.com/office/powerpoint/2010/main" val="50376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39F9CF-B004-422B-A8E7-1AA78F645676}" type="datetimeFigureOut">
              <a:rPr lang="en-IN" smtClean="0"/>
              <a:t>11-07-2021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AEA8F7-B59C-4F1A-8D91-AC1DB6CD937C}" type="slidenum">
              <a:rPr lang="en-IN" smtClean="0"/>
              <a:t>‹#›</a:t>
            </a:fld>
            <a:endParaRPr lang="en-IN"/>
          </a:p>
        </p:txBody>
      </p:sp>
    </p:spTree>
    <p:extLst>
      <p:ext uri="{BB962C8B-B14F-4D97-AF65-F5344CB8AC3E}">
        <p14:creationId xmlns:p14="http://schemas.microsoft.com/office/powerpoint/2010/main" val="274245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239F9CF-B004-422B-A8E7-1AA78F645676}" type="datetimeFigureOut">
              <a:rPr lang="en-IN" smtClean="0"/>
              <a:t>11-07-2021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AEA8F7-B59C-4F1A-8D91-AC1DB6CD937C}" type="slidenum">
              <a:rPr lang="en-IN" smtClean="0"/>
              <a:t>‹#›</a:t>
            </a:fld>
            <a:endParaRPr lang="en-IN"/>
          </a:p>
        </p:txBody>
      </p:sp>
    </p:spTree>
    <p:extLst>
      <p:ext uri="{BB962C8B-B14F-4D97-AF65-F5344CB8AC3E}">
        <p14:creationId xmlns:p14="http://schemas.microsoft.com/office/powerpoint/2010/main" val="1521431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F3DE-7639-4130-BAC9-3A33674E732B}"/>
              </a:ext>
            </a:extLst>
          </p:cNvPr>
          <p:cNvSpPr>
            <a:spLocks noGrp="1"/>
          </p:cNvSpPr>
          <p:nvPr>
            <p:ph type="ctrTitle"/>
          </p:nvPr>
        </p:nvSpPr>
        <p:spPr>
          <a:xfrm>
            <a:off x="2589212" y="949230"/>
            <a:ext cx="8915399" cy="2262781"/>
          </a:xfrm>
        </p:spPr>
        <p:txBody>
          <a:bodyPr/>
          <a:lstStyle/>
          <a:p>
            <a:r>
              <a:rPr lang="en-IN" dirty="0"/>
              <a:t>Part 1</a:t>
            </a:r>
          </a:p>
        </p:txBody>
      </p:sp>
      <p:sp>
        <p:nvSpPr>
          <p:cNvPr id="3" name="Subtitle 2">
            <a:extLst>
              <a:ext uri="{FF2B5EF4-FFF2-40B4-BE49-F238E27FC236}">
                <a16:creationId xmlns:a16="http://schemas.microsoft.com/office/drawing/2014/main" id="{6475767B-3F80-4DE7-BF26-370D41C43D01}"/>
              </a:ext>
            </a:extLst>
          </p:cNvPr>
          <p:cNvSpPr>
            <a:spLocks noGrp="1"/>
          </p:cNvSpPr>
          <p:nvPr>
            <p:ph type="subTitle" idx="1"/>
          </p:nvPr>
        </p:nvSpPr>
        <p:spPr>
          <a:xfrm>
            <a:off x="2589212" y="3901079"/>
            <a:ext cx="8915399" cy="1126283"/>
          </a:xfrm>
        </p:spPr>
        <p:txBody>
          <a:bodyPr>
            <a:normAutofit/>
          </a:bodyPr>
          <a:lstStyle/>
          <a:p>
            <a:r>
              <a:rPr lang="en-IN" sz="3600" dirty="0"/>
              <a:t>Team Based Talent Activity</a:t>
            </a:r>
          </a:p>
        </p:txBody>
      </p:sp>
    </p:spTree>
    <p:extLst>
      <p:ext uri="{BB962C8B-B14F-4D97-AF65-F5344CB8AC3E}">
        <p14:creationId xmlns:p14="http://schemas.microsoft.com/office/powerpoint/2010/main" val="105823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3554-E5EF-4AAF-86BB-986AA92A82F7}"/>
              </a:ext>
            </a:extLst>
          </p:cNvPr>
          <p:cNvSpPr>
            <a:spLocks noGrp="1"/>
          </p:cNvSpPr>
          <p:nvPr>
            <p:ph type="title"/>
          </p:nvPr>
        </p:nvSpPr>
        <p:spPr/>
        <p:txBody>
          <a:bodyPr/>
          <a:lstStyle/>
          <a:p>
            <a:r>
              <a:rPr lang="en-IN" dirty="0"/>
              <a:t>Rules:</a:t>
            </a:r>
          </a:p>
        </p:txBody>
      </p:sp>
      <p:sp>
        <p:nvSpPr>
          <p:cNvPr id="3" name="Content Placeholder 2">
            <a:extLst>
              <a:ext uri="{FF2B5EF4-FFF2-40B4-BE49-F238E27FC236}">
                <a16:creationId xmlns:a16="http://schemas.microsoft.com/office/drawing/2014/main" id="{6F216D94-B155-4066-BA4B-07F664FAE41E}"/>
              </a:ext>
            </a:extLst>
          </p:cNvPr>
          <p:cNvSpPr>
            <a:spLocks noGrp="1"/>
          </p:cNvSpPr>
          <p:nvPr>
            <p:ph idx="1"/>
          </p:nvPr>
        </p:nvSpPr>
        <p:spPr>
          <a:xfrm>
            <a:off x="2589212" y="1856193"/>
            <a:ext cx="8915400" cy="4377697"/>
          </a:xfrm>
        </p:spPr>
        <p:txBody>
          <a:bodyPr>
            <a:normAutofit lnSpcReduction="10000"/>
          </a:bodyPr>
          <a:lstStyle/>
          <a:p>
            <a:r>
              <a:rPr lang="en-IN" sz="2400" dirty="0"/>
              <a:t>All teams and respective team-members of Life BU are encouraged to participate in this event.</a:t>
            </a:r>
          </a:p>
          <a:p>
            <a:r>
              <a:rPr lang="en-IN" sz="2400" dirty="0"/>
              <a:t>The team can choose any theme and request all teammates to shoot a small video of 15-25 seconds with message, performing an activity, task, etc.</a:t>
            </a:r>
          </a:p>
          <a:p>
            <a:r>
              <a:rPr lang="en-IN" sz="2400" dirty="0"/>
              <a:t>The teams have to choose a representative among themselves who would be the POC for engagement team on the status of activity.</a:t>
            </a:r>
          </a:p>
          <a:p>
            <a:r>
              <a:rPr lang="en-IN" sz="2400" dirty="0"/>
              <a:t>Team can use ideas for transition like passing a paper, catching a ball, between each other to make the video seamless.</a:t>
            </a:r>
          </a:p>
        </p:txBody>
      </p:sp>
    </p:spTree>
    <p:extLst>
      <p:ext uri="{BB962C8B-B14F-4D97-AF65-F5344CB8AC3E}">
        <p14:creationId xmlns:p14="http://schemas.microsoft.com/office/powerpoint/2010/main" val="76331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955B-1AC2-4C18-A7F2-ADCD9344366D}"/>
              </a:ext>
            </a:extLst>
          </p:cNvPr>
          <p:cNvSpPr>
            <a:spLocks noGrp="1"/>
          </p:cNvSpPr>
          <p:nvPr>
            <p:ph type="title"/>
          </p:nvPr>
        </p:nvSpPr>
        <p:spPr/>
        <p:txBody>
          <a:bodyPr/>
          <a:lstStyle/>
          <a:p>
            <a:r>
              <a:rPr lang="en-IN" dirty="0"/>
              <a:t>Timeline</a:t>
            </a:r>
          </a:p>
        </p:txBody>
      </p:sp>
      <p:sp>
        <p:nvSpPr>
          <p:cNvPr id="3" name="Content Placeholder 2">
            <a:extLst>
              <a:ext uri="{FF2B5EF4-FFF2-40B4-BE49-F238E27FC236}">
                <a16:creationId xmlns:a16="http://schemas.microsoft.com/office/drawing/2014/main" id="{18BD1798-2B7A-49D4-AE15-1AE41E0FEFBF}"/>
              </a:ext>
            </a:extLst>
          </p:cNvPr>
          <p:cNvSpPr>
            <a:spLocks noGrp="1"/>
          </p:cNvSpPr>
          <p:nvPr>
            <p:ph idx="1"/>
          </p:nvPr>
        </p:nvSpPr>
        <p:spPr/>
        <p:txBody>
          <a:bodyPr>
            <a:normAutofit/>
          </a:bodyPr>
          <a:lstStyle/>
          <a:p>
            <a:r>
              <a:rPr lang="en-IN" sz="2400" dirty="0"/>
              <a:t>First/ Introductory email of the activity: 19</a:t>
            </a:r>
            <a:r>
              <a:rPr lang="en-IN" sz="2400" baseline="30000" dirty="0"/>
              <a:t>th</a:t>
            </a:r>
            <a:r>
              <a:rPr lang="en-IN" sz="2400" dirty="0"/>
              <a:t> July</a:t>
            </a:r>
          </a:p>
          <a:p>
            <a:r>
              <a:rPr lang="en-IN" sz="2400" dirty="0"/>
              <a:t>Team representative nomination start date: 26</a:t>
            </a:r>
            <a:r>
              <a:rPr lang="en-IN" sz="2400" baseline="30000" dirty="0"/>
              <a:t>th</a:t>
            </a:r>
            <a:r>
              <a:rPr lang="en-IN" sz="2400" dirty="0"/>
              <a:t> July</a:t>
            </a:r>
          </a:p>
          <a:p>
            <a:r>
              <a:rPr lang="en-IN" sz="2400" dirty="0"/>
              <a:t>Team representative nomination end date: 30</a:t>
            </a:r>
            <a:r>
              <a:rPr lang="en-IN" sz="2400" baseline="30000" dirty="0"/>
              <a:t>th</a:t>
            </a:r>
            <a:r>
              <a:rPr lang="en-IN" sz="2400" dirty="0"/>
              <a:t> July</a:t>
            </a:r>
          </a:p>
          <a:p>
            <a:r>
              <a:rPr lang="en-IN" sz="2400" dirty="0"/>
              <a:t>Activity update email 1: 13</a:t>
            </a:r>
            <a:r>
              <a:rPr lang="en-IN" sz="2400" baseline="30000" dirty="0"/>
              <a:t>th</a:t>
            </a:r>
            <a:r>
              <a:rPr lang="en-IN" sz="2400" dirty="0"/>
              <a:t> Aug</a:t>
            </a:r>
          </a:p>
          <a:p>
            <a:r>
              <a:rPr lang="en-IN" sz="2400" dirty="0"/>
              <a:t>Activity update email 2: 20</a:t>
            </a:r>
            <a:r>
              <a:rPr lang="en-IN" sz="2400" baseline="30000" dirty="0"/>
              <a:t>th</a:t>
            </a:r>
            <a:r>
              <a:rPr lang="en-IN" sz="2400" dirty="0"/>
              <a:t> Aug</a:t>
            </a:r>
          </a:p>
          <a:p>
            <a:r>
              <a:rPr lang="en-IN" sz="2400" dirty="0"/>
              <a:t>Submission of video begins: 23</a:t>
            </a:r>
            <a:r>
              <a:rPr lang="en-IN" sz="2400" baseline="30000" dirty="0"/>
              <a:t>rd</a:t>
            </a:r>
            <a:r>
              <a:rPr lang="en-IN" sz="2400" dirty="0"/>
              <a:t> Aug</a:t>
            </a:r>
          </a:p>
          <a:p>
            <a:r>
              <a:rPr lang="en-IN" sz="2400" dirty="0"/>
              <a:t>Submission of video ends: 27</a:t>
            </a:r>
            <a:r>
              <a:rPr lang="en-IN" sz="2400" baseline="30000" dirty="0"/>
              <a:t>th</a:t>
            </a:r>
            <a:r>
              <a:rPr lang="en-IN" sz="2400" dirty="0"/>
              <a:t> Aug</a:t>
            </a:r>
          </a:p>
        </p:txBody>
      </p:sp>
    </p:spTree>
    <p:extLst>
      <p:ext uri="{BB962C8B-B14F-4D97-AF65-F5344CB8AC3E}">
        <p14:creationId xmlns:p14="http://schemas.microsoft.com/office/powerpoint/2010/main" val="43852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E9C7B-E155-40F2-BBF1-0950E3653ADB}"/>
              </a:ext>
            </a:extLst>
          </p:cNvPr>
          <p:cNvSpPr>
            <a:spLocks noGrp="1"/>
          </p:cNvSpPr>
          <p:nvPr>
            <p:ph type="title"/>
          </p:nvPr>
        </p:nvSpPr>
        <p:spPr/>
        <p:txBody>
          <a:bodyPr/>
          <a:lstStyle/>
          <a:p>
            <a:r>
              <a:rPr lang="en-IN" dirty="0"/>
              <a:t>Points System</a:t>
            </a:r>
          </a:p>
        </p:txBody>
      </p:sp>
      <p:sp>
        <p:nvSpPr>
          <p:cNvPr id="3" name="Content Placeholder 2">
            <a:extLst>
              <a:ext uri="{FF2B5EF4-FFF2-40B4-BE49-F238E27FC236}">
                <a16:creationId xmlns:a16="http://schemas.microsoft.com/office/drawing/2014/main" id="{409B53F1-04B0-4CE7-9489-1C9DA3C25241}"/>
              </a:ext>
            </a:extLst>
          </p:cNvPr>
          <p:cNvSpPr>
            <a:spLocks noGrp="1"/>
          </p:cNvSpPr>
          <p:nvPr>
            <p:ph idx="1"/>
          </p:nvPr>
        </p:nvSpPr>
        <p:spPr>
          <a:xfrm>
            <a:off x="2487087" y="4578133"/>
            <a:ext cx="9123362" cy="1567822"/>
          </a:xfrm>
        </p:spPr>
        <p:txBody>
          <a:bodyPr>
            <a:normAutofit/>
          </a:bodyPr>
          <a:lstStyle/>
          <a:p>
            <a:pPr marL="0" indent="0">
              <a:buNone/>
            </a:pPr>
            <a:r>
              <a:rPr lang="en-IN" sz="2000" dirty="0"/>
              <a:t>After the submission of videos, the points for each team can either be decided by voting amongst the engagement team, or (if possible) voting by the entire Life BU, so that teams can view the ideas of other teams.</a:t>
            </a:r>
          </a:p>
        </p:txBody>
      </p:sp>
      <p:graphicFrame>
        <p:nvGraphicFramePr>
          <p:cNvPr id="4" name="Table 4">
            <a:extLst>
              <a:ext uri="{FF2B5EF4-FFF2-40B4-BE49-F238E27FC236}">
                <a16:creationId xmlns:a16="http://schemas.microsoft.com/office/drawing/2014/main" id="{F71F660D-8834-46A2-BEFA-5B02439E3329}"/>
              </a:ext>
            </a:extLst>
          </p:cNvPr>
          <p:cNvGraphicFramePr>
            <a:graphicFrameLocks noGrp="1"/>
          </p:cNvGraphicFramePr>
          <p:nvPr>
            <p:extLst>
              <p:ext uri="{D42A27DB-BD31-4B8C-83A1-F6EECF244321}">
                <p14:modId xmlns:p14="http://schemas.microsoft.com/office/powerpoint/2010/main" val="4132493572"/>
              </p:ext>
            </p:extLst>
          </p:nvPr>
        </p:nvGraphicFramePr>
        <p:xfrm>
          <a:off x="2589212" y="1823727"/>
          <a:ext cx="8174038" cy="2338700"/>
        </p:xfrm>
        <a:graphic>
          <a:graphicData uri="http://schemas.openxmlformats.org/drawingml/2006/table">
            <a:tbl>
              <a:tblPr firstRow="1" bandRow="1">
                <a:tableStyleId>{5C22544A-7EE6-4342-B048-85BDC9FD1C3A}</a:tableStyleId>
              </a:tblPr>
              <a:tblGrid>
                <a:gridCol w="4087019">
                  <a:extLst>
                    <a:ext uri="{9D8B030D-6E8A-4147-A177-3AD203B41FA5}">
                      <a16:colId xmlns:a16="http://schemas.microsoft.com/office/drawing/2014/main" val="1159837268"/>
                    </a:ext>
                  </a:extLst>
                </a:gridCol>
                <a:gridCol w="4087019">
                  <a:extLst>
                    <a:ext uri="{9D8B030D-6E8A-4147-A177-3AD203B41FA5}">
                      <a16:colId xmlns:a16="http://schemas.microsoft.com/office/drawing/2014/main" val="3446145427"/>
                    </a:ext>
                  </a:extLst>
                </a:gridCol>
              </a:tblGrid>
              <a:tr h="462600">
                <a:tc>
                  <a:txBody>
                    <a:bodyPr/>
                    <a:lstStyle/>
                    <a:p>
                      <a:r>
                        <a:rPr lang="en-IN" dirty="0"/>
                        <a:t>Factors</a:t>
                      </a:r>
                    </a:p>
                  </a:txBody>
                  <a:tcPr/>
                </a:tc>
                <a:tc>
                  <a:txBody>
                    <a:bodyPr/>
                    <a:lstStyle/>
                    <a:p>
                      <a:r>
                        <a:rPr lang="en-IN" dirty="0"/>
                        <a:t>Max Points</a:t>
                      </a:r>
                    </a:p>
                  </a:txBody>
                  <a:tcPr/>
                </a:tc>
                <a:extLst>
                  <a:ext uri="{0D108BD9-81ED-4DB2-BD59-A6C34878D82A}">
                    <a16:rowId xmlns:a16="http://schemas.microsoft.com/office/drawing/2014/main" val="2875920671"/>
                  </a:ext>
                </a:extLst>
              </a:tr>
              <a:tr h="4690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Theme or Message</a:t>
                      </a:r>
                    </a:p>
                  </a:txBody>
                  <a:tcPr/>
                </a:tc>
                <a:tc>
                  <a:txBody>
                    <a:bodyPr/>
                    <a:lstStyle/>
                    <a:p>
                      <a:r>
                        <a:rPr lang="en-IN" dirty="0"/>
                        <a:t>30 points</a:t>
                      </a:r>
                    </a:p>
                  </a:txBody>
                  <a:tcPr/>
                </a:tc>
                <a:extLst>
                  <a:ext uri="{0D108BD9-81ED-4DB2-BD59-A6C34878D82A}">
                    <a16:rowId xmlns:a16="http://schemas.microsoft.com/office/drawing/2014/main" val="2952107570"/>
                  </a:ext>
                </a:extLst>
              </a:tr>
              <a:tr h="4690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Creativity/ Innovative idea</a:t>
                      </a:r>
                    </a:p>
                  </a:txBody>
                  <a:tcPr/>
                </a:tc>
                <a:tc>
                  <a:txBody>
                    <a:bodyPr/>
                    <a:lstStyle/>
                    <a:p>
                      <a:r>
                        <a:rPr lang="en-IN" dirty="0"/>
                        <a:t>40 points</a:t>
                      </a:r>
                    </a:p>
                  </a:txBody>
                  <a:tcPr/>
                </a:tc>
                <a:extLst>
                  <a:ext uri="{0D108BD9-81ED-4DB2-BD59-A6C34878D82A}">
                    <a16:rowId xmlns:a16="http://schemas.microsoft.com/office/drawing/2014/main" val="134230708"/>
                  </a:ext>
                </a:extLst>
              </a:tr>
              <a:tr h="4690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Participation of team</a:t>
                      </a:r>
                    </a:p>
                  </a:txBody>
                  <a:tcPr/>
                </a:tc>
                <a:tc>
                  <a:txBody>
                    <a:bodyPr/>
                    <a:lstStyle/>
                    <a:p>
                      <a:r>
                        <a:rPr lang="en-IN" dirty="0"/>
                        <a:t>20 points</a:t>
                      </a:r>
                    </a:p>
                  </a:txBody>
                  <a:tcPr/>
                </a:tc>
                <a:extLst>
                  <a:ext uri="{0D108BD9-81ED-4DB2-BD59-A6C34878D82A}">
                    <a16:rowId xmlns:a16="http://schemas.microsoft.com/office/drawing/2014/main" val="668377240"/>
                  </a:ext>
                </a:extLst>
              </a:tr>
              <a:tr h="4690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Transition between teammates</a:t>
                      </a:r>
                    </a:p>
                  </a:txBody>
                  <a:tcPr/>
                </a:tc>
                <a:tc>
                  <a:txBody>
                    <a:bodyPr/>
                    <a:lstStyle/>
                    <a:p>
                      <a:r>
                        <a:rPr lang="en-IN" dirty="0"/>
                        <a:t>10 points</a:t>
                      </a:r>
                    </a:p>
                  </a:txBody>
                  <a:tcPr/>
                </a:tc>
                <a:extLst>
                  <a:ext uri="{0D108BD9-81ED-4DB2-BD59-A6C34878D82A}">
                    <a16:rowId xmlns:a16="http://schemas.microsoft.com/office/drawing/2014/main" val="3732064294"/>
                  </a:ext>
                </a:extLst>
              </a:tr>
            </a:tbl>
          </a:graphicData>
        </a:graphic>
      </p:graphicFrame>
    </p:spTree>
    <p:extLst>
      <p:ext uri="{BB962C8B-B14F-4D97-AF65-F5344CB8AC3E}">
        <p14:creationId xmlns:p14="http://schemas.microsoft.com/office/powerpoint/2010/main" val="266917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1809-5C53-48A9-8FD3-5F1BB68E2298}"/>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B0FE60CD-2D52-4F36-A596-E3D3C0FDB296}"/>
              </a:ext>
            </a:extLst>
          </p:cNvPr>
          <p:cNvSpPr>
            <a:spLocks noGrp="1"/>
          </p:cNvSpPr>
          <p:nvPr>
            <p:ph idx="1"/>
          </p:nvPr>
        </p:nvSpPr>
        <p:spPr/>
        <p:txBody>
          <a:bodyPr>
            <a:normAutofit/>
          </a:bodyPr>
          <a:lstStyle/>
          <a:p>
            <a:r>
              <a:rPr lang="en-IN" sz="2800" dirty="0"/>
              <a:t>The winning team’s video can be played in the Engagement Team’s Life BU Fun Connect or in Life BU townhall.</a:t>
            </a:r>
          </a:p>
        </p:txBody>
      </p:sp>
    </p:spTree>
    <p:extLst>
      <p:ext uri="{BB962C8B-B14F-4D97-AF65-F5344CB8AC3E}">
        <p14:creationId xmlns:p14="http://schemas.microsoft.com/office/powerpoint/2010/main" val="85373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F3DE-7639-4130-BAC9-3A33674E732B}"/>
              </a:ext>
            </a:extLst>
          </p:cNvPr>
          <p:cNvSpPr>
            <a:spLocks noGrp="1"/>
          </p:cNvSpPr>
          <p:nvPr>
            <p:ph type="ctrTitle"/>
          </p:nvPr>
        </p:nvSpPr>
        <p:spPr>
          <a:xfrm>
            <a:off x="2589212" y="949230"/>
            <a:ext cx="8915399" cy="2262781"/>
          </a:xfrm>
        </p:spPr>
        <p:txBody>
          <a:bodyPr/>
          <a:lstStyle/>
          <a:p>
            <a:r>
              <a:rPr lang="en-IN" dirty="0"/>
              <a:t>Part 2</a:t>
            </a:r>
          </a:p>
        </p:txBody>
      </p:sp>
      <p:sp>
        <p:nvSpPr>
          <p:cNvPr id="3" name="Subtitle 2">
            <a:extLst>
              <a:ext uri="{FF2B5EF4-FFF2-40B4-BE49-F238E27FC236}">
                <a16:creationId xmlns:a16="http://schemas.microsoft.com/office/drawing/2014/main" id="{6475767B-3F80-4DE7-BF26-370D41C43D01}"/>
              </a:ext>
            </a:extLst>
          </p:cNvPr>
          <p:cNvSpPr>
            <a:spLocks noGrp="1"/>
          </p:cNvSpPr>
          <p:nvPr>
            <p:ph type="subTitle" idx="1"/>
          </p:nvPr>
        </p:nvSpPr>
        <p:spPr>
          <a:xfrm>
            <a:off x="2589212" y="3901079"/>
            <a:ext cx="8915399" cy="1126283"/>
          </a:xfrm>
        </p:spPr>
        <p:txBody>
          <a:bodyPr>
            <a:normAutofit/>
          </a:bodyPr>
          <a:lstStyle/>
          <a:p>
            <a:r>
              <a:rPr lang="en-IN" sz="3600" dirty="0"/>
              <a:t>Individual Based Talent Activity</a:t>
            </a:r>
          </a:p>
        </p:txBody>
      </p:sp>
    </p:spTree>
    <p:extLst>
      <p:ext uri="{BB962C8B-B14F-4D97-AF65-F5344CB8AC3E}">
        <p14:creationId xmlns:p14="http://schemas.microsoft.com/office/powerpoint/2010/main" val="353334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EACC-AF6E-4908-816B-6612140DFB3D}"/>
              </a:ext>
            </a:extLst>
          </p:cNvPr>
          <p:cNvSpPr>
            <a:spLocks noGrp="1"/>
          </p:cNvSpPr>
          <p:nvPr>
            <p:ph type="title"/>
          </p:nvPr>
        </p:nvSpPr>
        <p:spPr/>
        <p:txBody>
          <a:bodyPr/>
          <a:lstStyle/>
          <a:p>
            <a:r>
              <a:rPr lang="en-IN" dirty="0"/>
              <a:t>Rules</a:t>
            </a:r>
          </a:p>
        </p:txBody>
      </p:sp>
      <p:sp>
        <p:nvSpPr>
          <p:cNvPr id="3" name="Content Placeholder 2">
            <a:extLst>
              <a:ext uri="{FF2B5EF4-FFF2-40B4-BE49-F238E27FC236}">
                <a16:creationId xmlns:a16="http://schemas.microsoft.com/office/drawing/2014/main" id="{F3C45914-63A2-48CD-9177-7116439865DB}"/>
              </a:ext>
            </a:extLst>
          </p:cNvPr>
          <p:cNvSpPr>
            <a:spLocks noGrp="1"/>
          </p:cNvSpPr>
          <p:nvPr>
            <p:ph idx="1"/>
          </p:nvPr>
        </p:nvSpPr>
        <p:spPr/>
        <p:txBody>
          <a:bodyPr>
            <a:normAutofit/>
          </a:bodyPr>
          <a:lstStyle/>
          <a:p>
            <a:r>
              <a:rPr lang="en-IN" sz="2000" dirty="0"/>
              <a:t>Any employee of Life BU can nominate themselves for this activity.</a:t>
            </a:r>
          </a:p>
          <a:p>
            <a:r>
              <a:rPr lang="en-IN" sz="2000" dirty="0"/>
              <a:t>Video based activity where the nominee has to shoot a video of themselves showcasing their talent.</a:t>
            </a:r>
          </a:p>
          <a:p>
            <a:r>
              <a:rPr lang="en-IN" sz="2000" dirty="0"/>
              <a:t>The max length of video accepted is 2 minutes.</a:t>
            </a:r>
          </a:p>
          <a:p>
            <a:endParaRPr lang="en-IN" sz="2000" dirty="0"/>
          </a:p>
          <a:p>
            <a:endParaRPr lang="en-IN" sz="2000" dirty="0"/>
          </a:p>
        </p:txBody>
      </p:sp>
    </p:spTree>
    <p:extLst>
      <p:ext uri="{BB962C8B-B14F-4D97-AF65-F5344CB8AC3E}">
        <p14:creationId xmlns:p14="http://schemas.microsoft.com/office/powerpoint/2010/main" val="19462015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1341</TotalTime>
  <Words>294</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Part 1</vt:lpstr>
      <vt:lpstr>Rules:</vt:lpstr>
      <vt:lpstr>Timeline</vt:lpstr>
      <vt:lpstr>Points System</vt:lpstr>
      <vt:lpstr>Results</vt:lpstr>
      <vt:lpstr>Part 2</vt:lpstr>
      <vt:lpstr>Rules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dc:title>
  <dc:creator>Nakul Ghate</dc:creator>
  <cp:lastModifiedBy>Nakul Ghate</cp:lastModifiedBy>
  <cp:revision>8</cp:revision>
  <dcterms:created xsi:type="dcterms:W3CDTF">2021-07-11T10:55:34Z</dcterms:created>
  <dcterms:modified xsi:type="dcterms:W3CDTF">2021-07-12T09:16:40Z</dcterms:modified>
</cp:coreProperties>
</file>