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6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rgbClr val="FFFFFF"/>
              </a:solidFill>
            </a:ln>
          </a:left>
          <a:right>
            <a:ln w="12700" cmpd="sng">
              <a:solidFill>
                <a:srgbClr val="FFFFFF"/>
              </a:solidFill>
            </a:ln>
          </a:right>
          <a:top>
            <a:ln w="12700" cmpd="sng">
              <a:solidFill>
                <a:srgbClr val="FFFFFF"/>
              </a:solidFill>
            </a:ln>
          </a:top>
          <a:bottom>
            <a:ln w="12700" cmpd="sng">
              <a:solidFill>
                <a:srgbClr val="FFFFFF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70AD47">
              <a:tint val="20000"/>
            </a:srgbClr>
          </a:solidFill>
        </a:fill>
      </a:tcStyle>
    </a:wholeTbl>
    <a:band1H>
      <a:tcStyle>
        <a:tcBdr/>
        <a:fill>
          <a:solidFill>
            <a:srgbClr val="70AD47">
              <a:tint val="40000"/>
            </a:srgbClr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70AD47">
              <a:tint val="40000"/>
            </a:srgb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fill>
          <a:solidFill>
            <a:srgbClr val="70AD47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rgbClr val="70AD47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70AD47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rgbClr val="FFFFFF"/>
              </a:solidFill>
            </a:ln>
          </a:bottom>
        </a:tcBdr>
        <a:fill>
          <a:solidFill>
            <a:srgbClr val="70AD47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2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2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1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1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1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"/>
          <p:cNvSpPr txBox="1"/>
          <p:nvPr/>
        </p:nvSpPr>
        <p:spPr>
          <a:xfrm>
            <a:off x="4096000" y="3219450"/>
            <a:ext cx="4000000" cy="510540"/>
          </a:xfrm>
          <a:prstGeom prst="rect"/>
          <a:noFill/>
          <a:ln>
            <a:noFill/>
            <a:prstDash val="solid"/>
          </a:ln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2" name="TextBox 13"/>
          <p:cNvSpPr txBox="1"/>
          <p:nvPr/>
        </p:nvSpPr>
        <p:spPr>
          <a:xfrm rot="21565410">
            <a:off x="889092" y="3257252"/>
            <a:ext cx="7526785" cy="2580642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i="1" lang="en-US"/>
              <a:t>STUDENT NAME: </a:t>
            </a:r>
            <a:r>
              <a:rPr b="1" dirty="0" sz="2400" i="1" lang="en-US"/>
              <a:t>V</a:t>
            </a:r>
            <a:r>
              <a:rPr b="1" dirty="0" sz="2400" i="1" lang="en-US"/>
              <a:t>.</a:t>
            </a:r>
            <a:r>
              <a:rPr b="1" dirty="0" sz="2400" i="1" lang="en-US"/>
              <a:t>D</a:t>
            </a:r>
            <a:r>
              <a:rPr b="1" dirty="0" sz="2400" i="1" lang="en-US"/>
              <a:t>I</a:t>
            </a:r>
            <a:r>
              <a:rPr b="1" dirty="0" sz="2400" i="1" lang="en-US"/>
              <a:t>N</a:t>
            </a:r>
            <a:r>
              <a:rPr b="1" dirty="0" sz="2400" i="1" lang="en-US"/>
              <a:t>E</a:t>
            </a:r>
            <a:r>
              <a:rPr b="1" dirty="0" sz="2400" i="1" lang="en-US"/>
              <a:t>S</a:t>
            </a:r>
            <a:r>
              <a:rPr b="1" dirty="0" sz="2400" i="1" lang="en-US"/>
              <a:t>H</a:t>
            </a:r>
            <a:r>
              <a:rPr b="1" dirty="0" sz="2400" i="1" lang="en-US"/>
              <a:t> </a:t>
            </a:r>
            <a:r>
              <a:rPr b="1" dirty="0" sz="2400" i="1" lang="en-US"/>
              <a:t>K</a:t>
            </a:r>
            <a:r>
              <a:rPr b="1" dirty="0" sz="2400" i="1" lang="en-US"/>
              <a:t>U</a:t>
            </a:r>
            <a:r>
              <a:rPr b="1" dirty="0" sz="2400" i="1" lang="en-US"/>
              <a:t>M</a:t>
            </a:r>
            <a:r>
              <a:rPr b="1" dirty="0" sz="2400" i="1" lang="en-US"/>
              <a:t>A</a:t>
            </a:r>
            <a:r>
              <a:rPr b="1" dirty="0" sz="2400" i="1" lang="en-US"/>
              <a:t>R</a:t>
            </a:r>
            <a:r>
              <a:rPr b="1" dirty="0" sz="2400" i="1" lang="en-US"/>
              <a:t> </a:t>
            </a:r>
            <a:endParaRPr altLang="en-US" b="1" sz="2000" i="1" lang="zh-CN"/>
          </a:p>
          <a:p>
            <a:r>
              <a:rPr b="1" dirty="0" sz="2400" i="1" lang="en-US"/>
              <a:t>REGISTER NO </a:t>
            </a:r>
            <a:r>
              <a:rPr b="1" dirty="0" sz="2400" i="1" lang="en-US"/>
              <a:t>:</a:t>
            </a:r>
            <a:r>
              <a:rPr b="1" dirty="0" sz="2400" i="1" lang="en-US"/>
              <a:t> </a:t>
            </a:r>
            <a:r>
              <a:rPr b="1" dirty="0" sz="2400" i="1" lang="en-US"/>
              <a:t>2224100</a:t>
            </a:r>
            <a:r>
              <a:rPr b="1" dirty="0" sz="2400" i="1" lang="en-US"/>
              <a:t>3</a:t>
            </a:r>
            <a:r>
              <a:rPr b="1" dirty="0" sz="2400" i="1" lang="en-US"/>
              <a:t>2</a:t>
            </a:r>
            <a:endParaRPr b="1" dirty="0" sz="2000" i="1" lang="en-US">
              <a:cs typeface="Calibri"/>
            </a:endParaRPr>
          </a:p>
          <a:p>
            <a:r>
              <a:rPr b="1" dirty="0" sz="2400" i="1" lang="en-US"/>
              <a:t> NMID: </a:t>
            </a:r>
            <a:r>
              <a:rPr b="1" dirty="0" sz="2400" i="1" lang="en-US"/>
              <a:t>9C2F1FB487F4D139CEE4DBA526F81272</a:t>
            </a:r>
            <a:endParaRPr b="1" dirty="0" sz="2000" i="1" lang="en-US">
              <a:cs typeface="Calibri"/>
            </a:endParaRPr>
          </a:p>
          <a:p>
            <a:r>
              <a:rPr b="1" dirty="0" sz="2400" i="1" lang="en-US"/>
              <a:t>DEPARTMENT: </a:t>
            </a:r>
            <a:r>
              <a:rPr b="1" dirty="0" sz="2400" i="1" lang="en-US"/>
              <a:t>B</a:t>
            </a:r>
            <a:r>
              <a:rPr b="1" dirty="0" sz="2400" i="1" lang="en-US"/>
              <a:t>C</a:t>
            </a:r>
            <a:r>
              <a:rPr b="1" dirty="0" sz="2400" i="1" lang="en-US"/>
              <a:t>S</a:t>
            </a:r>
            <a:endParaRPr altLang="en-US" b="1" sz="2000" i="1" lang="zh-CN"/>
          </a:p>
          <a:p>
            <a:r>
              <a:rPr b="1" dirty="0" sz="2400" i="1" lang="en-US"/>
              <a:t>COLLEGE: </a:t>
            </a:r>
            <a:r>
              <a:rPr b="1" dirty="0" sz="2400" i="1" lang="en-US"/>
              <a:t>A</a:t>
            </a:r>
            <a:r>
              <a:rPr b="1" dirty="0" sz="2400" i="1" lang="en-US"/>
              <a:t>P</a:t>
            </a:r>
            <a:r>
              <a:rPr b="1" dirty="0" sz="2400" i="1" lang="en-US"/>
              <a:t>L</a:t>
            </a:r>
            <a:r>
              <a:rPr b="1" dirty="0" sz="2400" i="1" lang="en-US"/>
              <a:t>L</a:t>
            </a:r>
            <a:r>
              <a:rPr b="1" dirty="0" sz="2400" i="1" lang="en-US"/>
              <a:t>O</a:t>
            </a:r>
            <a:r>
              <a:rPr b="1" dirty="0" sz="2400" i="1" lang="en-US"/>
              <a:t> </a:t>
            </a:r>
            <a:r>
              <a:rPr b="1" dirty="0" sz="2400" i="1" lang="en-US"/>
              <a:t>A</a:t>
            </a:r>
            <a:r>
              <a:rPr b="1" dirty="0" sz="2400" i="1" lang="en-US"/>
              <a:t>T</a:t>
            </a:r>
            <a:r>
              <a:rPr b="1" dirty="0" sz="2400" i="1" lang="en-US"/>
              <a:t>S</a:t>
            </a:r>
            <a:r>
              <a:rPr b="1" dirty="0" sz="2400" i="1" lang="en-US"/>
              <a:t> </a:t>
            </a:r>
            <a:r>
              <a:rPr b="1" dirty="0" sz="2400" i="1" lang="en-US"/>
              <a:t>&amp;</a:t>
            </a:r>
            <a:r>
              <a:rPr b="1" dirty="0" sz="2400" i="1" lang="en-US"/>
              <a:t> SCIENCE</a:t>
            </a:r>
            <a:r>
              <a:rPr b="1" dirty="0" sz="2400" i="1" lang="en-US"/>
              <a:t>COLLEGE/ </a:t>
            </a:r>
            <a:r>
              <a:rPr b="1" dirty="0" sz="2400" i="1" lang="en-US"/>
              <a:t>M</a:t>
            </a:r>
            <a:r>
              <a:rPr b="1" dirty="0" sz="2400" i="1" lang="en-US"/>
              <a:t>E</a:t>
            </a:r>
            <a:r>
              <a:rPr b="1" dirty="0" sz="2400" i="1" lang="en-US"/>
              <a:t>D</a:t>
            </a:r>
            <a:r>
              <a:rPr b="1" dirty="0" sz="2400" i="1" lang="en-US"/>
              <a:t>R</a:t>
            </a:r>
            <a:r>
              <a:rPr b="1" dirty="0" sz="2400" i="1" lang="en-US"/>
              <a:t>A</a:t>
            </a:r>
            <a:r>
              <a:rPr b="1" dirty="0" sz="2400" i="1" lang="en-US"/>
              <a:t>S</a:t>
            </a:r>
            <a:r>
              <a:rPr b="1" dirty="0" sz="2400" i="1" lang="en-US"/>
              <a:t> </a:t>
            </a:r>
            <a:r>
              <a:rPr b="1" dirty="0" sz="2400" i="1" lang="en-US"/>
              <a:t>UNIVERSITY</a:t>
            </a:r>
            <a:endParaRPr altLang="en-US" b="1" sz="2000" i="1" lang="zh-CN"/>
          </a:p>
          <a:p>
            <a:r>
              <a:rPr b="1" dirty="0" sz="2400" i="1" lang="en-US"/>
              <a:t>           </a:t>
            </a:r>
            <a:endParaRPr b="1" dirty="0" sz="2400" i="1" lang="en-IN"/>
          </a:p>
        </p:txBody>
      </p:sp>
      <p:sp>
        <p:nvSpPr>
          <p:cNvPr id="1048633" name=""/>
          <p:cNvSpPr/>
          <p:nvPr/>
        </p:nvSpPr>
        <p:spPr>
          <a:xfrm>
            <a:off x="8924918" y="9491618"/>
            <a:ext cx="7206840" cy="7206840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634" name=""/>
          <p:cNvSpPr/>
          <p:nvPr/>
        </p:nvSpPr>
        <p:spPr>
          <a:xfrm>
            <a:off x="4096000" y="11571038"/>
            <a:ext cx="3048000" cy="1524000"/>
          </a:xfrm>
          <a:prstGeom prst="homePlate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635" name=""/>
          <p:cNvSpPr/>
          <p:nvPr/>
        </p:nvSpPr>
        <p:spPr>
          <a:xfrm>
            <a:off x="3895725" y="10636650"/>
            <a:ext cx="3048000" cy="3048000"/>
          </a:xfrm>
          <a:prstGeom prst="diamond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780585" y="-98464"/>
            <a:ext cx="2466975" cy="1399250"/>
          </a:xfrm>
          <a:prstGeom prst="rect"/>
        </p:spPr>
      </p:pic>
      <p:sp>
        <p:nvSpPr>
          <p:cNvPr id="1048611" name="object 7"/>
          <p:cNvSpPr txBox="1">
            <a:spLocks noGrp="1"/>
          </p:cNvSpPr>
          <p:nvPr>
            <p:ph type="title"/>
          </p:nvPr>
        </p:nvSpPr>
        <p:spPr>
          <a:xfrm>
            <a:off x="873124" y="0"/>
            <a:ext cx="8480425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lang="en-IN" spc="15"/>
              <a:t>RESULTS AND </a:t>
            </a:r>
            <a:r>
              <a:rPr dirty="0" sz="4000" lang="en-US" spc="15"/>
              <a:t>s</a:t>
            </a:r>
            <a:r>
              <a:rPr dirty="0" sz="4000" lang="en-US" spc="15"/>
              <a:t>c</a:t>
            </a:r>
            <a:r>
              <a:rPr dirty="0" sz="4000" lang="en-US" spc="15"/>
              <a:t>r</a:t>
            </a:r>
            <a:r>
              <a:rPr dirty="0" sz="4000" lang="en-US" spc="15"/>
              <a:t>e</a:t>
            </a:r>
            <a:r>
              <a:rPr dirty="0" sz="4000" lang="en-US" spc="15"/>
              <a:t>enshot </a:t>
            </a:r>
            <a:endParaRPr dirty="0" sz="4250"/>
          </a:p>
        </p:txBody>
      </p:sp>
      <p:sp>
        <p:nvSpPr>
          <p:cNvPr id="104861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4" name=""/>
          <p:cNvSpPr txBox="1"/>
          <p:nvPr/>
        </p:nvSpPr>
        <p:spPr>
          <a:xfrm>
            <a:off x="445307" y="960417"/>
            <a:ext cx="4595784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Before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15" name=""/>
          <p:cNvSpPr txBox="1"/>
          <p:nvPr/>
        </p:nvSpPr>
        <p:spPr>
          <a:xfrm>
            <a:off x="6609503" y="1019236"/>
            <a:ext cx="3171082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adding </a:t>
            </a:r>
            <a:r>
              <a:rPr sz="2800" lang="en-US">
                <a:solidFill>
                  <a:srgbClr val="000000"/>
                </a:solidFill>
              </a:rPr>
              <a:t>css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01824" y="1697542"/>
            <a:ext cx="4998504" cy="5760735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96000" y="2008184"/>
            <a:ext cx="4797981" cy="4801701"/>
          </a:xfrm>
          <a:prstGeom prst="rect"/>
        </p:spPr>
      </p:pic>
      <p:sp>
        <p:nvSpPr>
          <p:cNvPr id="104861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6" name=""/>
          <p:cNvSpPr txBox="1"/>
          <p:nvPr/>
        </p:nvSpPr>
        <p:spPr>
          <a:xfrm>
            <a:off x="755331" y="2125979"/>
            <a:ext cx="8604105" cy="2606041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The digital portfolio provides a modern way to present my skills and projects.
It serves as a dynamic resume for professors, recruiters, and clients .
Built with HTML, CSS, and JavaScript, it is responsive, interactive, and easy to update.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"/>
          <p:cNvSpPr txBox="1"/>
          <p:nvPr/>
        </p:nvSpPr>
        <p:spPr>
          <a:xfrm>
            <a:off x="189604" y="259295"/>
            <a:ext cx="4000000" cy="815341"/>
          </a:xfrm>
          <a:prstGeom prst="rect"/>
        </p:spPr>
        <p:txBody>
          <a:bodyPr rtlCol="0" wrap="square">
            <a:spAutoFit/>
          </a:bodyPr>
          <a:p>
            <a:r>
              <a:rPr b="1" sz="4800" lang="en-US">
                <a:solidFill>
                  <a:srgbClr val="000000"/>
                </a:solidFill>
              </a:rPr>
              <a:t>GITHUB </a:t>
            </a:r>
            <a:r>
              <a:rPr b="1" sz="4800" lang="en-US">
                <a:solidFill>
                  <a:srgbClr val="000000"/>
                </a:solidFill>
              </a:rPr>
              <a:t>liNK </a:t>
            </a:r>
            <a:endParaRPr b="1" sz="4800" lang="en-US">
              <a:solidFill>
                <a:srgbClr val="000000"/>
              </a:solidFill>
            </a:endParaRPr>
          </a:p>
        </p:txBody>
      </p:sp>
      <p:sp>
        <p:nvSpPr>
          <p:cNvPr id="1048727" name=""/>
          <p:cNvSpPr txBox="1"/>
          <p:nvPr/>
        </p:nvSpPr>
        <p:spPr>
          <a:xfrm>
            <a:off x="1661055" y="3070859"/>
            <a:ext cx="10276955" cy="358140"/>
          </a:xfrm>
          <a:prstGeom prst="rect"/>
        </p:spPr>
        <p:txBody>
          <a:bodyPr rtlCol="0" wrap="square">
            <a:spAutoFit/>
          </a:bodyPr>
          <a:p>
            <a:r>
              <a:rPr sz="1800" lang="en-US">
                <a:solidFill>
                  <a:srgbClr val="000000"/>
                </a:solidFill>
              </a:rPr>
              <a:t>https://github.com/MasterDinesh2006/Digital-portfile.git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2"/>
          <p:cNvSpPr/>
          <p:nvPr/>
        </p:nvSpPr>
        <p:spPr>
          <a:xfrm>
            <a:off x="353023" y="2317024"/>
            <a:ext cx="9091013" cy="222395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PMENT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6696074" y="172692"/>
            <a:ext cx="7811193" cy="6858380"/>
            <a:chOff x="8741067" y="0"/>
            <a:chExt cx="4743450" cy="6858380"/>
          </a:xfrm>
        </p:grpSpPr>
        <p:sp>
          <p:nvSpPr>
            <p:cNvPr id="104864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>
                <a:solidFill>
                  <a:srgbClr val="BF0000"/>
                </a:solidFill>
              </a:endParaRPr>
            </a:p>
          </p:txBody>
        </p:sp>
        <p:sp>
          <p:nvSpPr>
            <p:cNvPr id="1048641" name="object 5"/>
            <p:cNvSpPr/>
            <p:nvPr/>
          </p:nvSpPr>
          <p:spPr>
            <a:xfrm>
              <a:off x="8741067" y="3694810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>
                <a:solidFill>
                  <a:srgbClr val="BF0000"/>
                </a:solidFill>
              </a:endParaRPr>
            </a:p>
          </p:txBody>
        </p:sp>
        <p:sp>
          <p:nvSpPr>
            <p:cNvPr id="104864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BF0000"/>
                </a:solidFill>
              </a:endParaRPr>
            </a:p>
          </p:txBody>
        </p:sp>
        <p:sp>
          <p:nvSpPr>
            <p:cNvPr id="104864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BF0000"/>
                </a:solidFill>
              </a:endParaRPr>
            </a:p>
          </p:txBody>
        </p:sp>
        <p:sp>
          <p:nvSpPr>
            <p:cNvPr id="104864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BF0000"/>
                </a:solidFill>
              </a:endParaRPr>
            </a:p>
          </p:txBody>
        </p:sp>
        <p:sp>
          <p:nvSpPr>
            <p:cNvPr id="104864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BF0000"/>
                </a:solidFill>
              </a:endParaRPr>
            </a:p>
            <a:p>
              <a:endParaRPr>
                <a:solidFill>
                  <a:srgbClr val="BF0000"/>
                </a:solidFill>
              </a:endParaRPr>
            </a:p>
            <a:p>
              <a:endParaRPr>
                <a:solidFill>
                  <a:srgbClr val="BF0000"/>
                </a:solidFill>
              </a:endParaRPr>
            </a:p>
          </p:txBody>
        </p:sp>
        <p:sp>
          <p:nvSpPr>
            <p:cNvPr id="104864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BF0000"/>
                </a:solidFill>
              </a:endParaRPr>
            </a:p>
          </p:txBody>
        </p:sp>
        <p:sp>
          <p:nvSpPr>
            <p:cNvPr id="104864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BF0000"/>
                </a:solidFill>
              </a:endParaRPr>
            </a:p>
          </p:txBody>
        </p:sp>
        <p:sp>
          <p:nvSpPr>
            <p:cNvPr id="104864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BF0000"/>
                </a:solidFill>
              </a:endParaRPr>
            </a:p>
          </p:txBody>
        </p:sp>
      </p:grpSp>
      <p:sp>
        <p:nvSpPr>
          <p:cNvPr id="104864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3" name="object 17"/>
          <p:cNvSpPr txBox="1">
            <a:spLocks noGrp="1"/>
          </p:cNvSpPr>
          <p:nvPr>
            <p:ph type="title"/>
          </p:nvPr>
        </p:nvSpPr>
        <p:spPr>
          <a:xfrm>
            <a:off x="2558092" y="614664"/>
            <a:ext cx="6189219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3109399" y="7936155"/>
            <a:ext cx="474839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7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2" name="TextBox 22"/>
          <p:cNvSpPr txBox="1"/>
          <p:nvPr/>
        </p:nvSpPr>
        <p:spPr>
          <a:xfrm>
            <a:off x="2509807" y="1041533"/>
            <a:ext cx="5029200" cy="5120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914810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8" name=""/>
          <p:cNvSpPr txBox="1"/>
          <p:nvPr/>
        </p:nvSpPr>
        <p:spPr>
          <a:xfrm>
            <a:off x="834071" y="2016442"/>
            <a:ext cx="8353938" cy="30251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Students often struggle to present their skills and projects effectively.
Static resumes don't reflect creativity, coding ability, or interactivity.
A need for a responsive personal portfolio website to showcase talent in a professional way.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pPr algn="r" indent="-514350" marL="514350">
              <a:buFont typeface="+mj-lt"/>
              <a:buAutoNum type="arabicPeriod" startAt="1"/>
            </a:pPr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869543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5" name=""/>
          <p:cNvSpPr txBox="1"/>
          <p:nvPr/>
        </p:nvSpPr>
        <p:spPr>
          <a:xfrm>
            <a:off x="676274" y="1851342"/>
            <a:ext cx="10029044" cy="38887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project is a Responsive Portfolio Website created using HTML, CSS, and JavaScript.
Purpose:
Introduce myself (About Me)
Highlight skills (Frontend, Backend, DB)
Showcase projects with live demos
Provide easy contact options</a:t>
            </a:r>
            <a:endParaRPr b="1" sz="36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 txBox="1">
            <a:spLocks noGrp="1"/>
          </p:cNvSpPr>
          <p:nvPr>
            <p:ph type="title"/>
          </p:nvPr>
        </p:nvSpPr>
        <p:spPr>
          <a:xfrm>
            <a:off x="1511101" y="857255"/>
            <a:ext cx="7622232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9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91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723899" y="2636520"/>
            <a:ext cx="8492091" cy="2186941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Recruiters - to check technical skills &amp; projects
Faculty &amp; Classmates - academic presentation
General Audience - online visibility &amp; networkin</a:t>
            </a:r>
            <a:endParaRPr b="1" sz="2800" lang="en-US">
              <a:solidFill>
                <a:srgbClr val="000000"/>
              </a:solidFill>
            </a:endParaRPr>
          </a:p>
        </p:txBody>
      </p:sp>
      <p:sp>
        <p:nvSpPr>
          <p:cNvPr id="104869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234363" y="8506"/>
            <a:ext cx="3460014" cy="5286532"/>
          </a:xfrm>
          <a:prstGeom prst="rect"/>
        </p:spPr>
      </p:pic>
      <p:sp>
        <p:nvSpPr>
          <p:cNvPr id="104869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7" name="object 6"/>
          <p:cNvSpPr txBox="1">
            <a:spLocks noGrp="1"/>
          </p:cNvSpPr>
          <p:nvPr>
            <p:ph type="title"/>
          </p:nvPr>
        </p:nvSpPr>
        <p:spPr>
          <a:xfrm>
            <a:off x="348496" y="392252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9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99" name=""/>
          <p:cNvSpPr txBox="1"/>
          <p:nvPr/>
        </p:nvSpPr>
        <p:spPr>
          <a:xfrm>
            <a:off x="443024" y="1375410"/>
            <a:ext cx="7305952" cy="4701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Development - HTML (structure), CSS (styling), JavaScript (interactivity).
Design - Font Awesome icons, custom images, profile photo.
Hosting &amp; Control - GitHub, GitHub Pages.
Features - Responsive design, smooth scrolling ,interactive buttons.</a:t>
            </a:r>
            <a:endParaRPr b="1" sz="2800" lang="en-US">
              <a:solidFill>
                <a:srgbClr val="000000"/>
              </a:solidFill>
            </a:endParaRPr>
          </a:p>
        </p:txBody>
      </p:sp>
      <p:sp>
        <p:nvSpPr>
          <p:cNvPr id="1048700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3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70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5" name=""/>
          <p:cNvSpPr txBox="1"/>
          <p:nvPr/>
        </p:nvSpPr>
        <p:spPr>
          <a:xfrm>
            <a:off x="796248" y="1438540"/>
            <a:ext cx="8801904" cy="4701541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Hero Section - Intro with creative background gradient.
About Me - Profile + short description.
 Skills Section - HTML, CSS, JS, PYTHON,C++.
Projects Showcase - Expense Tracker, Responsive Website, Weather Now.
Contact Form - Easy communication option.</a:t>
            </a:r>
            <a:endParaRPr b="1" sz="2800" lang="en-US">
              <a:solidFill>
                <a:srgbClr val="000000"/>
              </a:solidFill>
            </a:endParaRPr>
          </a:p>
        </p:txBody>
      </p:sp>
      <p:sp>
        <p:nvSpPr>
          <p:cNvPr id="104870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7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1158779" y="0"/>
            <a:ext cx="10197800" cy="723901"/>
          </a:xfrm>
        </p:spPr>
        <p:txBody>
          <a:bodyPr/>
          <a:p>
            <a:r>
              <a:rPr dirty="0" sz="3600" lang="en-IN"/>
              <a:t>FEATURES</a:t>
            </a:r>
            <a:r>
              <a:rPr dirty="0" lang="en-IN"/>
              <a:t> </a:t>
            </a:r>
            <a:r>
              <a:rPr dirty="0" sz="3200" lang="en-IN"/>
              <a:t>AND</a:t>
            </a:r>
            <a:r>
              <a:rPr dirty="0" lang="en-IN"/>
              <a:t> </a:t>
            </a:r>
            <a:r>
              <a:rPr dirty="0" sz="3200" lang="en-IN"/>
              <a:t>FUNCTIONALITY</a:t>
            </a:r>
            <a:endParaRPr dirty="0" sz="4400" lang="en-IN"/>
          </a:p>
        </p:txBody>
      </p:sp>
      <p:sp>
        <p:nvSpPr>
          <p:cNvPr id="1048618" name=""/>
          <p:cNvSpPr txBox="1"/>
          <p:nvPr/>
        </p:nvSpPr>
        <p:spPr>
          <a:xfrm>
            <a:off x="583013" y="1535550"/>
            <a:ext cx="8610856" cy="3863341"/>
          </a:xfrm>
          <a:prstGeom prst="rect"/>
          <a:solidFill>
            <a:srgbClr val="FFFFFF"/>
          </a:solidFill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Fixed </a:t>
            </a:r>
            <a:r>
              <a:rPr b="1" sz="2800" lang="en-US">
                <a:solidFill>
                  <a:srgbClr val="000000"/>
                </a:solidFill>
              </a:rPr>
              <a:t>navigation bar for smooth access to sections</a:t>
            </a:r>
            <a:endParaRPr b="1" sz="24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Profile header with photo, name, and introduction</a:t>
            </a:r>
            <a:endParaRPr b="1" sz="24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About section with education, goals, and background</a:t>
            </a:r>
            <a:endParaRPr b="1" sz="24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Skills section listing creative and soft skills</a:t>
            </a:r>
            <a:endParaRPr b="1" sz="24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Projects section (Coming soon placeholder)</a:t>
            </a:r>
            <a:endParaRPr b="1" sz="24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Contact section with email and phone details</a:t>
            </a:r>
            <a:endParaRPr b="1" sz="24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Pastel theme with animations and floating shap</a:t>
            </a:r>
            <a:r>
              <a:rPr sz="2800" lang="en-US">
                <a:solidFill>
                  <a:srgbClr val="000000"/>
                </a:solidFill>
              </a:rPr>
              <a:t>es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1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2024-03-25T01:07:22Z</dcterms:created>
  <dcterms:modified xsi:type="dcterms:W3CDTF">2025-09-05T11:45:54Z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e560135e1c514644bcbcea48fee26bbb</vt:lpwstr>
  </property>
</Properties>
</file>