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6" r:id="rId7"/>
    <p:sldId id="259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C42106-3E5B-C04C-8CD3-23F203B4B72D}">
          <p14:sldIdLst>
            <p14:sldId id="256"/>
          </p14:sldIdLst>
        </p14:section>
        <p14:section name="Design Aspekte" id="{2282B5D6-D48A-1041-AB47-CC78844720EE}">
          <p14:sldIdLst>
            <p14:sldId id="257"/>
            <p14:sldId id="265"/>
            <p14:sldId id="258"/>
            <p14:sldId id="267"/>
            <p14:sldId id="266"/>
            <p14:sldId id="259"/>
          </p14:sldIdLst>
        </p14:section>
        <p14:section name="Technische Aspekte" id="{3118226D-3327-2643-B097-1CD6C4BE1870}">
          <p14:sldIdLst>
            <p14:sldId id="261"/>
            <p14:sldId id="260"/>
          </p14:sldIdLst>
        </p14:section>
        <p14:section name="Outro" id="{702020E2-5155-714B-AC90-4DB1D22EA16D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85283-AC20-8190-486B-DCFBAB51C4F3}" v="35" dt="2020-05-11T09:09:26.970"/>
    <p1510:client id="{79E4DFDD-23F7-5344-AD35-093550C5FB27}" v="132" dt="2020-05-11T16:55:47.685"/>
    <p1510:client id="{7E685AEA-88F1-4B0D-9E54-A48CDA43E88A}" v="3" dt="2020-06-23T06:19:13.543"/>
    <p1510:client id="{8E986944-1BF4-423D-8BF9-57725F8CAFC1}" v="232" dt="2020-05-11T09:07:08.660"/>
    <p1510:client id="{9F1DF12D-4C14-C261-DC84-584B10DBF917}" v="1" dt="2020-05-11T17:24:5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chöchli" userId="S::lsc104222@stud.gibb.ch::be3989ec-b110-43e2-ba3e-e37913bbddeb" providerId="AD" clId="Web-{6542B905-06B4-452D-A4CE-E836FB6361BB}"/>
    <pc:docChg chg="modSld">
      <pc:chgData name="Leo Schöchli" userId="S::lsc104222@stud.gibb.ch::be3989ec-b110-43e2-ba3e-e37913bbddeb" providerId="AD" clId="Web-{6542B905-06B4-452D-A4CE-E836FB6361BB}" dt="2020-04-28T08:55:02.578" v="168" actId="1076"/>
      <pc:docMkLst>
        <pc:docMk/>
      </pc:docMkLst>
      <pc:sldChg chg="addSp delSp modSp mod setBg setClrOvrMap">
        <pc:chgData name="Leo Schöchli" userId="S::lsc104222@stud.gibb.ch::be3989ec-b110-43e2-ba3e-e37913bbddeb" providerId="AD" clId="Web-{6542B905-06B4-452D-A4CE-E836FB6361BB}" dt="2020-04-28T08:55:02.578" v="168" actId="1076"/>
        <pc:sldMkLst>
          <pc:docMk/>
          <pc:sldMk cId="3293491790" sldId="257"/>
        </pc:sldMkLst>
        <pc:spChg chg="mod">
          <ac:chgData name="Leo Schöchli" userId="S::lsc104222@stud.gibb.ch::be3989ec-b110-43e2-ba3e-e37913bbddeb" providerId="AD" clId="Web-{6542B905-06B4-452D-A4CE-E836FB6361BB}" dt="2020-04-28T08:55:02.578" v="168" actId="1076"/>
          <ac:spMkLst>
            <pc:docMk/>
            <pc:sldMk cId="3293491790" sldId="257"/>
            <ac:spMk id="2" creationId="{115387F2-94C2-F440-BEE5-D1BC149049D3}"/>
          </ac:spMkLst>
        </pc:spChg>
        <pc:spChg chg="del mod">
          <ac:chgData name="Leo Schöchli" userId="S::lsc104222@stud.gibb.ch::be3989ec-b110-43e2-ba3e-e37913bbddeb" providerId="AD" clId="Web-{6542B905-06B4-452D-A4CE-E836FB6361BB}" dt="2020-04-28T08:53:29.186" v="75"/>
          <ac:spMkLst>
            <pc:docMk/>
            <pc:sldMk cId="3293491790" sldId="257"/>
            <ac:spMk id="3" creationId="{9434E0A4-3C63-424A-B6FC-07A676CDA4A6}"/>
          </ac:spMkLst>
        </pc:spChg>
        <pc:spChg chg="add del ord">
          <ac:chgData name="Leo Schöchli" userId="S::lsc104222@stud.gibb.ch::be3989ec-b110-43e2-ba3e-e37913bbddeb" providerId="AD" clId="Web-{6542B905-06B4-452D-A4CE-E836FB6361BB}" dt="2020-04-28T08:53:13.998" v="74"/>
          <ac:spMkLst>
            <pc:docMk/>
            <pc:sldMk cId="3293491790" sldId="257"/>
            <ac:spMk id="10" creationId="{56C94072-1B34-48FB-9A9C-5A9A0FFC857C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0:55.902" v="55"/>
          <ac:spMkLst>
            <pc:docMk/>
            <pc:sldMk cId="3293491790" sldId="257"/>
            <ac:spMk id="13" creationId="{56C94072-1B34-48FB-9A9C-5A9A0FFC857C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3:13.998" v="74"/>
          <ac:spMkLst>
            <pc:docMk/>
            <pc:sldMk cId="3293491790" sldId="257"/>
            <ac:spMk id="14" creationId="{1D5941F3-0256-4E90-BBBC-5A6EDEB8E0AF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0:55.902" v="55"/>
          <ac:spMkLst>
            <pc:docMk/>
            <pc:sldMk cId="3293491790" sldId="257"/>
            <ac:spMk id="15" creationId="{1D5941F3-0256-4E90-BBBC-5A6EDEB8E0AF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0:55.902" v="55"/>
          <ac:spMkLst>
            <pc:docMk/>
            <pc:sldMk cId="3293491790" sldId="257"/>
            <ac:spMk id="17" creationId="{A5019358-4900-4555-99FF-EF6AE90B8E32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3:13.998" v="74"/>
          <ac:spMkLst>
            <pc:docMk/>
            <pc:sldMk cId="3293491790" sldId="257"/>
            <ac:spMk id="19" creationId="{A5019358-4900-4555-99FF-EF6AE90B8E32}"/>
          </ac:spMkLst>
        </pc:spChg>
        <pc:spChg chg="add mod">
          <ac:chgData name="Leo Schöchli" userId="S::lsc104222@stud.gibb.ch::be3989ec-b110-43e2-ba3e-e37913bbddeb" providerId="AD" clId="Web-{6542B905-06B4-452D-A4CE-E836FB6361BB}" dt="2020-04-28T08:55:02.562" v="167" actId="1076"/>
          <ac:spMkLst>
            <pc:docMk/>
            <pc:sldMk cId="3293491790" sldId="257"/>
            <ac:spMk id="23" creationId="{16D64CCF-29A1-4833-BD45-BB71A43B457B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3:34.873" v="76"/>
          <ac:spMkLst>
            <pc:docMk/>
            <pc:sldMk cId="3293491790" sldId="257"/>
            <ac:spMk id="29" creationId="{56C94072-1B34-48FB-9A9C-5A9A0FFC857C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3:34.873" v="76"/>
          <ac:spMkLst>
            <pc:docMk/>
            <pc:sldMk cId="3293491790" sldId="257"/>
            <ac:spMk id="31" creationId="{1D5941F3-0256-4E90-BBBC-5A6EDEB8E0AF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3:34.873" v="76"/>
          <ac:spMkLst>
            <pc:docMk/>
            <pc:sldMk cId="3293491790" sldId="257"/>
            <ac:spMk id="33" creationId="{A5019358-4900-4555-99FF-EF6AE90B8E32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4:25.046" v="159"/>
          <ac:spMkLst>
            <pc:docMk/>
            <pc:sldMk cId="3293491790" sldId="257"/>
            <ac:spMk id="38" creationId="{3CBA2BA5-DF4D-437C-9273-F945CF857D8B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4:25.046" v="159"/>
          <ac:spMkLst>
            <pc:docMk/>
            <pc:sldMk cId="3293491790" sldId="257"/>
            <ac:spMk id="40" creationId="{7754EA86-2D7A-4D51-B5F6-DA6349D5F4DC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54:43.937" v="164"/>
          <ac:spMkLst>
            <pc:docMk/>
            <pc:sldMk cId="3293491790" sldId="257"/>
            <ac:spMk id="45" creationId="{F8B556C4-7E49-4C36-845D-FC58F507345E}"/>
          </ac:spMkLst>
        </pc:spChg>
        <pc:spChg chg="add">
          <ac:chgData name="Leo Schöchli" userId="S::lsc104222@stud.gibb.ch::be3989ec-b110-43e2-ba3e-e37913bbddeb" providerId="AD" clId="Web-{6542B905-06B4-452D-A4CE-E836FB6361BB}" dt="2020-04-28T08:54:43.937" v="164"/>
          <ac:spMkLst>
            <pc:docMk/>
            <pc:sldMk cId="3293491790" sldId="257"/>
            <ac:spMk id="50" creationId="{3CBA2BA5-DF4D-437C-9273-F945CF857D8B}"/>
          </ac:spMkLst>
        </pc:spChg>
        <pc:spChg chg="add">
          <ac:chgData name="Leo Schöchli" userId="S::lsc104222@stud.gibb.ch::be3989ec-b110-43e2-ba3e-e37913bbddeb" providerId="AD" clId="Web-{6542B905-06B4-452D-A4CE-E836FB6361BB}" dt="2020-04-28T08:54:43.937" v="164"/>
          <ac:spMkLst>
            <pc:docMk/>
            <pc:sldMk cId="3293491790" sldId="257"/>
            <ac:spMk id="52" creationId="{7754EA86-2D7A-4D51-B5F6-DA6349D5F4DC}"/>
          </ac:spMkLst>
        </pc:spChg>
        <pc:grpChg chg="add del">
          <ac:chgData name="Leo Schöchli" userId="S::lsc104222@stud.gibb.ch::be3989ec-b110-43e2-ba3e-e37913bbddeb" providerId="AD" clId="Web-{6542B905-06B4-452D-A4CE-E836FB6361BB}" dt="2020-04-28T08:50:55.902" v="55"/>
          <ac:grpSpMkLst>
            <pc:docMk/>
            <pc:sldMk cId="3293491790" sldId="257"/>
            <ac:grpSpMk id="9" creationId="{9D9D6BF1-DFF2-4526-9D13-BF339D8C4163}"/>
          </ac:grpSpMkLst>
        </pc:grpChg>
        <pc:grpChg chg="add del ord">
          <ac:chgData name="Leo Schöchli" userId="S::lsc104222@stud.gibb.ch::be3989ec-b110-43e2-ba3e-e37913bbddeb" providerId="AD" clId="Web-{6542B905-06B4-452D-A4CE-E836FB6361BB}" dt="2020-04-28T08:53:13.998" v="74"/>
          <ac:grpSpMkLst>
            <pc:docMk/>
            <pc:sldMk cId="3293491790" sldId="257"/>
            <ac:grpSpMk id="11" creationId="{9D9D6BF1-DFF2-4526-9D13-BF339D8C4163}"/>
          </ac:grpSpMkLst>
        </pc:grpChg>
        <pc:grpChg chg="add del">
          <ac:chgData name="Leo Schöchli" userId="S::lsc104222@stud.gibb.ch::be3989ec-b110-43e2-ba3e-e37913bbddeb" providerId="AD" clId="Web-{6542B905-06B4-452D-A4CE-E836FB6361BB}" dt="2020-04-28T08:53:34.873" v="76"/>
          <ac:grpSpMkLst>
            <pc:docMk/>
            <pc:sldMk cId="3293491790" sldId="257"/>
            <ac:grpSpMk id="25" creationId="{9D9D6BF1-DFF2-4526-9D13-BF339D8C4163}"/>
          </ac:grpSpMkLst>
        </pc:grpChg>
        <pc:picChg chg="add del mod ord">
          <ac:chgData name="Leo Schöchli" userId="S::lsc104222@stud.gibb.ch::be3989ec-b110-43e2-ba3e-e37913bbddeb" providerId="AD" clId="Web-{6542B905-06B4-452D-A4CE-E836FB6361BB}" dt="2020-04-28T08:51:03.167" v="56"/>
          <ac:picMkLst>
            <pc:docMk/>
            <pc:sldMk cId="3293491790" sldId="257"/>
            <ac:picMk id="4" creationId="{E80EF201-5375-4F1F-BCBF-5731AD001FF4}"/>
          </ac:picMkLst>
        </pc:picChg>
        <pc:picChg chg="add del mod ord">
          <ac:chgData name="Leo Schöchli" userId="S::lsc104222@stud.gibb.ch::be3989ec-b110-43e2-ba3e-e37913bbddeb" providerId="AD" clId="Web-{6542B905-06B4-452D-A4CE-E836FB6361BB}" dt="2020-04-28T08:51:11.261" v="59"/>
          <ac:picMkLst>
            <pc:docMk/>
            <pc:sldMk cId="3293491790" sldId="257"/>
            <ac:picMk id="6" creationId="{FE13EC5E-E40E-4E9B-B7C5-23F990EA6A17}"/>
          </ac:picMkLst>
        </pc:picChg>
        <pc:picChg chg="add del mod ord">
          <ac:chgData name="Leo Schöchli" userId="S::lsc104222@stud.gibb.ch::be3989ec-b110-43e2-ba3e-e37913bbddeb" providerId="AD" clId="Web-{6542B905-06B4-452D-A4CE-E836FB6361BB}" dt="2020-04-28T08:52:59.029" v="69"/>
          <ac:picMkLst>
            <pc:docMk/>
            <pc:sldMk cId="3293491790" sldId="257"/>
            <ac:picMk id="16" creationId="{CCA03D18-83D5-4CB7-BB1F-12AB92489A9C}"/>
          </ac:picMkLst>
        </pc:picChg>
        <pc:picChg chg="add mod ord">
          <ac:chgData name="Leo Schöchli" userId="S::lsc104222@stud.gibb.ch::be3989ec-b110-43e2-ba3e-e37913bbddeb" providerId="AD" clId="Web-{6542B905-06B4-452D-A4CE-E836FB6361BB}" dt="2020-04-28T08:54:43.937" v="164"/>
          <ac:picMkLst>
            <pc:docMk/>
            <pc:sldMk cId="3293491790" sldId="257"/>
            <ac:picMk id="20" creationId="{F71DC2E5-E30B-452C-9D76-54476468511B}"/>
          </ac:picMkLst>
        </pc:picChg>
      </pc:sldChg>
      <pc:sldChg chg="addSp delSp modSp mod setBg">
        <pc:chgData name="Leo Schöchli" userId="S::lsc104222@stud.gibb.ch::be3989ec-b110-43e2-ba3e-e37913bbddeb" providerId="AD" clId="Web-{6542B905-06B4-452D-A4CE-E836FB6361BB}" dt="2020-04-28T08:47:20.617" v="29" actId="20577"/>
        <pc:sldMkLst>
          <pc:docMk/>
          <pc:sldMk cId="1495149008" sldId="258"/>
        </pc:sldMkLst>
        <pc:spChg chg="mod">
          <ac:chgData name="Leo Schöchli" userId="S::lsc104222@stud.gibb.ch::be3989ec-b110-43e2-ba3e-e37913bbddeb" providerId="AD" clId="Web-{6542B905-06B4-452D-A4CE-E836FB6361BB}" dt="2020-04-28T08:47:08.695" v="3"/>
          <ac:spMkLst>
            <pc:docMk/>
            <pc:sldMk cId="1495149008" sldId="258"/>
            <ac:spMk id="2" creationId="{F43FF277-6A58-3443-AE42-738D870D202D}"/>
          </ac:spMkLst>
        </pc:spChg>
        <pc:spChg chg="del">
          <ac:chgData name="Leo Schöchli" userId="S::lsc104222@stud.gibb.ch::be3989ec-b110-43e2-ba3e-e37913bbddeb" providerId="AD" clId="Web-{6542B905-06B4-452D-A4CE-E836FB6361BB}" dt="2020-04-28T08:46:52.897" v="0"/>
          <ac:spMkLst>
            <pc:docMk/>
            <pc:sldMk cId="1495149008" sldId="258"/>
            <ac:spMk id="3" creationId="{22BBB08C-733B-ED44-9E58-EA7654388C6C}"/>
          </ac:spMkLst>
        </pc:spChg>
        <pc:spChg chg="add mod">
          <ac:chgData name="Leo Schöchli" userId="S::lsc104222@stud.gibb.ch::be3989ec-b110-43e2-ba3e-e37913bbddeb" providerId="AD" clId="Web-{6542B905-06B4-452D-A4CE-E836FB6361BB}" dt="2020-04-28T08:47:20.617" v="29" actId="20577"/>
          <ac:spMkLst>
            <pc:docMk/>
            <pc:sldMk cId="1495149008" sldId="258"/>
            <ac:spMk id="8" creationId="{4C6DB481-EA30-4150-BE3E-834541DAEC17}"/>
          </ac:spMkLst>
        </pc:spChg>
        <pc:spChg chg="add">
          <ac:chgData name="Leo Schöchli" userId="S::lsc104222@stud.gibb.ch::be3989ec-b110-43e2-ba3e-e37913bbddeb" providerId="AD" clId="Web-{6542B905-06B4-452D-A4CE-E836FB6361BB}" dt="2020-04-28T08:47:08.695" v="3"/>
          <ac:spMkLst>
            <pc:docMk/>
            <pc:sldMk cId="1495149008" sldId="258"/>
            <ac:spMk id="11" creationId="{B9F89C22-0475-4427-B7C8-0269AD40E3EC}"/>
          </ac:spMkLst>
        </pc:spChg>
        <pc:picChg chg="add mod ord">
          <ac:chgData name="Leo Schöchli" userId="S::lsc104222@stud.gibb.ch::be3989ec-b110-43e2-ba3e-e37913bbddeb" providerId="AD" clId="Web-{6542B905-06B4-452D-A4CE-E836FB6361BB}" dt="2020-04-28T08:47:08.695" v="3"/>
          <ac:picMkLst>
            <pc:docMk/>
            <pc:sldMk cId="1495149008" sldId="258"/>
            <ac:picMk id="4" creationId="{87CCA44C-675E-4695-B298-31D0772C8FEE}"/>
          </ac:picMkLst>
        </pc:picChg>
      </pc:sldChg>
      <pc:sldChg chg="addSp delSp modSp mod setBg">
        <pc:chgData name="Leo Schöchli" userId="S::lsc104222@stud.gibb.ch::be3989ec-b110-43e2-ba3e-e37913bbddeb" providerId="AD" clId="Web-{6542B905-06B4-452D-A4CE-E836FB6361BB}" dt="2020-04-28T08:47:50.320" v="37"/>
        <pc:sldMkLst>
          <pc:docMk/>
          <pc:sldMk cId="815824799" sldId="259"/>
        </pc:sldMkLst>
        <pc:spChg chg="mod">
          <ac:chgData name="Leo Schöchli" userId="S::lsc104222@stud.gibb.ch::be3989ec-b110-43e2-ba3e-e37913bbddeb" providerId="AD" clId="Web-{6542B905-06B4-452D-A4CE-E836FB6361BB}" dt="2020-04-28T08:47:50.320" v="37"/>
          <ac:spMkLst>
            <pc:docMk/>
            <pc:sldMk cId="815824799" sldId="259"/>
            <ac:spMk id="2" creationId="{6EAE12D0-93F7-214A-BC32-461E4C1D9C2A}"/>
          </ac:spMkLst>
        </pc:spChg>
        <pc:spChg chg="mod">
          <ac:chgData name="Leo Schöchli" userId="S::lsc104222@stud.gibb.ch::be3989ec-b110-43e2-ba3e-e37913bbddeb" providerId="AD" clId="Web-{6542B905-06B4-452D-A4CE-E836FB6361BB}" dt="2020-04-28T08:47:50.320" v="37"/>
          <ac:spMkLst>
            <pc:docMk/>
            <pc:sldMk cId="815824799" sldId="259"/>
            <ac:spMk id="3" creationId="{C54B8C55-1478-E44E-86F2-A351657D0CF9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47:50.320" v="36"/>
          <ac:spMkLst>
            <pc:docMk/>
            <pc:sldMk cId="815824799" sldId="259"/>
            <ac:spMk id="6" creationId="{9A204626-2220-4678-A939-FD94EA7B5362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47:50.320" v="36"/>
          <ac:spMkLst>
            <pc:docMk/>
            <pc:sldMk cId="815824799" sldId="259"/>
            <ac:spMk id="7" creationId="{EB97D8A6-1C5A-42B6-AE78-F3D0F9BDF024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47:37.929" v="34"/>
          <ac:spMkLst>
            <pc:docMk/>
            <pc:sldMk cId="815824799" sldId="259"/>
            <ac:spMk id="9" creationId="{961D8973-EAA9-459A-AF59-BBB4233D6C78}"/>
          </ac:spMkLst>
        </pc:spChg>
        <pc:spChg chg="add del">
          <ac:chgData name="Leo Schöchli" userId="S::lsc104222@stud.gibb.ch::be3989ec-b110-43e2-ba3e-e37913bbddeb" providerId="AD" clId="Web-{6542B905-06B4-452D-A4CE-E836FB6361BB}" dt="2020-04-28T08:47:37.929" v="34"/>
          <ac:spMkLst>
            <pc:docMk/>
            <pc:sldMk cId="815824799" sldId="259"/>
            <ac:spMk id="11" creationId="{FBEA8A33-C0D0-416D-8359-724B8828C7C3}"/>
          </ac:spMkLst>
        </pc:spChg>
        <pc:picChg chg="add mod">
          <ac:chgData name="Leo Schöchli" userId="S::lsc104222@stud.gibb.ch::be3989ec-b110-43e2-ba3e-e37913bbddeb" providerId="AD" clId="Web-{6542B905-06B4-452D-A4CE-E836FB6361BB}" dt="2020-04-28T08:47:50.320" v="37"/>
          <ac:picMkLst>
            <pc:docMk/>
            <pc:sldMk cId="815824799" sldId="259"/>
            <ac:picMk id="4" creationId="{44828263-3710-4420-BBDE-EBA7D57388D3}"/>
          </ac:picMkLst>
        </pc:picChg>
      </pc:sldChg>
    </pc:docChg>
  </pc:docChgLst>
  <pc:docChgLst>
    <pc:chgData name="Giannin Brandenberger" userId="5d5024f5-be6d-4e52-8078-ee686a144875" providerId="ADAL" clId="{79E4DFDD-23F7-5344-AD35-093550C5FB27}"/>
    <pc:docChg chg="undo redo custSel mod addSld modSld sldOrd">
      <pc:chgData name="Giannin Brandenberger" userId="5d5024f5-be6d-4e52-8078-ee686a144875" providerId="ADAL" clId="{79E4DFDD-23F7-5344-AD35-093550C5FB27}" dt="2020-05-11T17:00:17.746" v="758" actId="20577"/>
      <pc:docMkLst>
        <pc:docMk/>
      </pc:docMkLst>
      <pc:sldChg chg="modSp">
        <pc:chgData name="Giannin Brandenberger" userId="5d5024f5-be6d-4e52-8078-ee686a144875" providerId="ADAL" clId="{79E4DFDD-23F7-5344-AD35-093550C5FB27}" dt="2020-04-21T06:26:14.057" v="61" actId="20577"/>
        <pc:sldMkLst>
          <pc:docMk/>
          <pc:sldMk cId="384089662" sldId="256"/>
        </pc:sldMkLst>
        <pc:spChg chg="mod">
          <ac:chgData name="Giannin Brandenberger" userId="5d5024f5-be6d-4e52-8078-ee686a144875" providerId="ADAL" clId="{79E4DFDD-23F7-5344-AD35-093550C5FB27}" dt="2020-04-21T06:25:48.255" v="11" actId="20577"/>
          <ac:spMkLst>
            <pc:docMk/>
            <pc:sldMk cId="384089662" sldId="256"/>
            <ac:spMk id="2" creationId="{E9BF596E-6A8A-114E-847E-01ECB95F731B}"/>
          </ac:spMkLst>
        </pc:spChg>
        <pc:spChg chg="mod">
          <ac:chgData name="Giannin Brandenberger" userId="5d5024f5-be6d-4e52-8078-ee686a144875" providerId="ADAL" clId="{79E4DFDD-23F7-5344-AD35-093550C5FB27}" dt="2020-04-21T06:26:14.057" v="61" actId="20577"/>
          <ac:spMkLst>
            <pc:docMk/>
            <pc:sldMk cId="384089662" sldId="256"/>
            <ac:spMk id="3" creationId="{A6A6ECD8-261C-AE4F-A121-1DEBE92CE93C}"/>
          </ac:spMkLst>
        </pc:spChg>
      </pc:sldChg>
      <pc:sldChg chg="modSp add">
        <pc:chgData name="Giannin Brandenberger" userId="5d5024f5-be6d-4e52-8078-ee686a144875" providerId="ADAL" clId="{79E4DFDD-23F7-5344-AD35-093550C5FB27}" dt="2020-04-21T06:26:37.813" v="96" actId="20577"/>
        <pc:sldMkLst>
          <pc:docMk/>
          <pc:sldMk cId="3293491790" sldId="257"/>
        </pc:sldMkLst>
        <pc:spChg chg="mod">
          <ac:chgData name="Giannin Brandenberger" userId="5d5024f5-be6d-4e52-8078-ee686a144875" providerId="ADAL" clId="{79E4DFDD-23F7-5344-AD35-093550C5FB27}" dt="2020-04-21T06:26:37.813" v="96" actId="20577"/>
          <ac:spMkLst>
            <pc:docMk/>
            <pc:sldMk cId="3293491790" sldId="257"/>
            <ac:spMk id="2" creationId="{115387F2-94C2-F440-BEE5-D1BC149049D3}"/>
          </ac:spMkLst>
        </pc:spChg>
      </pc:sldChg>
      <pc:sldChg chg="modSp add">
        <pc:chgData name="Giannin Brandenberger" userId="5d5024f5-be6d-4e52-8078-ee686a144875" providerId="ADAL" clId="{79E4DFDD-23F7-5344-AD35-093550C5FB27}" dt="2020-04-21T06:26:42.211" v="107" actId="20577"/>
        <pc:sldMkLst>
          <pc:docMk/>
          <pc:sldMk cId="1495149008" sldId="258"/>
        </pc:sldMkLst>
        <pc:spChg chg="mod">
          <ac:chgData name="Giannin Brandenberger" userId="5d5024f5-be6d-4e52-8078-ee686a144875" providerId="ADAL" clId="{79E4DFDD-23F7-5344-AD35-093550C5FB27}" dt="2020-04-21T06:26:42.211" v="107" actId="20577"/>
          <ac:spMkLst>
            <pc:docMk/>
            <pc:sldMk cId="1495149008" sldId="258"/>
            <ac:spMk id="2" creationId="{F43FF277-6A58-3443-AE42-738D870D202D}"/>
          </ac:spMkLst>
        </pc:spChg>
      </pc:sldChg>
      <pc:sldChg chg="addSp delSp modSp add">
        <pc:chgData name="Giannin Brandenberger" userId="5d5024f5-be6d-4e52-8078-ee686a144875" providerId="ADAL" clId="{79E4DFDD-23F7-5344-AD35-093550C5FB27}" dt="2020-05-11T16:59:43.149" v="709" actId="14100"/>
        <pc:sldMkLst>
          <pc:docMk/>
          <pc:sldMk cId="815824799" sldId="259"/>
        </pc:sldMkLst>
        <pc:spChg chg="mod">
          <ac:chgData name="Giannin Brandenberger" userId="5d5024f5-be6d-4e52-8078-ee686a144875" providerId="ADAL" clId="{79E4DFDD-23F7-5344-AD35-093550C5FB27}" dt="2020-05-11T16:58:26.914" v="706" actId="26606"/>
          <ac:spMkLst>
            <pc:docMk/>
            <pc:sldMk cId="815824799" sldId="259"/>
            <ac:spMk id="2" creationId="{6EAE12D0-93F7-214A-BC32-461E4C1D9C2A}"/>
          </ac:spMkLst>
        </pc:spChg>
        <pc:spChg chg="mod">
          <ac:chgData name="Giannin Brandenberger" userId="5d5024f5-be6d-4e52-8078-ee686a144875" providerId="ADAL" clId="{79E4DFDD-23F7-5344-AD35-093550C5FB27}" dt="2020-05-11T16:59:43.149" v="709" actId="14100"/>
          <ac:spMkLst>
            <pc:docMk/>
            <pc:sldMk cId="815824799" sldId="259"/>
            <ac:spMk id="3" creationId="{C54B8C55-1478-E44E-86F2-A351657D0CF9}"/>
          </ac:spMkLst>
        </pc:spChg>
        <pc:spChg chg="add del mod">
          <ac:chgData name="Giannin Brandenberger" userId="5d5024f5-be6d-4e52-8078-ee686a144875" providerId="ADAL" clId="{79E4DFDD-23F7-5344-AD35-093550C5FB27}" dt="2020-04-21T06:26:56.942" v="131" actId="478"/>
          <ac:spMkLst>
            <pc:docMk/>
            <pc:sldMk cId="815824799" sldId="259"/>
            <ac:spMk id="4" creationId="{538C0593-13EE-B24F-88FA-A19F074A3A8B}"/>
          </ac:spMkLst>
        </pc:spChg>
        <pc:spChg chg="add del">
          <ac:chgData name="Giannin Brandenberger" userId="5d5024f5-be6d-4e52-8078-ee686a144875" providerId="ADAL" clId="{79E4DFDD-23F7-5344-AD35-093550C5FB27}" dt="2020-05-11T16:58:26.880" v="705" actId="26606"/>
          <ac:spMkLst>
            <pc:docMk/>
            <pc:sldMk cId="815824799" sldId="259"/>
            <ac:spMk id="8" creationId="{961D8973-EAA9-459A-AF59-BBB4233D6C78}"/>
          </ac:spMkLst>
        </pc:spChg>
        <pc:spChg chg="add del">
          <ac:chgData name="Giannin Brandenberger" userId="5d5024f5-be6d-4e52-8078-ee686a144875" providerId="ADAL" clId="{79E4DFDD-23F7-5344-AD35-093550C5FB27}" dt="2020-05-11T16:58:26.880" v="705" actId="26606"/>
          <ac:spMkLst>
            <pc:docMk/>
            <pc:sldMk cId="815824799" sldId="259"/>
            <ac:spMk id="10" creationId="{FBEA8A33-C0D0-416D-8359-724B8828C7C3}"/>
          </ac:spMkLst>
        </pc:spChg>
        <pc:picChg chg="mod">
          <ac:chgData name="Giannin Brandenberger" userId="5d5024f5-be6d-4e52-8078-ee686a144875" providerId="ADAL" clId="{79E4DFDD-23F7-5344-AD35-093550C5FB27}" dt="2020-05-11T16:58:36.053" v="708" actId="1076"/>
          <ac:picMkLst>
            <pc:docMk/>
            <pc:sldMk cId="815824799" sldId="259"/>
            <ac:picMk id="4" creationId="{44828263-3710-4420-BBDE-EBA7D57388D3}"/>
          </ac:picMkLst>
        </pc:picChg>
      </pc:sldChg>
      <pc:sldChg chg="modSp add">
        <pc:chgData name="Giannin Brandenberger" userId="5d5024f5-be6d-4e52-8078-ee686a144875" providerId="ADAL" clId="{79E4DFDD-23F7-5344-AD35-093550C5FB27}" dt="2020-05-11T16:55:47.685" v="701"/>
        <pc:sldMkLst>
          <pc:docMk/>
          <pc:sldMk cId="3693627389" sldId="260"/>
        </pc:sldMkLst>
        <pc:spChg chg="mod">
          <ac:chgData name="Giannin Brandenberger" userId="5d5024f5-be6d-4e52-8078-ee686a144875" providerId="ADAL" clId="{79E4DFDD-23F7-5344-AD35-093550C5FB27}" dt="2020-04-21T06:28:17.725" v="143" actId="20577"/>
          <ac:spMkLst>
            <pc:docMk/>
            <pc:sldMk cId="3693627389" sldId="260"/>
            <ac:spMk id="2" creationId="{2C75570F-463C-7E44-B577-5AE6CB08518F}"/>
          </ac:spMkLst>
        </pc:spChg>
        <pc:graphicFrameChg chg="mod">
          <ac:chgData name="Giannin Brandenberger" userId="5d5024f5-be6d-4e52-8078-ee686a144875" providerId="ADAL" clId="{79E4DFDD-23F7-5344-AD35-093550C5FB27}" dt="2020-05-11T16:55:47.685" v="701"/>
          <ac:graphicFrameMkLst>
            <pc:docMk/>
            <pc:sldMk cId="3693627389" sldId="260"/>
            <ac:graphicFrameMk id="5" creationId="{97BB86DE-2DD6-4953-B007-CF27A10B0A2F}"/>
          </ac:graphicFrameMkLst>
        </pc:graphicFrameChg>
      </pc:sldChg>
      <pc:sldChg chg="modSp add ord">
        <pc:chgData name="Giannin Brandenberger" userId="5d5024f5-be6d-4e52-8078-ee686a144875" providerId="ADAL" clId="{79E4DFDD-23F7-5344-AD35-093550C5FB27}" dt="2020-04-21T07:33:46.980" v="606" actId="14100"/>
        <pc:sldMkLst>
          <pc:docMk/>
          <pc:sldMk cId="1652961767" sldId="261"/>
        </pc:sldMkLst>
        <pc:spChg chg="mod">
          <ac:chgData name="Giannin Brandenberger" userId="5d5024f5-be6d-4e52-8078-ee686a144875" providerId="ADAL" clId="{79E4DFDD-23F7-5344-AD35-093550C5FB27}" dt="2020-04-21T06:28:29.306" v="153" actId="20577"/>
          <ac:spMkLst>
            <pc:docMk/>
            <pc:sldMk cId="1652961767" sldId="261"/>
            <ac:spMk id="2" creationId="{9740BFBA-A210-0341-B52F-1AB43A04F536}"/>
          </ac:spMkLst>
        </pc:spChg>
        <pc:spChg chg="mod">
          <ac:chgData name="Giannin Brandenberger" userId="5d5024f5-be6d-4e52-8078-ee686a144875" providerId="ADAL" clId="{79E4DFDD-23F7-5344-AD35-093550C5FB27}" dt="2020-04-21T07:33:46.980" v="606" actId="14100"/>
          <ac:spMkLst>
            <pc:docMk/>
            <pc:sldMk cId="1652961767" sldId="261"/>
            <ac:spMk id="3" creationId="{ABE2AEF3-1CC8-594E-A50A-E673D81A473B}"/>
          </ac:spMkLst>
        </pc:spChg>
      </pc:sldChg>
      <pc:sldChg chg="modSp add">
        <pc:chgData name="Giannin Brandenberger" userId="5d5024f5-be6d-4e52-8078-ee686a144875" providerId="ADAL" clId="{79E4DFDD-23F7-5344-AD35-093550C5FB27}" dt="2020-04-21T06:28:35.573" v="161" actId="20577"/>
        <pc:sldMkLst>
          <pc:docMk/>
          <pc:sldMk cId="3184554238" sldId="262"/>
        </pc:sldMkLst>
        <pc:spChg chg="mod">
          <ac:chgData name="Giannin Brandenberger" userId="5d5024f5-be6d-4e52-8078-ee686a144875" providerId="ADAL" clId="{79E4DFDD-23F7-5344-AD35-093550C5FB27}" dt="2020-04-21T06:28:35.573" v="161" actId="20577"/>
          <ac:spMkLst>
            <pc:docMk/>
            <pc:sldMk cId="3184554238" sldId="262"/>
            <ac:spMk id="2" creationId="{8C54A895-A9F9-E440-8160-B270DE780CCA}"/>
          </ac:spMkLst>
        </pc:spChg>
      </pc:sldChg>
      <pc:sldChg chg="modSp add">
        <pc:chgData name="Giannin Brandenberger" userId="5d5024f5-be6d-4e52-8078-ee686a144875" providerId="ADAL" clId="{79E4DFDD-23F7-5344-AD35-093550C5FB27}" dt="2020-05-11T16:52:47.114" v="679" actId="122"/>
        <pc:sldMkLst>
          <pc:docMk/>
          <pc:sldMk cId="2074537251" sldId="263"/>
        </pc:sldMkLst>
        <pc:spChg chg="mod">
          <ac:chgData name="Giannin Brandenberger" userId="5d5024f5-be6d-4e52-8078-ee686a144875" providerId="ADAL" clId="{79E4DFDD-23F7-5344-AD35-093550C5FB27}" dt="2020-04-21T06:30:07.396" v="168" actId="20577"/>
          <ac:spMkLst>
            <pc:docMk/>
            <pc:sldMk cId="2074537251" sldId="263"/>
            <ac:spMk id="2" creationId="{E0DC812A-091A-B146-A7C2-AB390A34FBC1}"/>
          </ac:spMkLst>
        </pc:spChg>
        <pc:spChg chg="mod">
          <ac:chgData name="Giannin Brandenberger" userId="5d5024f5-be6d-4e52-8078-ee686a144875" providerId="ADAL" clId="{79E4DFDD-23F7-5344-AD35-093550C5FB27}" dt="2020-05-11T16:52:47.114" v="679" actId="122"/>
          <ac:spMkLst>
            <pc:docMk/>
            <pc:sldMk cId="2074537251" sldId="263"/>
            <ac:spMk id="3" creationId="{3C55F5AB-5CBA-D741-87A0-4738AB88ADAA}"/>
          </ac:spMkLst>
        </pc:spChg>
      </pc:sldChg>
      <pc:sldChg chg="modSp">
        <pc:chgData name="Giannin Brandenberger" userId="5d5024f5-be6d-4e52-8078-ee686a144875" providerId="ADAL" clId="{79E4DFDD-23F7-5344-AD35-093550C5FB27}" dt="2020-05-11T17:00:17.746" v="758" actId="20577"/>
        <pc:sldMkLst>
          <pc:docMk/>
          <pc:sldMk cId="2833661879" sldId="264"/>
        </pc:sldMkLst>
        <pc:spChg chg="mod">
          <ac:chgData name="Giannin Brandenberger" userId="5d5024f5-be6d-4e52-8078-ee686a144875" providerId="ADAL" clId="{79E4DFDD-23F7-5344-AD35-093550C5FB27}" dt="2020-05-11T17:00:17.746" v="758" actId="20577"/>
          <ac:spMkLst>
            <pc:docMk/>
            <pc:sldMk cId="2833661879" sldId="264"/>
            <ac:spMk id="3" creationId="{39993A85-52BE-4C40-ABDA-D8C1B31E6933}"/>
          </ac:spMkLst>
        </pc:spChg>
      </pc:sldChg>
    </pc:docChg>
  </pc:docChgLst>
  <pc:docChgLst>
    <pc:chgData name="Leo Schöchli" userId="S::lsc104222@stud.gibb.ch::be3989ec-b110-43e2-ba3e-e37913bbddeb" providerId="AD" clId="Web-{8E986944-1BF4-423D-8BF9-57725F8CAFC1}"/>
    <pc:docChg chg="addSld modSld sldOrd modSection">
      <pc:chgData name="Leo Schöchli" userId="S::lsc104222@stud.gibb.ch::be3989ec-b110-43e2-ba3e-e37913bbddeb" providerId="AD" clId="Web-{8E986944-1BF4-423D-8BF9-57725F8CAFC1}" dt="2020-05-11T09:07:07.597" v="227"/>
      <pc:docMkLst>
        <pc:docMk/>
      </pc:docMkLst>
      <pc:sldChg chg="addSp delSp modSp">
        <pc:chgData name="Leo Schöchli" userId="S::lsc104222@stud.gibb.ch::be3989ec-b110-43e2-ba3e-e37913bbddeb" providerId="AD" clId="Web-{8E986944-1BF4-423D-8BF9-57725F8CAFC1}" dt="2020-05-11T09:03:22.489" v="219"/>
        <pc:sldMkLst>
          <pc:docMk/>
          <pc:sldMk cId="1495149008" sldId="258"/>
        </pc:sldMkLst>
        <pc:spChg chg="mod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2" creationId="{F43FF277-6A58-3443-AE42-738D870D202D}"/>
          </ac:spMkLst>
        </pc:spChg>
        <pc:spChg chg="add del mod">
          <ac:chgData name="Leo Schöchli" userId="S::lsc104222@stud.gibb.ch::be3989ec-b110-43e2-ba3e-e37913bbddeb" providerId="AD" clId="Web-{8E986944-1BF4-423D-8BF9-57725F8CAFC1}" dt="2020-05-11T09:02:26.548" v="208"/>
          <ac:spMkLst>
            <pc:docMk/>
            <pc:sldMk cId="1495149008" sldId="258"/>
            <ac:spMk id="5" creationId="{440BFFD8-A63B-4C5A-8359-17249BCAAF6C}"/>
          </ac:spMkLst>
        </pc:spChg>
        <pc:spChg chg="del mod">
          <ac:chgData name="Leo Schöchli" userId="S::lsc104222@stud.gibb.ch::be3989ec-b110-43e2-ba3e-e37913bbddeb" providerId="AD" clId="Web-{8E986944-1BF4-423D-8BF9-57725F8CAFC1}" dt="2020-05-11T09:02:25.658" v="207"/>
          <ac:spMkLst>
            <pc:docMk/>
            <pc:sldMk cId="1495149008" sldId="258"/>
            <ac:spMk id="8" creationId="{4C6DB481-EA30-4150-BE3E-834541DAEC17}"/>
          </ac:spMkLst>
        </pc:spChg>
        <pc:spChg chg="del">
          <ac:chgData name="Leo Schöchli" userId="S::lsc104222@stud.gibb.ch::be3989ec-b110-43e2-ba3e-e37913bbddeb" providerId="AD" clId="Web-{8E986944-1BF4-423D-8BF9-57725F8CAFC1}" dt="2020-05-11T09:02:39.174" v="209"/>
          <ac:spMkLst>
            <pc:docMk/>
            <pc:sldMk cId="1495149008" sldId="258"/>
            <ac:spMk id="11" creationId="{B9F89C22-0475-4427-B7C8-0269AD40E3EC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20" creationId="{1F9A0C1C-8ABC-401B-8FE9-AC9327C4C587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22" creationId="{BA5783C3-2F96-40A7-A24F-30CB07AA3928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24" creationId="{A9D08DBA-0326-4C4E-ACFB-576F3ABDD2D0}"/>
          </ac:spMkLst>
        </pc:spChg>
        <pc:spChg chg="add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33" creationId="{1F9A0C1C-8ABC-401B-8FE9-AC9327C4C587}"/>
          </ac:spMkLst>
        </pc:spChg>
        <pc:spChg chg="add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35" creationId="{BA5783C3-2F96-40A7-A24F-30CB07AA3928}"/>
          </ac:spMkLst>
        </pc:spChg>
        <pc:spChg chg="add">
          <ac:chgData name="Leo Schöchli" userId="S::lsc104222@stud.gibb.ch::be3989ec-b110-43e2-ba3e-e37913bbddeb" providerId="AD" clId="Web-{8E986944-1BF4-423D-8BF9-57725F8CAFC1}" dt="2020-05-11T09:03:22.489" v="219"/>
          <ac:spMkLst>
            <pc:docMk/>
            <pc:sldMk cId="1495149008" sldId="258"/>
            <ac:spMk id="37" creationId="{A9D08DBA-0326-4C4E-ACFB-576F3ABDD2D0}"/>
          </ac:spMkLst>
        </pc:spChg>
        <pc:grpChg chg="add del">
          <ac:chgData name="Leo Schöchli" userId="S::lsc104222@stud.gibb.ch::be3989ec-b110-43e2-ba3e-e37913bbddeb" providerId="AD" clId="Web-{8E986944-1BF4-423D-8BF9-57725F8CAFC1}" dt="2020-05-11T09:03:22.489" v="219"/>
          <ac:grpSpMkLst>
            <pc:docMk/>
            <pc:sldMk cId="1495149008" sldId="258"/>
            <ac:grpSpMk id="16" creationId="{449BC34D-9C23-4D6D-8213-1F471AF85B3F}"/>
          </ac:grpSpMkLst>
        </pc:grpChg>
        <pc:grpChg chg="add">
          <ac:chgData name="Leo Schöchli" userId="S::lsc104222@stud.gibb.ch::be3989ec-b110-43e2-ba3e-e37913bbddeb" providerId="AD" clId="Web-{8E986944-1BF4-423D-8BF9-57725F8CAFC1}" dt="2020-05-11T09:03:22.489" v="219"/>
          <ac:grpSpMkLst>
            <pc:docMk/>
            <pc:sldMk cId="1495149008" sldId="258"/>
            <ac:grpSpMk id="29" creationId="{449BC34D-9C23-4D6D-8213-1F471AF85B3F}"/>
          </ac:grpSpMkLst>
        </pc:grpChg>
        <pc:picChg chg="del">
          <ac:chgData name="Leo Schöchli" userId="S::lsc104222@stud.gibb.ch::be3989ec-b110-43e2-ba3e-e37913bbddeb" providerId="AD" clId="Web-{8E986944-1BF4-423D-8BF9-57725F8CAFC1}" dt="2020-05-11T09:02:03.922" v="206"/>
          <ac:picMkLst>
            <pc:docMk/>
            <pc:sldMk cId="1495149008" sldId="258"/>
            <ac:picMk id="4" creationId="{87CCA44C-675E-4695-B298-31D0772C8FEE}"/>
          </ac:picMkLst>
        </pc:picChg>
        <pc:picChg chg="add mod ord">
          <ac:chgData name="Leo Schöchli" userId="S::lsc104222@stud.gibb.ch::be3989ec-b110-43e2-ba3e-e37913bbddeb" providerId="AD" clId="Web-{8E986944-1BF4-423D-8BF9-57725F8CAFC1}" dt="2020-05-11T09:03:22.489" v="219"/>
          <ac:picMkLst>
            <pc:docMk/>
            <pc:sldMk cId="1495149008" sldId="258"/>
            <ac:picMk id="6" creationId="{93A58BE8-59F1-4E40-93CF-9B4D41381A79}"/>
          </ac:picMkLst>
        </pc:picChg>
      </pc:sldChg>
      <pc:sldChg chg="addSp delSp modSp add ord replId">
        <pc:chgData name="Leo Schöchli" userId="S::lsc104222@stud.gibb.ch::be3989ec-b110-43e2-ba3e-e37913bbddeb" providerId="AD" clId="Web-{8E986944-1BF4-423D-8BF9-57725F8CAFC1}" dt="2020-05-11T09:01:57.515" v="190" actId="20577"/>
        <pc:sldMkLst>
          <pc:docMk/>
          <pc:sldMk cId="781187572" sldId="265"/>
        </pc:sldMkLst>
        <pc:spChg chg="mod">
          <ac:chgData name="Leo Schöchli" userId="S::lsc104222@stud.gibb.ch::be3989ec-b110-43e2-ba3e-e37913bbddeb" providerId="AD" clId="Web-{8E986944-1BF4-423D-8BF9-57725F8CAFC1}" dt="2020-05-11T09:01:57.515" v="190" actId="20577"/>
          <ac:spMkLst>
            <pc:docMk/>
            <pc:sldMk cId="781187572" sldId="265"/>
            <ac:spMk id="2" creationId="{F43FF277-6A58-3443-AE42-738D870D202D}"/>
          </ac:spMkLst>
        </pc:spChg>
        <pc:spChg chg="mod">
          <ac:chgData name="Leo Schöchli" userId="S::lsc104222@stud.gibb.ch::be3989ec-b110-43e2-ba3e-e37913bbddeb" providerId="AD" clId="Web-{8E986944-1BF4-423D-8BF9-57725F8CAFC1}" dt="2020-05-11T09:01:38.014" v="185" actId="20577"/>
          <ac:spMkLst>
            <pc:docMk/>
            <pc:sldMk cId="781187572" sldId="265"/>
            <ac:spMk id="8" creationId="{4C6DB481-EA30-4150-BE3E-834541DAEC17}"/>
          </ac:spMkLst>
        </pc:spChg>
        <pc:spChg chg="del">
          <ac:chgData name="Leo Schöchli" userId="S::lsc104222@stud.gibb.ch::be3989ec-b110-43e2-ba3e-e37913bbddeb" providerId="AD" clId="Web-{8E986944-1BF4-423D-8BF9-57725F8CAFC1}" dt="2020-05-11T09:00:32.166" v="51"/>
          <ac:spMkLst>
            <pc:docMk/>
            <pc:sldMk cId="781187572" sldId="265"/>
            <ac:spMk id="11" creationId="{B9F89C22-0475-4427-B7C8-0269AD40E3EC}"/>
          </ac:spMkLst>
        </pc:spChg>
        <pc:spChg chg="add">
          <ac:chgData name="Leo Schöchli" userId="S::lsc104222@stud.gibb.ch::be3989ec-b110-43e2-ba3e-e37913bbddeb" providerId="AD" clId="Web-{8E986944-1BF4-423D-8BF9-57725F8CAFC1}" dt="2020-05-11T09:00:32.166" v="51"/>
          <ac:spMkLst>
            <pc:docMk/>
            <pc:sldMk cId="781187572" sldId="265"/>
            <ac:spMk id="16" creationId="{B9F89C22-0475-4427-B7C8-0269AD40E3EC}"/>
          </ac:spMkLst>
        </pc:spChg>
        <pc:picChg chg="add mod">
          <ac:chgData name="Leo Schöchli" userId="S::lsc104222@stud.gibb.ch::be3989ec-b110-43e2-ba3e-e37913bbddeb" providerId="AD" clId="Web-{8E986944-1BF4-423D-8BF9-57725F8CAFC1}" dt="2020-05-11T09:00:32.166" v="51"/>
          <ac:picMkLst>
            <pc:docMk/>
            <pc:sldMk cId="781187572" sldId="265"/>
            <ac:picMk id="3" creationId="{3BE20DA4-CE14-4850-A282-1CCD56263698}"/>
          </ac:picMkLst>
        </pc:picChg>
        <pc:picChg chg="del">
          <ac:chgData name="Leo Schöchli" userId="S::lsc104222@stud.gibb.ch::be3989ec-b110-43e2-ba3e-e37913bbddeb" providerId="AD" clId="Web-{8E986944-1BF4-423D-8BF9-57725F8CAFC1}" dt="2020-05-11T09:00:24.931" v="48"/>
          <ac:picMkLst>
            <pc:docMk/>
            <pc:sldMk cId="781187572" sldId="265"/>
            <ac:picMk id="4" creationId="{87CCA44C-675E-4695-B298-31D0772C8FEE}"/>
          </ac:picMkLst>
        </pc:picChg>
      </pc:sldChg>
      <pc:sldChg chg="addSp delSp modSp add replId">
        <pc:chgData name="Leo Schöchli" userId="S::lsc104222@stud.gibb.ch::be3989ec-b110-43e2-ba3e-e37913bbddeb" providerId="AD" clId="Web-{8E986944-1BF4-423D-8BF9-57725F8CAFC1}" dt="2020-05-11T09:07:07.597" v="227"/>
        <pc:sldMkLst>
          <pc:docMk/>
          <pc:sldMk cId="3531231945" sldId="266"/>
        </pc:sldMkLst>
        <pc:spChg chg="mod ord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2" creationId="{F43FF277-6A58-3443-AE42-738D870D202D}"/>
          </ac:spMkLst>
        </pc:spChg>
        <pc:spChg chg="add del mod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7" creationId="{713CCA87-AA1C-4956-9CBD-C7D6A054E724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33" creationId="{1F9A0C1C-8ABC-401B-8FE9-AC9327C4C587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35" creationId="{BA5783C3-2F96-40A7-A24F-30CB07AA3928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37" creationId="{A9D08DBA-0326-4C4E-ACFB-576F3ABDD2D0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46" creationId="{2D170B9C-85A5-4673-981C-DDDBAC51F745}"/>
          </ac:spMkLst>
        </pc:spChg>
        <pc:spChg chg="add del">
          <ac:chgData name="Leo Schöchli" userId="S::lsc104222@stud.gibb.ch::be3989ec-b110-43e2-ba3e-e37913bbddeb" providerId="AD" clId="Web-{8E986944-1BF4-423D-8BF9-57725F8CAFC1}" dt="2020-05-11T09:07:07.597" v="227"/>
          <ac:spMkLst>
            <pc:docMk/>
            <pc:sldMk cId="3531231945" sldId="266"/>
            <ac:spMk id="48" creationId="{1C82216A-4221-434A-B11C-7E13B4A1FC25}"/>
          </ac:spMkLst>
        </pc:spChg>
        <pc:grpChg chg="add del">
          <ac:chgData name="Leo Schöchli" userId="S::lsc104222@stud.gibb.ch::be3989ec-b110-43e2-ba3e-e37913bbddeb" providerId="AD" clId="Web-{8E986944-1BF4-423D-8BF9-57725F8CAFC1}" dt="2020-05-11T09:07:07.597" v="227"/>
          <ac:grpSpMkLst>
            <pc:docMk/>
            <pc:sldMk cId="3531231945" sldId="266"/>
            <ac:grpSpMk id="29" creationId="{449BC34D-9C23-4D6D-8213-1F471AF85B3F}"/>
          </ac:grpSpMkLst>
        </pc:grpChg>
        <pc:grpChg chg="add del">
          <ac:chgData name="Leo Schöchli" userId="S::lsc104222@stud.gibb.ch::be3989ec-b110-43e2-ba3e-e37913bbddeb" providerId="AD" clId="Web-{8E986944-1BF4-423D-8BF9-57725F8CAFC1}" dt="2020-05-11T09:07:07.597" v="227"/>
          <ac:grpSpMkLst>
            <pc:docMk/>
            <pc:sldMk cId="3531231945" sldId="266"/>
            <ac:grpSpMk id="42" creationId="{9D9D6BF1-DFF2-4526-9D13-BF339D8C4163}"/>
          </ac:grpSpMkLst>
        </pc:grpChg>
        <pc:picChg chg="add mod">
          <ac:chgData name="Leo Schöchli" userId="S::lsc104222@stud.gibb.ch::be3989ec-b110-43e2-ba3e-e37913bbddeb" providerId="AD" clId="Web-{8E986944-1BF4-423D-8BF9-57725F8CAFC1}" dt="2020-05-11T09:07:07.597" v="227"/>
          <ac:picMkLst>
            <pc:docMk/>
            <pc:sldMk cId="3531231945" sldId="266"/>
            <ac:picMk id="3" creationId="{05A370DF-7D57-453B-8539-6E84A5D78146}"/>
          </ac:picMkLst>
        </pc:picChg>
        <pc:picChg chg="del">
          <ac:chgData name="Leo Schöchli" userId="S::lsc104222@stud.gibb.ch::be3989ec-b110-43e2-ba3e-e37913bbddeb" providerId="AD" clId="Web-{8E986944-1BF4-423D-8BF9-57725F8CAFC1}" dt="2020-05-11T09:06:53.190" v="223"/>
          <ac:picMkLst>
            <pc:docMk/>
            <pc:sldMk cId="3531231945" sldId="266"/>
            <ac:picMk id="6" creationId="{93A58BE8-59F1-4E40-93CF-9B4D41381A79}"/>
          </ac:picMkLst>
        </pc:picChg>
      </pc:sldChg>
      <pc:sldChg chg="add replId">
        <pc:chgData name="Leo Schöchli" userId="S::lsc104222@stud.gibb.ch::be3989ec-b110-43e2-ba3e-e37913bbddeb" providerId="AD" clId="Web-{8E986944-1BF4-423D-8BF9-57725F8CAFC1}" dt="2020-05-11T09:03:29.287" v="221"/>
        <pc:sldMkLst>
          <pc:docMk/>
          <pc:sldMk cId="3005032784" sldId="267"/>
        </pc:sldMkLst>
      </pc:sldChg>
    </pc:docChg>
  </pc:docChgLst>
  <pc:docChgLst>
    <pc:chgData name="Leo Schöchli" userId="S::lsc104222@stud.gibb.ch::be3989ec-b110-43e2-ba3e-e37913bbddeb" providerId="AD" clId="Web-{5AC85283-AC20-8190-486B-DCFBAB51C4F3}"/>
    <pc:docChg chg="modSld sldOrd">
      <pc:chgData name="Leo Schöchli" userId="S::lsc104222@stud.gibb.ch::be3989ec-b110-43e2-ba3e-e37913bbddeb" providerId="AD" clId="Web-{5AC85283-AC20-8190-486B-DCFBAB51C4F3}" dt="2020-05-11T09:09:26.970" v="33"/>
      <pc:docMkLst>
        <pc:docMk/>
      </pc:docMkLst>
      <pc:sldChg chg="addSp delSp modSp">
        <pc:chgData name="Leo Schöchli" userId="S::lsc104222@stud.gibb.ch::be3989ec-b110-43e2-ba3e-e37913bbddeb" providerId="AD" clId="Web-{5AC85283-AC20-8190-486B-DCFBAB51C4F3}" dt="2020-05-11T09:08:34.423" v="7" actId="20577"/>
        <pc:sldMkLst>
          <pc:docMk/>
          <pc:sldMk cId="3531231945" sldId="266"/>
        </pc:sldMkLst>
        <pc:spChg chg="mod">
          <ac:chgData name="Leo Schöchli" userId="S::lsc104222@stud.gibb.ch::be3989ec-b110-43e2-ba3e-e37913bbddeb" providerId="AD" clId="Web-{5AC85283-AC20-8190-486B-DCFBAB51C4F3}" dt="2020-05-11T09:08:34.423" v="7" actId="20577"/>
          <ac:spMkLst>
            <pc:docMk/>
            <pc:sldMk cId="3531231945" sldId="266"/>
            <ac:spMk id="2" creationId="{F43FF277-6A58-3443-AE42-738D870D202D}"/>
          </ac:spMkLst>
        </pc:spChg>
        <pc:spChg chg="del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7" creationId="{713CCA87-AA1C-4956-9CBD-C7D6A054E724}"/>
          </ac:spMkLst>
        </pc:spChg>
        <pc:spChg chg="del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33" creationId="{1F9A0C1C-8ABC-401B-8FE9-AC9327C4C587}"/>
          </ac:spMkLst>
        </pc:spChg>
        <pc:spChg chg="del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35" creationId="{BA5783C3-2F96-40A7-A24F-30CB07AA3928}"/>
          </ac:spMkLst>
        </pc:spChg>
        <pc:spChg chg="del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37" creationId="{A9D08DBA-0326-4C4E-ACFB-576F3ABDD2D0}"/>
          </ac:spMkLst>
        </pc:spChg>
        <pc:spChg chg="add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40" creationId="{CB73C468-D875-4A8E-A540-E43BF8232DD4}"/>
          </ac:spMkLst>
        </pc:spChg>
        <pc:spChg chg="add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41" creationId="{B4734F2F-19FC-4D35-9BDE-5CEAD57D9B55}"/>
          </ac:spMkLst>
        </pc:spChg>
        <pc:spChg chg="add">
          <ac:chgData name="Leo Schöchli" userId="S::lsc104222@stud.gibb.ch::be3989ec-b110-43e2-ba3e-e37913bbddeb" providerId="AD" clId="Web-{5AC85283-AC20-8190-486B-DCFBAB51C4F3}" dt="2020-05-11T09:08:29.563" v="0"/>
          <ac:spMkLst>
            <pc:docMk/>
            <pc:sldMk cId="3531231945" sldId="266"/>
            <ac:spMk id="50" creationId="{D97A8A26-FD96-4968-A34A-727382AC7E46}"/>
          </ac:spMkLst>
        </pc:spChg>
        <pc:grpChg chg="del">
          <ac:chgData name="Leo Schöchli" userId="S::lsc104222@stud.gibb.ch::be3989ec-b110-43e2-ba3e-e37913bbddeb" providerId="AD" clId="Web-{5AC85283-AC20-8190-486B-DCFBAB51C4F3}" dt="2020-05-11T09:08:29.563" v="0"/>
          <ac:grpSpMkLst>
            <pc:docMk/>
            <pc:sldMk cId="3531231945" sldId="266"/>
            <ac:grpSpMk id="29" creationId="{449BC34D-9C23-4D6D-8213-1F471AF85B3F}"/>
          </ac:grpSpMkLst>
        </pc:grpChg>
        <pc:grpChg chg="add">
          <ac:chgData name="Leo Schöchli" userId="S::lsc104222@stud.gibb.ch::be3989ec-b110-43e2-ba3e-e37913bbddeb" providerId="AD" clId="Web-{5AC85283-AC20-8190-486B-DCFBAB51C4F3}" dt="2020-05-11T09:08:29.563" v="0"/>
          <ac:grpSpMkLst>
            <pc:docMk/>
            <pc:sldMk cId="3531231945" sldId="266"/>
            <ac:grpSpMk id="39" creationId="{449BC34D-9C23-4D6D-8213-1F471AF85B3F}"/>
          </ac:grpSpMkLst>
        </pc:grpChg>
        <pc:picChg chg="mod">
          <ac:chgData name="Leo Schöchli" userId="S::lsc104222@stud.gibb.ch::be3989ec-b110-43e2-ba3e-e37913bbddeb" providerId="AD" clId="Web-{5AC85283-AC20-8190-486B-DCFBAB51C4F3}" dt="2020-05-11T09:08:29.563" v="0"/>
          <ac:picMkLst>
            <pc:docMk/>
            <pc:sldMk cId="3531231945" sldId="266"/>
            <ac:picMk id="3" creationId="{05A370DF-7D57-453B-8539-6E84A5D78146}"/>
          </ac:picMkLst>
        </pc:picChg>
      </pc:sldChg>
      <pc:sldChg chg="addSp delSp modSp ord">
        <pc:chgData name="Leo Schöchli" userId="S::lsc104222@stud.gibb.ch::be3989ec-b110-43e2-ba3e-e37913bbddeb" providerId="AD" clId="Web-{5AC85283-AC20-8190-486B-DCFBAB51C4F3}" dt="2020-05-11T09:09:26.970" v="33"/>
        <pc:sldMkLst>
          <pc:docMk/>
          <pc:sldMk cId="3005032784" sldId="267"/>
        </pc:sldMkLst>
        <pc:spChg chg="mod ord">
          <ac:chgData name="Leo Schöchli" userId="S::lsc104222@stud.gibb.ch::be3989ec-b110-43e2-ba3e-e37913bbddeb" providerId="AD" clId="Web-{5AC85283-AC20-8190-486B-DCFBAB51C4F3}" dt="2020-05-11T09:09:22.845" v="32"/>
          <ac:spMkLst>
            <pc:docMk/>
            <pc:sldMk cId="3005032784" sldId="267"/>
            <ac:spMk id="2" creationId="{F43FF277-6A58-3443-AE42-738D870D202D}"/>
          </ac:spMkLst>
        </pc:spChg>
        <pc:spChg chg="add del mod">
          <ac:chgData name="Leo Schöchli" userId="S::lsc104222@stud.gibb.ch::be3989ec-b110-43e2-ba3e-e37913bbddeb" providerId="AD" clId="Web-{5AC85283-AC20-8190-486B-DCFBAB51C4F3}" dt="2020-05-11T09:09:01.923" v="11"/>
          <ac:spMkLst>
            <pc:docMk/>
            <pc:sldMk cId="3005032784" sldId="267"/>
            <ac:spMk id="4" creationId="{214B9BBA-AFCC-4B6F-BE89-6FE36EE54156}"/>
          </ac:spMkLst>
        </pc:spChg>
        <pc:spChg chg="del">
          <ac:chgData name="Leo Schöchli" userId="S::lsc104222@stud.gibb.ch::be3989ec-b110-43e2-ba3e-e37913bbddeb" providerId="AD" clId="Web-{5AC85283-AC20-8190-486B-DCFBAB51C4F3}" dt="2020-05-11T09:09:22.845" v="32"/>
          <ac:spMkLst>
            <pc:docMk/>
            <pc:sldMk cId="3005032784" sldId="267"/>
            <ac:spMk id="33" creationId="{1F9A0C1C-8ABC-401B-8FE9-AC9327C4C587}"/>
          </ac:spMkLst>
        </pc:spChg>
        <pc:spChg chg="del">
          <ac:chgData name="Leo Schöchli" userId="S::lsc104222@stud.gibb.ch::be3989ec-b110-43e2-ba3e-e37913bbddeb" providerId="AD" clId="Web-{5AC85283-AC20-8190-486B-DCFBAB51C4F3}" dt="2020-05-11T09:09:22.845" v="32"/>
          <ac:spMkLst>
            <pc:docMk/>
            <pc:sldMk cId="3005032784" sldId="267"/>
            <ac:spMk id="35" creationId="{BA5783C3-2F96-40A7-A24F-30CB07AA3928}"/>
          </ac:spMkLst>
        </pc:spChg>
        <pc:spChg chg="del">
          <ac:chgData name="Leo Schöchli" userId="S::lsc104222@stud.gibb.ch::be3989ec-b110-43e2-ba3e-e37913bbddeb" providerId="AD" clId="Web-{5AC85283-AC20-8190-486B-DCFBAB51C4F3}" dt="2020-05-11T09:09:22.845" v="32"/>
          <ac:spMkLst>
            <pc:docMk/>
            <pc:sldMk cId="3005032784" sldId="267"/>
            <ac:spMk id="37" creationId="{A9D08DBA-0326-4C4E-ACFB-576F3ABDD2D0}"/>
          </ac:spMkLst>
        </pc:spChg>
        <pc:spChg chg="add">
          <ac:chgData name="Leo Schöchli" userId="S::lsc104222@stud.gibb.ch::be3989ec-b110-43e2-ba3e-e37913bbddeb" providerId="AD" clId="Web-{5AC85283-AC20-8190-486B-DCFBAB51C4F3}" dt="2020-05-11T09:09:22.845" v="32"/>
          <ac:spMkLst>
            <pc:docMk/>
            <pc:sldMk cId="3005032784" sldId="267"/>
            <ac:spMk id="46" creationId="{2D170B9C-85A5-4673-981C-DDDBAC51F745}"/>
          </ac:spMkLst>
        </pc:spChg>
        <pc:spChg chg="add">
          <ac:chgData name="Leo Schöchli" userId="S::lsc104222@stud.gibb.ch::be3989ec-b110-43e2-ba3e-e37913bbddeb" providerId="AD" clId="Web-{5AC85283-AC20-8190-486B-DCFBAB51C4F3}" dt="2020-05-11T09:09:22.845" v="32"/>
          <ac:spMkLst>
            <pc:docMk/>
            <pc:sldMk cId="3005032784" sldId="267"/>
            <ac:spMk id="48" creationId="{1C82216A-4221-434A-B11C-7E13B4A1FC25}"/>
          </ac:spMkLst>
        </pc:spChg>
        <pc:grpChg chg="del">
          <ac:chgData name="Leo Schöchli" userId="S::lsc104222@stud.gibb.ch::be3989ec-b110-43e2-ba3e-e37913bbddeb" providerId="AD" clId="Web-{5AC85283-AC20-8190-486B-DCFBAB51C4F3}" dt="2020-05-11T09:09:22.845" v="32"/>
          <ac:grpSpMkLst>
            <pc:docMk/>
            <pc:sldMk cId="3005032784" sldId="267"/>
            <ac:grpSpMk id="29" creationId="{449BC34D-9C23-4D6D-8213-1F471AF85B3F}"/>
          </ac:grpSpMkLst>
        </pc:grpChg>
        <pc:grpChg chg="add">
          <ac:chgData name="Leo Schöchli" userId="S::lsc104222@stud.gibb.ch::be3989ec-b110-43e2-ba3e-e37913bbddeb" providerId="AD" clId="Web-{5AC85283-AC20-8190-486B-DCFBAB51C4F3}" dt="2020-05-11T09:09:22.845" v="32"/>
          <ac:grpSpMkLst>
            <pc:docMk/>
            <pc:sldMk cId="3005032784" sldId="267"/>
            <ac:grpSpMk id="42" creationId="{9D9D6BF1-DFF2-4526-9D13-BF339D8C4163}"/>
          </ac:grpSpMkLst>
        </pc:grpChg>
        <pc:picChg chg="add mod ord">
          <ac:chgData name="Leo Schöchli" userId="S::lsc104222@stud.gibb.ch::be3989ec-b110-43e2-ba3e-e37913bbddeb" providerId="AD" clId="Web-{5AC85283-AC20-8190-486B-DCFBAB51C4F3}" dt="2020-05-11T09:09:22.845" v="32"/>
          <ac:picMkLst>
            <pc:docMk/>
            <pc:sldMk cId="3005032784" sldId="267"/>
            <ac:picMk id="5" creationId="{2EA38285-E499-4493-95CA-73BF10E487AE}"/>
          </ac:picMkLst>
        </pc:picChg>
        <pc:picChg chg="del">
          <ac:chgData name="Leo Schöchli" userId="S::lsc104222@stud.gibb.ch::be3989ec-b110-43e2-ba3e-e37913bbddeb" providerId="AD" clId="Web-{5AC85283-AC20-8190-486B-DCFBAB51C4F3}" dt="2020-05-11T09:09:00.376" v="10"/>
          <ac:picMkLst>
            <pc:docMk/>
            <pc:sldMk cId="3005032784" sldId="267"/>
            <ac:picMk id="6" creationId="{93A58BE8-59F1-4E40-93CF-9B4D41381A79}"/>
          </ac:picMkLst>
        </pc:picChg>
      </pc:sldChg>
    </pc:docChg>
  </pc:docChgLst>
  <pc:docChgLst>
    <pc:chgData name="Thierry Leon Omar Beer" userId="S::tbe106765@stud.gibb.ch::a3d5d0a5-4e51-421f-bb9f-7c923331cad0" providerId="AD" clId="Web-{9F1DF12D-4C14-C261-DC84-584B10DBF917}"/>
    <pc:docChg chg="delSld modSection">
      <pc:chgData name="Thierry Leon Omar Beer" userId="S::tbe106765@stud.gibb.ch::a3d5d0a5-4e51-421f-bb9f-7c923331cad0" providerId="AD" clId="Web-{9F1DF12D-4C14-C261-DC84-584B10DBF917}" dt="2020-05-11T17:24:58.329" v="0"/>
      <pc:docMkLst>
        <pc:docMk/>
      </pc:docMkLst>
      <pc:sldChg chg="del">
        <pc:chgData name="Thierry Leon Omar Beer" userId="S::tbe106765@stud.gibb.ch::a3d5d0a5-4e51-421f-bb9f-7c923331cad0" providerId="AD" clId="Web-{9F1DF12D-4C14-C261-DC84-584B10DBF917}" dt="2020-05-11T17:24:58.329" v="0"/>
        <pc:sldMkLst>
          <pc:docMk/>
          <pc:sldMk cId="2833661879" sldId="264"/>
        </pc:sldMkLst>
      </pc:sldChg>
    </pc:docChg>
  </pc:docChgLst>
  <pc:docChgLst>
    <pc:chgData name="Leo Schöchli" userId="S::lsc104222@stud.gibb.ch::be3989ec-b110-43e2-ba3e-e37913bbddeb" providerId="AD" clId="Web-{5359A418-9A02-4D07-3CAC-5B901C114B9F}"/>
    <pc:docChg chg="modSld">
      <pc:chgData name="Leo Schöchli" userId="S::lsc104222@stud.gibb.ch::be3989ec-b110-43e2-ba3e-e37913bbddeb" providerId="AD" clId="Web-{5359A418-9A02-4D07-3CAC-5B901C114B9F}" dt="2020-04-28T08:56:40.833" v="20" actId="14100"/>
      <pc:docMkLst>
        <pc:docMk/>
      </pc:docMkLst>
      <pc:sldChg chg="modSp">
        <pc:chgData name="Leo Schöchli" userId="S::lsc104222@stud.gibb.ch::be3989ec-b110-43e2-ba3e-e37913bbddeb" providerId="AD" clId="Web-{5359A418-9A02-4D07-3CAC-5B901C114B9F}" dt="2020-04-28T08:56:40.833" v="20" actId="14100"/>
        <pc:sldMkLst>
          <pc:docMk/>
          <pc:sldMk cId="3293491790" sldId="257"/>
        </pc:sldMkLst>
        <pc:spChg chg="mod">
          <ac:chgData name="Leo Schöchli" userId="S::lsc104222@stud.gibb.ch::be3989ec-b110-43e2-ba3e-e37913bbddeb" providerId="AD" clId="Web-{5359A418-9A02-4D07-3CAC-5B901C114B9F}" dt="2020-04-28T08:56:14.708" v="18" actId="14100"/>
          <ac:spMkLst>
            <pc:docMk/>
            <pc:sldMk cId="3293491790" sldId="257"/>
            <ac:spMk id="2" creationId="{115387F2-94C2-F440-BEE5-D1BC149049D3}"/>
          </ac:spMkLst>
        </pc:spChg>
        <pc:spChg chg="mod">
          <ac:chgData name="Leo Schöchli" userId="S::lsc104222@stud.gibb.ch::be3989ec-b110-43e2-ba3e-e37913bbddeb" providerId="AD" clId="Web-{5359A418-9A02-4D07-3CAC-5B901C114B9F}" dt="2020-04-28T08:56:40.833" v="20" actId="14100"/>
          <ac:spMkLst>
            <pc:docMk/>
            <pc:sldMk cId="3293491790" sldId="257"/>
            <ac:spMk id="23" creationId="{16D64CCF-29A1-4833-BD45-BB71A43B457B}"/>
          </ac:spMkLst>
        </pc:spChg>
      </pc:sldChg>
    </pc:docChg>
  </pc:docChgLst>
  <pc:docChgLst>
    <pc:chgData name="Thierry Leon Omar Beer" userId="S::tbe106765@stud.gibb.ch::a3d5d0a5-4e51-421f-bb9f-7c923331cad0" providerId="AD" clId="Web-{FEA83BCC-D1B9-F86B-DBFC-E2B7DD70373F}"/>
    <pc:docChg chg="addSld delSld modSld modSection">
      <pc:chgData name="Thierry Leon Omar Beer" userId="S::tbe106765@stud.gibb.ch::a3d5d0a5-4e51-421f-bb9f-7c923331cad0" providerId="AD" clId="Web-{FEA83BCC-D1B9-F86B-DBFC-E2B7DD70373F}" dt="2020-04-28T07:13:46.640" v="274" actId="20577"/>
      <pc:docMkLst>
        <pc:docMk/>
      </pc:docMkLst>
      <pc:sldChg chg="addSp delSp modSp mod setBg">
        <pc:chgData name="Thierry Leon Omar Beer" userId="S::tbe106765@stud.gibb.ch::a3d5d0a5-4e51-421f-bb9f-7c923331cad0" providerId="AD" clId="Web-{FEA83BCC-D1B9-F86B-DBFC-E2B7DD70373F}" dt="2020-04-28T06:51:48.490" v="202"/>
        <pc:sldMkLst>
          <pc:docMk/>
          <pc:sldMk cId="3693627389" sldId="260"/>
        </pc:sldMkLst>
        <pc:spChg chg="mod">
          <ac:chgData name="Thierry Leon Omar Beer" userId="S::tbe106765@stud.gibb.ch::a3d5d0a5-4e51-421f-bb9f-7c923331cad0" providerId="AD" clId="Web-{FEA83BCC-D1B9-F86B-DBFC-E2B7DD70373F}" dt="2020-04-28T06:51:31.318" v="199"/>
          <ac:spMkLst>
            <pc:docMk/>
            <pc:sldMk cId="3693627389" sldId="260"/>
            <ac:spMk id="2" creationId="{2C75570F-463C-7E44-B577-5AE6CB08518F}"/>
          </ac:spMkLst>
        </pc:spChg>
        <pc:spChg chg="del mod">
          <ac:chgData name="Thierry Leon Omar Beer" userId="S::tbe106765@stud.gibb.ch::a3d5d0a5-4e51-421f-bb9f-7c923331cad0" providerId="AD" clId="Web-{FEA83BCC-D1B9-F86B-DBFC-E2B7DD70373F}" dt="2020-04-28T06:48:25.194" v="145"/>
          <ac:spMkLst>
            <pc:docMk/>
            <pc:sldMk cId="3693627389" sldId="260"/>
            <ac:spMk id="3" creationId="{EAC99E85-FFD0-964F-AA7E-B1CCB6E62A7F}"/>
          </ac:spMkLst>
        </pc:spChg>
        <pc:spChg chg="add del">
          <ac:chgData name="Thierry Leon Omar Beer" userId="S::tbe106765@stud.gibb.ch::a3d5d0a5-4e51-421f-bb9f-7c923331cad0" providerId="AD" clId="Web-{FEA83BCC-D1B9-F86B-DBFC-E2B7DD70373F}" dt="2020-04-28T06:51:31.318" v="199"/>
          <ac:spMkLst>
            <pc:docMk/>
            <pc:sldMk cId="3693627389" sldId="260"/>
            <ac:spMk id="7" creationId="{1E1665A6-74DB-4F44-A6EF-F01205E8718B}"/>
          </ac:spMkLst>
        </pc:spChg>
        <pc:spChg chg="add del">
          <ac:chgData name="Thierry Leon Omar Beer" userId="S::tbe106765@stud.gibb.ch::a3d5d0a5-4e51-421f-bb9f-7c923331cad0" providerId="AD" clId="Web-{FEA83BCC-D1B9-F86B-DBFC-E2B7DD70373F}" dt="2020-04-28T06:50:51.615" v="194"/>
          <ac:spMkLst>
            <pc:docMk/>
            <pc:sldMk cId="3693627389" sldId="260"/>
            <ac:spMk id="10" creationId="{1E1665A6-74DB-4F44-A6EF-F01205E8718B}"/>
          </ac:spMkLst>
        </pc:spChg>
        <pc:spChg chg="add del mod">
          <ac:chgData name="Thierry Leon Omar Beer" userId="S::tbe106765@stud.gibb.ch::a3d5d0a5-4e51-421f-bb9f-7c923331cad0" providerId="AD" clId="Web-{FEA83BCC-D1B9-F86B-DBFC-E2B7DD70373F}" dt="2020-04-28T06:49:13.366" v="152"/>
          <ac:spMkLst>
            <pc:docMk/>
            <pc:sldMk cId="3693627389" sldId="260"/>
            <ac:spMk id="26" creationId="{A8D89942-A799-4598-B560-0EE793706219}"/>
          </ac:spMkLst>
        </pc:spChg>
        <pc:graphicFrameChg chg="add del mod modGraphic">
          <ac:chgData name="Thierry Leon Omar Beer" userId="S::tbe106765@stud.gibb.ch::a3d5d0a5-4e51-421f-bb9f-7c923331cad0" providerId="AD" clId="Web-{FEA83BCC-D1B9-F86B-DBFC-E2B7DD70373F}" dt="2020-04-28T06:51:48.490" v="202"/>
          <ac:graphicFrameMkLst>
            <pc:docMk/>
            <pc:sldMk cId="3693627389" sldId="260"/>
            <ac:graphicFrameMk id="5" creationId="{97BB86DE-2DD6-4953-B007-CF27A10B0A2F}"/>
          </ac:graphicFrameMkLst>
        </pc:graphicFrameChg>
      </pc:sldChg>
      <pc:sldChg chg="addSp delSp modSp mod setBg">
        <pc:chgData name="Thierry Leon Omar Beer" userId="S::tbe106765@stud.gibb.ch::a3d5d0a5-4e51-421f-bb9f-7c923331cad0" providerId="AD" clId="Web-{FEA83BCC-D1B9-F86B-DBFC-E2B7DD70373F}" dt="2020-04-28T06:51:41.381" v="201"/>
        <pc:sldMkLst>
          <pc:docMk/>
          <pc:sldMk cId="1652961767" sldId="261"/>
        </pc:sldMkLst>
        <pc:spChg chg="mod">
          <ac:chgData name="Thierry Leon Omar Beer" userId="S::tbe106765@stud.gibb.ch::a3d5d0a5-4e51-421f-bb9f-7c923331cad0" providerId="AD" clId="Web-{FEA83BCC-D1B9-F86B-DBFC-E2B7DD70373F}" dt="2020-04-28T06:41:20.915" v="133"/>
          <ac:spMkLst>
            <pc:docMk/>
            <pc:sldMk cId="1652961767" sldId="261"/>
            <ac:spMk id="2" creationId="{9740BFBA-A210-0341-B52F-1AB43A04F536}"/>
          </ac:spMkLst>
        </pc:spChg>
        <pc:spChg chg="del mod">
          <ac:chgData name="Thierry Leon Omar Beer" userId="S::tbe106765@stud.gibb.ch::a3d5d0a5-4e51-421f-bb9f-7c923331cad0" providerId="AD" clId="Web-{FEA83BCC-D1B9-F86B-DBFC-E2B7DD70373F}" dt="2020-04-28T06:37:53.291" v="107"/>
          <ac:spMkLst>
            <pc:docMk/>
            <pc:sldMk cId="1652961767" sldId="261"/>
            <ac:spMk id="3" creationId="{ABE2AEF3-1CC8-594E-A50A-E673D81A473B}"/>
          </ac:spMkLst>
        </pc:spChg>
        <pc:spChg chg="add del">
          <ac:chgData name="Thierry Leon Omar Beer" userId="S::tbe106765@stud.gibb.ch::a3d5d0a5-4e51-421f-bb9f-7c923331cad0" providerId="AD" clId="Web-{FEA83BCC-D1B9-F86B-DBFC-E2B7DD70373F}" dt="2020-04-28T06:41:20.915" v="133"/>
          <ac:spMkLst>
            <pc:docMk/>
            <pc:sldMk cId="1652961767" sldId="261"/>
            <ac:spMk id="6" creationId="{1E1665A6-74DB-4F44-A6EF-F01205E8718B}"/>
          </ac:spMkLst>
        </pc:spChg>
        <pc:spChg chg="add del">
          <ac:chgData name="Thierry Leon Omar Beer" userId="S::tbe106765@stud.gibb.ch::a3d5d0a5-4e51-421f-bb9f-7c923331cad0" providerId="AD" clId="Web-{FEA83BCC-D1B9-F86B-DBFC-E2B7DD70373F}" dt="2020-04-28T06:38:41.603" v="122"/>
          <ac:spMkLst>
            <pc:docMk/>
            <pc:sldMk cId="1652961767" sldId="261"/>
            <ac:spMk id="9" creationId="{1E1665A6-74DB-4F44-A6EF-F01205E8718B}"/>
          </ac:spMkLst>
        </pc:spChg>
        <pc:graphicFrameChg chg="add mod modGraphic">
          <ac:chgData name="Thierry Leon Omar Beer" userId="S::tbe106765@stud.gibb.ch::a3d5d0a5-4e51-421f-bb9f-7c923331cad0" providerId="AD" clId="Web-{FEA83BCC-D1B9-F86B-DBFC-E2B7DD70373F}" dt="2020-04-28T06:51:41.381" v="201"/>
          <ac:graphicFrameMkLst>
            <pc:docMk/>
            <pc:sldMk cId="1652961767" sldId="261"/>
            <ac:graphicFrameMk id="4" creationId="{70B378D4-0962-4B9C-AD7E-5A1DE3C9505D}"/>
          </ac:graphicFrameMkLst>
        </pc:graphicFrameChg>
      </pc:sldChg>
      <pc:sldChg chg="modSp del">
        <pc:chgData name="Thierry Leon Omar Beer" userId="S::tbe106765@stud.gibb.ch::a3d5d0a5-4e51-421f-bb9f-7c923331cad0" providerId="AD" clId="Web-{FEA83BCC-D1B9-F86B-DBFC-E2B7DD70373F}" dt="2020-04-28T06:49:30.256" v="160"/>
        <pc:sldMkLst>
          <pc:docMk/>
          <pc:sldMk cId="3184554238" sldId="262"/>
        </pc:sldMkLst>
        <pc:spChg chg="mod">
          <ac:chgData name="Thierry Leon Omar Beer" userId="S::tbe106765@stud.gibb.ch::a3d5d0a5-4e51-421f-bb9f-7c923331cad0" providerId="AD" clId="Web-{FEA83BCC-D1B9-F86B-DBFC-E2B7DD70373F}" dt="2020-04-28T06:37:28.182" v="75" actId="20577"/>
          <ac:spMkLst>
            <pc:docMk/>
            <pc:sldMk cId="3184554238" sldId="262"/>
            <ac:spMk id="3" creationId="{D3291CBF-0FE7-8646-A37F-AE2B1ABFD820}"/>
          </ac:spMkLst>
        </pc:spChg>
      </pc:sldChg>
      <pc:sldChg chg="modSp new">
        <pc:chgData name="Thierry Leon Omar Beer" userId="S::tbe106765@stud.gibb.ch::a3d5d0a5-4e51-421f-bb9f-7c923331cad0" providerId="AD" clId="Web-{FEA83BCC-D1B9-F86B-DBFC-E2B7DD70373F}" dt="2020-04-28T07:13:46.640" v="273" actId="20577"/>
        <pc:sldMkLst>
          <pc:docMk/>
          <pc:sldMk cId="2833661879" sldId="264"/>
        </pc:sldMkLst>
        <pc:spChg chg="mod">
          <ac:chgData name="Thierry Leon Omar Beer" userId="S::tbe106765@stud.gibb.ch::a3d5d0a5-4e51-421f-bb9f-7c923331cad0" providerId="AD" clId="Web-{FEA83BCC-D1B9-F86B-DBFC-E2B7DD70373F}" dt="2020-04-28T06:25:18.810" v="7" actId="20577"/>
          <ac:spMkLst>
            <pc:docMk/>
            <pc:sldMk cId="2833661879" sldId="264"/>
            <ac:spMk id="2" creationId="{2D919E85-7539-40DC-845F-D5BC0B13392C}"/>
          </ac:spMkLst>
        </pc:spChg>
        <pc:spChg chg="mod">
          <ac:chgData name="Thierry Leon Omar Beer" userId="S::tbe106765@stud.gibb.ch::a3d5d0a5-4e51-421f-bb9f-7c923331cad0" providerId="AD" clId="Web-{FEA83BCC-D1B9-F86B-DBFC-E2B7DD70373F}" dt="2020-04-28T07:13:46.640" v="273" actId="20577"/>
          <ac:spMkLst>
            <pc:docMk/>
            <pc:sldMk cId="2833661879" sldId="264"/>
            <ac:spMk id="3" creationId="{39993A85-52BE-4C40-ABDA-D8C1B31E6933}"/>
          </ac:spMkLst>
        </pc:spChg>
      </pc:sldChg>
    </pc:docChg>
  </pc:docChgLst>
  <pc:docChgLst>
    <pc:chgData name="Leo Schöchli" userId="S::lsc104222@stud.gibb.ch::be3989ec-b110-43e2-ba3e-e37913bbddeb" providerId="AD" clId="Web-{7E685AEA-88F1-4B0D-9E54-A48CDA43E88A}"/>
    <pc:docChg chg="modSld">
      <pc:chgData name="Leo Schöchli" userId="S::lsc104222@stud.gibb.ch::be3989ec-b110-43e2-ba3e-e37913bbddeb" providerId="AD" clId="Web-{7E685AEA-88F1-4B0D-9E54-A48CDA43E88A}" dt="2020-06-23T06:19:13.543" v="1" actId="1076"/>
      <pc:docMkLst>
        <pc:docMk/>
      </pc:docMkLst>
      <pc:sldChg chg="addSp modSp">
        <pc:chgData name="Leo Schöchli" userId="S::lsc104222@stud.gibb.ch::be3989ec-b110-43e2-ba3e-e37913bbddeb" providerId="AD" clId="Web-{7E685AEA-88F1-4B0D-9E54-A48CDA43E88A}" dt="2020-06-23T06:19:13.543" v="1" actId="1076"/>
        <pc:sldMkLst>
          <pc:docMk/>
          <pc:sldMk cId="815824799" sldId="259"/>
        </pc:sldMkLst>
        <pc:picChg chg="add mod">
          <ac:chgData name="Leo Schöchli" userId="S::lsc104222@stud.gibb.ch::be3989ec-b110-43e2-ba3e-e37913bbddeb" providerId="AD" clId="Web-{7E685AEA-88F1-4B0D-9E54-A48CDA43E88A}" dt="2020-06-23T06:19:13.543" v="1" actId="1076"/>
          <ac:picMkLst>
            <pc:docMk/>
            <pc:sldMk cId="815824799" sldId="259"/>
            <ac:picMk id="5" creationId="{976DCD87-DE2A-4637-A709-E3EE971534B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B9F1F-8151-4A47-94FF-54F404D11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de-DE"/>
        </a:p>
      </dgm:t>
    </dgm:pt>
    <dgm:pt modelId="{C939878A-4891-41C1-A06A-0C236407A50C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Vue.js</a:t>
          </a:r>
          <a:r>
            <a:rPr lang="en-CH">
              <a:latin typeface="Franklin Gothic Book" panose="020B0503020102020204"/>
            </a:rPr>
            <a:t> </a:t>
          </a:r>
          <a:br>
            <a:rPr lang="de-DE">
              <a:latin typeface="Franklin Gothic Book" panose="020B0503020102020204"/>
            </a:rPr>
          </a:br>
          <a:r>
            <a:rPr lang="en-CH" i="1"/>
            <a:t>JavaScript Framework</a:t>
          </a:r>
          <a:endParaRPr lang="de-DE" i="1">
            <a:latin typeface="Franklin Gothic Book" panose="020B0503020102020204"/>
          </a:endParaRPr>
        </a:p>
      </dgm:t>
    </dgm:pt>
    <dgm:pt modelId="{4A85072A-3691-48C7-B482-A7E2DA2B486E}" type="parTrans" cxnId="{DD07D83E-EA38-4E09-A988-B1AEAA61061B}">
      <dgm:prSet/>
      <dgm:spPr/>
      <dgm:t>
        <a:bodyPr/>
        <a:lstStyle/>
        <a:p>
          <a:endParaRPr lang="de-DE"/>
        </a:p>
      </dgm:t>
    </dgm:pt>
    <dgm:pt modelId="{0E677A82-A656-4BD5-8247-9C1E0A7DA663}" type="sibTrans" cxnId="{DD07D83E-EA38-4E09-A988-B1AEAA61061B}">
      <dgm:prSet/>
      <dgm:spPr/>
      <dgm:t>
        <a:bodyPr/>
        <a:lstStyle/>
        <a:p>
          <a:endParaRPr lang="de-DE"/>
        </a:p>
      </dgm:t>
    </dgm:pt>
    <dgm:pt modelId="{8D83C3B7-1C3E-42BE-B608-338265498D08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Lightroom</a:t>
          </a:r>
          <a:br>
            <a:rPr lang="en-CH">
              <a:latin typeface="Franklin Gothic Book" panose="020B0503020102020204"/>
            </a:rPr>
          </a:br>
          <a:r>
            <a:rPr lang="en-CH" i="1">
              <a:latin typeface="Franklin Gothic Book" panose="020B0503020102020204"/>
            </a:rPr>
            <a:t>Bildbearbeitungsprogramm</a:t>
          </a:r>
          <a:endParaRPr lang="de-DE" i="1"/>
        </a:p>
      </dgm:t>
    </dgm:pt>
    <dgm:pt modelId="{E7A2413A-31A3-47BE-AC10-7A7A485437B3}" type="parTrans" cxnId="{8FE3266A-D04B-4A7B-AC3B-71BC7C03E691}">
      <dgm:prSet/>
      <dgm:spPr/>
      <dgm:t>
        <a:bodyPr/>
        <a:lstStyle/>
        <a:p>
          <a:endParaRPr lang="de-DE"/>
        </a:p>
      </dgm:t>
    </dgm:pt>
    <dgm:pt modelId="{8D5A8EA1-8B77-4A55-B4FF-5DE1FC9BBE0E}" type="sibTrans" cxnId="{8FE3266A-D04B-4A7B-AC3B-71BC7C03E691}">
      <dgm:prSet/>
      <dgm:spPr/>
      <dgm:t>
        <a:bodyPr/>
        <a:lstStyle/>
        <a:p>
          <a:endParaRPr lang="de-DE"/>
        </a:p>
      </dgm:t>
    </dgm:pt>
    <dgm:pt modelId="{199B25FB-CA6F-4A3D-B433-5C50B2E43347}" type="pres">
      <dgm:prSet presAssocID="{2A3B9F1F-8151-4A47-94FF-54F404D11970}" presName="root" presStyleCnt="0">
        <dgm:presLayoutVars>
          <dgm:dir/>
          <dgm:resizeHandles val="exact"/>
        </dgm:presLayoutVars>
      </dgm:prSet>
      <dgm:spPr/>
    </dgm:pt>
    <dgm:pt modelId="{429C5C62-022D-49D7-B142-A5A16E7D83D2}" type="pres">
      <dgm:prSet presAssocID="{C939878A-4891-41C1-A06A-0C236407A50C}" presName="compNode" presStyleCnt="0"/>
      <dgm:spPr/>
    </dgm:pt>
    <dgm:pt modelId="{B5F2F957-0681-45AB-8213-153E5CF724B5}" type="pres">
      <dgm:prSet presAssocID="{C939878A-4891-41C1-A06A-0C236407A5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A0472670-AFAC-4B79-A6ED-D07C585B84B1}" type="pres">
      <dgm:prSet presAssocID="{C939878A-4891-41C1-A06A-0C236407A50C}" presName="spaceRect" presStyleCnt="0"/>
      <dgm:spPr/>
    </dgm:pt>
    <dgm:pt modelId="{D5BB633E-3C14-4F4B-B3B5-C005776A9605}" type="pres">
      <dgm:prSet presAssocID="{C939878A-4891-41C1-A06A-0C236407A50C}" presName="textRect" presStyleLbl="revTx" presStyleIdx="0" presStyleCnt="2">
        <dgm:presLayoutVars>
          <dgm:chMax val="1"/>
          <dgm:chPref val="1"/>
        </dgm:presLayoutVars>
      </dgm:prSet>
      <dgm:spPr/>
    </dgm:pt>
    <dgm:pt modelId="{9A36DF9F-311C-4E1D-87FE-BF79C33857F0}" type="pres">
      <dgm:prSet presAssocID="{0E677A82-A656-4BD5-8247-9C1E0A7DA663}" presName="sibTrans" presStyleCnt="0"/>
      <dgm:spPr/>
    </dgm:pt>
    <dgm:pt modelId="{6312943B-6530-4D85-B128-63386C11EE27}" type="pres">
      <dgm:prSet presAssocID="{8D83C3B7-1C3E-42BE-B608-338265498D08}" presName="compNode" presStyleCnt="0"/>
      <dgm:spPr/>
    </dgm:pt>
    <dgm:pt modelId="{C702CA42-3C8B-4277-835F-31E629AB94C8}" type="pres">
      <dgm:prSet presAssocID="{8D83C3B7-1C3E-42BE-B608-338265498D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AA430B87-6A6A-4F40-AC7B-8FF1C3FF366F}" type="pres">
      <dgm:prSet presAssocID="{8D83C3B7-1C3E-42BE-B608-338265498D08}" presName="spaceRect" presStyleCnt="0"/>
      <dgm:spPr/>
    </dgm:pt>
    <dgm:pt modelId="{E413AD7B-AEEF-4E3A-80B4-1FF854671AB4}" type="pres">
      <dgm:prSet presAssocID="{8D83C3B7-1C3E-42BE-B608-338265498D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7CE0113-CE5F-4866-9DBB-507D2B4CDCB7}" type="presOf" srcId="{C939878A-4891-41C1-A06A-0C236407A50C}" destId="{D5BB633E-3C14-4F4B-B3B5-C005776A9605}" srcOrd="0" destOrd="0" presId="urn:microsoft.com/office/officeart/2018/2/layout/IconLabelList"/>
    <dgm:cxn modelId="{DD07D83E-EA38-4E09-A988-B1AEAA61061B}" srcId="{2A3B9F1F-8151-4A47-94FF-54F404D11970}" destId="{C939878A-4891-41C1-A06A-0C236407A50C}" srcOrd="0" destOrd="0" parTransId="{4A85072A-3691-48C7-B482-A7E2DA2B486E}" sibTransId="{0E677A82-A656-4BD5-8247-9C1E0A7DA663}"/>
    <dgm:cxn modelId="{8FE3266A-D04B-4A7B-AC3B-71BC7C03E691}" srcId="{2A3B9F1F-8151-4A47-94FF-54F404D11970}" destId="{8D83C3B7-1C3E-42BE-B608-338265498D08}" srcOrd="1" destOrd="0" parTransId="{E7A2413A-31A3-47BE-AC10-7A7A485437B3}" sibTransId="{8D5A8EA1-8B77-4A55-B4FF-5DE1FC9BBE0E}"/>
    <dgm:cxn modelId="{EF7526BE-A9D7-4FF4-BB33-2B6635B79A86}" type="presOf" srcId="{2A3B9F1F-8151-4A47-94FF-54F404D11970}" destId="{199B25FB-CA6F-4A3D-B433-5C50B2E43347}" srcOrd="0" destOrd="0" presId="urn:microsoft.com/office/officeart/2018/2/layout/IconLabelList"/>
    <dgm:cxn modelId="{07D460C6-0AD0-4B99-92E9-09A9ABC60691}" type="presOf" srcId="{8D83C3B7-1C3E-42BE-B608-338265498D08}" destId="{E413AD7B-AEEF-4E3A-80B4-1FF854671AB4}" srcOrd="0" destOrd="0" presId="urn:microsoft.com/office/officeart/2018/2/layout/IconLabelList"/>
    <dgm:cxn modelId="{B638E47A-621C-4BB4-AE4C-629BE8B32FD9}" type="presParOf" srcId="{199B25FB-CA6F-4A3D-B433-5C50B2E43347}" destId="{429C5C62-022D-49D7-B142-A5A16E7D83D2}" srcOrd="0" destOrd="0" presId="urn:microsoft.com/office/officeart/2018/2/layout/IconLabelList"/>
    <dgm:cxn modelId="{413926B9-7591-42AE-B43D-7279281A2754}" type="presParOf" srcId="{429C5C62-022D-49D7-B142-A5A16E7D83D2}" destId="{B5F2F957-0681-45AB-8213-153E5CF724B5}" srcOrd="0" destOrd="0" presId="urn:microsoft.com/office/officeart/2018/2/layout/IconLabelList"/>
    <dgm:cxn modelId="{91E490F9-D4F0-4AE7-B88F-6C0912915CC1}" type="presParOf" srcId="{429C5C62-022D-49D7-B142-A5A16E7D83D2}" destId="{A0472670-AFAC-4B79-A6ED-D07C585B84B1}" srcOrd="1" destOrd="0" presId="urn:microsoft.com/office/officeart/2018/2/layout/IconLabelList"/>
    <dgm:cxn modelId="{4448E357-12D3-4395-87AA-71D5D46E505F}" type="presParOf" srcId="{429C5C62-022D-49D7-B142-A5A16E7D83D2}" destId="{D5BB633E-3C14-4F4B-B3B5-C005776A9605}" srcOrd="2" destOrd="0" presId="urn:microsoft.com/office/officeart/2018/2/layout/IconLabelList"/>
    <dgm:cxn modelId="{8732BDC1-C3C8-426B-9393-4E240E31C1C6}" type="presParOf" srcId="{199B25FB-CA6F-4A3D-B433-5C50B2E43347}" destId="{9A36DF9F-311C-4E1D-87FE-BF79C33857F0}" srcOrd="1" destOrd="0" presId="urn:microsoft.com/office/officeart/2018/2/layout/IconLabelList"/>
    <dgm:cxn modelId="{EE698EAB-B517-4EEA-BA64-461CD89B8805}" type="presParOf" srcId="{199B25FB-CA6F-4A3D-B433-5C50B2E43347}" destId="{6312943B-6530-4D85-B128-63386C11EE27}" srcOrd="2" destOrd="0" presId="urn:microsoft.com/office/officeart/2018/2/layout/IconLabelList"/>
    <dgm:cxn modelId="{1C218FEA-F792-4A2F-BB20-B54872D8BCFB}" type="presParOf" srcId="{6312943B-6530-4D85-B128-63386C11EE27}" destId="{C702CA42-3C8B-4277-835F-31E629AB94C8}" srcOrd="0" destOrd="0" presId="urn:microsoft.com/office/officeart/2018/2/layout/IconLabelList"/>
    <dgm:cxn modelId="{56FBCE93-7DBA-471E-BFCD-2E49E80D4C0A}" type="presParOf" srcId="{6312943B-6530-4D85-B128-63386C11EE27}" destId="{AA430B87-6A6A-4F40-AC7B-8FF1C3FF366F}" srcOrd="1" destOrd="0" presId="urn:microsoft.com/office/officeart/2018/2/layout/IconLabelList"/>
    <dgm:cxn modelId="{391FF979-D80D-4C3F-BF77-C83DAEF63DBC}" type="presParOf" srcId="{6312943B-6530-4D85-B128-63386C11EE27}" destId="{E413AD7B-AEEF-4E3A-80B4-1FF854671A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3192F-7C30-429F-ADC7-38BB7041BA0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2AC76-4B5D-4093-A388-DC939D91A88B}">
      <dgm:prSet/>
      <dgm:spPr/>
      <dgm:t>
        <a:bodyPr/>
        <a:lstStyle/>
        <a:p>
          <a:pPr>
            <a:lnSpc>
              <a:spcPct val="100000"/>
            </a:lnSpc>
          </a:pPr>
          <a:r>
            <a:rPr lang="en-CH">
              <a:latin typeface="Franklin Gothic Book" panose="020B0503020102020204"/>
            </a:rPr>
            <a:t>Bootstrap</a:t>
          </a:r>
          <a:br>
            <a:rPr lang="en-CH">
              <a:latin typeface="Franklin Gothic Book" panose="020B0503020102020204"/>
            </a:rPr>
          </a:br>
          <a:r>
            <a:rPr lang="en-CH" i="1">
              <a:latin typeface="Franklin Gothic Book" panose="020B0503020102020204"/>
            </a:rPr>
            <a:t>CSS</a:t>
          </a:r>
          <a:r>
            <a:rPr lang="en-CH" i="1"/>
            <a:t> Library</a:t>
          </a:r>
          <a:endParaRPr lang="en-US" i="1"/>
        </a:p>
      </dgm:t>
    </dgm:pt>
    <dgm:pt modelId="{57E12A2B-3538-4F64-8271-54B3005F2BC9}" type="parTrans" cxnId="{132E78A7-5343-437F-903A-9924A9B9BA94}">
      <dgm:prSet/>
      <dgm:spPr/>
      <dgm:t>
        <a:bodyPr/>
        <a:lstStyle/>
        <a:p>
          <a:endParaRPr lang="en-US"/>
        </a:p>
      </dgm:t>
    </dgm:pt>
    <dgm:pt modelId="{46683FCA-3B19-4FC7-8478-B5DBC45E0B14}" type="sibTrans" cxnId="{132E78A7-5343-437F-903A-9924A9B9BA94}">
      <dgm:prSet/>
      <dgm:spPr/>
      <dgm:t>
        <a:bodyPr/>
        <a:lstStyle/>
        <a:p>
          <a:endParaRPr lang="en-US"/>
        </a:p>
      </dgm:t>
    </dgm:pt>
    <dgm:pt modelId="{98D7A890-A720-43D3-A0B7-10AEA64A4D01}">
      <dgm:prSet/>
      <dgm:spPr/>
      <dgm:t>
        <a:bodyPr/>
        <a:lstStyle/>
        <a:p>
          <a:pPr>
            <a:lnSpc>
              <a:spcPct val="100000"/>
            </a:lnSpc>
          </a:pPr>
          <a:r>
            <a:rPr lang="en-CH">
              <a:latin typeface="Franklin Gothic Book" panose="020B0503020102020204"/>
            </a:rPr>
            <a:t>Beerslider</a:t>
          </a:r>
          <a:br>
            <a:rPr lang="en-US">
              <a:latin typeface="Franklin Gothic Book" panose="020B0503020102020204"/>
            </a:rPr>
          </a:br>
          <a:r>
            <a:rPr lang="en-US" i="1">
              <a:latin typeface="Franklin Gothic Book" panose="020B0503020102020204"/>
            </a:rPr>
            <a:t>Slider script</a:t>
          </a:r>
          <a:endParaRPr lang="en-US" i="1"/>
        </a:p>
      </dgm:t>
    </dgm:pt>
    <dgm:pt modelId="{1396BD17-EFA0-4457-AA25-6786178BE5DA}" type="parTrans" cxnId="{2975B7DA-B8E5-40FD-84F5-9156210B9E14}">
      <dgm:prSet/>
      <dgm:spPr/>
      <dgm:t>
        <a:bodyPr/>
        <a:lstStyle/>
        <a:p>
          <a:endParaRPr lang="en-US"/>
        </a:p>
      </dgm:t>
    </dgm:pt>
    <dgm:pt modelId="{A0669C23-A573-4D08-8CF6-07B44D901C03}" type="sibTrans" cxnId="{2975B7DA-B8E5-40FD-84F5-9156210B9E14}">
      <dgm:prSet/>
      <dgm:spPr/>
      <dgm:t>
        <a:bodyPr/>
        <a:lstStyle/>
        <a:p>
          <a:endParaRPr lang="en-US"/>
        </a:p>
      </dgm:t>
    </dgm:pt>
    <dgm:pt modelId="{38E6119B-06F9-4247-A868-AC8A99E17AD5}" type="pres">
      <dgm:prSet presAssocID="{82C3192F-7C30-429F-ADC7-38BB7041BA0A}" presName="root" presStyleCnt="0">
        <dgm:presLayoutVars>
          <dgm:dir/>
          <dgm:resizeHandles val="exact"/>
        </dgm:presLayoutVars>
      </dgm:prSet>
      <dgm:spPr/>
    </dgm:pt>
    <dgm:pt modelId="{15765438-6180-444E-97B5-A8B956C4F7C4}" type="pres">
      <dgm:prSet presAssocID="{25F2AC76-4B5D-4093-A388-DC939D91A88B}" presName="compNode" presStyleCnt="0"/>
      <dgm:spPr/>
    </dgm:pt>
    <dgm:pt modelId="{626E1612-8807-48A4-A6FA-E34BD4C23757}" type="pres">
      <dgm:prSet presAssocID="{25F2AC76-4B5D-4093-A388-DC939D91A88B}" presName="iconRect" presStyleLbl="node1" presStyleIdx="0" presStyleCnt="2" custLinFactNeighborX="3785" custLinFactNeighborY="1197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95560FEA-3A37-4712-B379-0BD4B6EFEF5A}" type="pres">
      <dgm:prSet presAssocID="{25F2AC76-4B5D-4093-A388-DC939D91A88B}" presName="spaceRect" presStyleCnt="0"/>
      <dgm:spPr/>
    </dgm:pt>
    <dgm:pt modelId="{54CCA794-CBE6-4FF1-A539-656B54701C63}" type="pres">
      <dgm:prSet presAssocID="{25F2AC76-4B5D-4093-A388-DC939D91A88B}" presName="textRect" presStyleLbl="revTx" presStyleIdx="0" presStyleCnt="2">
        <dgm:presLayoutVars>
          <dgm:chMax val="1"/>
          <dgm:chPref val="1"/>
        </dgm:presLayoutVars>
      </dgm:prSet>
      <dgm:spPr/>
    </dgm:pt>
    <dgm:pt modelId="{46F8D2E7-18E2-4A8D-B0E8-86AE9C9E34CF}" type="pres">
      <dgm:prSet presAssocID="{46683FCA-3B19-4FC7-8478-B5DBC45E0B14}" presName="sibTrans" presStyleCnt="0"/>
      <dgm:spPr/>
    </dgm:pt>
    <dgm:pt modelId="{BBAE85A3-BA8A-4E21-9544-517C5F1F37F4}" type="pres">
      <dgm:prSet presAssocID="{98D7A890-A720-43D3-A0B7-10AEA64A4D01}" presName="compNode" presStyleCnt="0"/>
      <dgm:spPr/>
    </dgm:pt>
    <dgm:pt modelId="{A706E29A-D394-4BC2-877C-29C23F7F34A4}" type="pres">
      <dgm:prSet presAssocID="{98D7A890-A720-43D3-A0B7-10AEA64A4D01}" presName="iconRect" presStyleLbl="node1" presStyleIdx="1" presStyleCnt="2" custLinFactNeighborX="-1271" custLinFactNeighborY="11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riftrolle"/>
        </a:ext>
      </dgm:extLst>
    </dgm:pt>
    <dgm:pt modelId="{0A37ACEF-C74C-4F73-B895-4CCA75534690}" type="pres">
      <dgm:prSet presAssocID="{98D7A890-A720-43D3-A0B7-10AEA64A4D01}" presName="spaceRect" presStyleCnt="0"/>
      <dgm:spPr/>
    </dgm:pt>
    <dgm:pt modelId="{166F23DD-59A9-4A2C-A531-A26247EE01E7}" type="pres">
      <dgm:prSet presAssocID="{98D7A890-A720-43D3-A0B7-10AEA64A4D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B85115-0230-45F7-96C5-49B073FB4BAD}" type="presOf" srcId="{98D7A890-A720-43D3-A0B7-10AEA64A4D01}" destId="{166F23DD-59A9-4A2C-A531-A26247EE01E7}" srcOrd="0" destOrd="0" presId="urn:microsoft.com/office/officeart/2018/2/layout/IconLabelList"/>
    <dgm:cxn modelId="{07036050-4C2D-4B9F-B1AD-B5EFEDD1F355}" type="presOf" srcId="{25F2AC76-4B5D-4093-A388-DC939D91A88B}" destId="{54CCA794-CBE6-4FF1-A539-656B54701C63}" srcOrd="0" destOrd="0" presId="urn:microsoft.com/office/officeart/2018/2/layout/IconLabelList"/>
    <dgm:cxn modelId="{2F45916E-3D20-4CF9-A3EF-D2A0341EC050}" type="presOf" srcId="{82C3192F-7C30-429F-ADC7-38BB7041BA0A}" destId="{38E6119B-06F9-4247-A868-AC8A99E17AD5}" srcOrd="0" destOrd="0" presId="urn:microsoft.com/office/officeart/2018/2/layout/IconLabelList"/>
    <dgm:cxn modelId="{132E78A7-5343-437F-903A-9924A9B9BA94}" srcId="{82C3192F-7C30-429F-ADC7-38BB7041BA0A}" destId="{25F2AC76-4B5D-4093-A388-DC939D91A88B}" srcOrd="0" destOrd="0" parTransId="{57E12A2B-3538-4F64-8271-54B3005F2BC9}" sibTransId="{46683FCA-3B19-4FC7-8478-B5DBC45E0B14}"/>
    <dgm:cxn modelId="{2975B7DA-B8E5-40FD-84F5-9156210B9E14}" srcId="{82C3192F-7C30-429F-ADC7-38BB7041BA0A}" destId="{98D7A890-A720-43D3-A0B7-10AEA64A4D01}" srcOrd="1" destOrd="0" parTransId="{1396BD17-EFA0-4457-AA25-6786178BE5DA}" sibTransId="{A0669C23-A573-4D08-8CF6-07B44D901C03}"/>
    <dgm:cxn modelId="{85368613-AEF7-48C4-97FC-44A75EDF664A}" type="presParOf" srcId="{38E6119B-06F9-4247-A868-AC8A99E17AD5}" destId="{15765438-6180-444E-97B5-A8B956C4F7C4}" srcOrd="0" destOrd="0" presId="urn:microsoft.com/office/officeart/2018/2/layout/IconLabelList"/>
    <dgm:cxn modelId="{72042D9B-177B-42FC-9310-1158310B8E4D}" type="presParOf" srcId="{15765438-6180-444E-97B5-A8B956C4F7C4}" destId="{626E1612-8807-48A4-A6FA-E34BD4C23757}" srcOrd="0" destOrd="0" presId="urn:microsoft.com/office/officeart/2018/2/layout/IconLabelList"/>
    <dgm:cxn modelId="{3D92FCA9-1DCF-4C60-9EC3-03C7C158C62A}" type="presParOf" srcId="{15765438-6180-444E-97B5-A8B956C4F7C4}" destId="{95560FEA-3A37-4712-B379-0BD4B6EFEF5A}" srcOrd="1" destOrd="0" presId="urn:microsoft.com/office/officeart/2018/2/layout/IconLabelList"/>
    <dgm:cxn modelId="{503FEB98-7350-48B6-BD9C-1D87FBF6FF98}" type="presParOf" srcId="{15765438-6180-444E-97B5-A8B956C4F7C4}" destId="{54CCA794-CBE6-4FF1-A539-656B54701C63}" srcOrd="2" destOrd="0" presId="urn:microsoft.com/office/officeart/2018/2/layout/IconLabelList"/>
    <dgm:cxn modelId="{66C7C9A6-F0E1-457A-9AF4-19711F877DF1}" type="presParOf" srcId="{38E6119B-06F9-4247-A868-AC8A99E17AD5}" destId="{46F8D2E7-18E2-4A8D-B0E8-86AE9C9E34CF}" srcOrd="1" destOrd="0" presId="urn:microsoft.com/office/officeart/2018/2/layout/IconLabelList"/>
    <dgm:cxn modelId="{C981EA69-B010-4E85-ACC3-310067169397}" type="presParOf" srcId="{38E6119B-06F9-4247-A868-AC8A99E17AD5}" destId="{BBAE85A3-BA8A-4E21-9544-517C5F1F37F4}" srcOrd="2" destOrd="0" presId="urn:microsoft.com/office/officeart/2018/2/layout/IconLabelList"/>
    <dgm:cxn modelId="{626150C4-7EE3-4E97-9FAF-094519A75D67}" type="presParOf" srcId="{BBAE85A3-BA8A-4E21-9544-517C5F1F37F4}" destId="{A706E29A-D394-4BC2-877C-29C23F7F34A4}" srcOrd="0" destOrd="0" presId="urn:microsoft.com/office/officeart/2018/2/layout/IconLabelList"/>
    <dgm:cxn modelId="{C13B540F-CCD6-416C-9FDA-61CB3970A140}" type="presParOf" srcId="{BBAE85A3-BA8A-4E21-9544-517C5F1F37F4}" destId="{0A37ACEF-C74C-4F73-B895-4CCA75534690}" srcOrd="1" destOrd="0" presId="urn:microsoft.com/office/officeart/2018/2/layout/IconLabelList"/>
    <dgm:cxn modelId="{8787E763-68F6-439E-9B0D-5D500DA83824}" type="presParOf" srcId="{BBAE85A3-BA8A-4E21-9544-517C5F1F37F4}" destId="{166F23DD-59A9-4A2C-A531-A26247EE01E7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2F957-0681-45AB-8213-153E5CF724B5}">
      <dsp:nvSpPr>
        <dsp:cNvPr id="0" name=""/>
        <dsp:cNvSpPr/>
      </dsp:nvSpPr>
      <dsp:spPr>
        <a:xfrm>
          <a:off x="1290599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B633E-3C14-4F4B-B3B5-C005776A9605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/>
            <a:t>Vue.js</a:t>
          </a:r>
          <a:r>
            <a:rPr lang="en-CH" sz="2500" kern="1200">
              <a:latin typeface="Franklin Gothic Book" panose="020B0503020102020204"/>
            </a:rPr>
            <a:t> </a:t>
          </a:r>
          <a:br>
            <a:rPr lang="de-DE" sz="2500" kern="1200">
              <a:latin typeface="Franklin Gothic Book" panose="020B0503020102020204"/>
            </a:rPr>
          </a:br>
          <a:r>
            <a:rPr lang="en-CH" sz="2500" i="1" kern="1200"/>
            <a:t>JavaScript Framework</a:t>
          </a:r>
          <a:endParaRPr lang="de-DE" sz="2500" i="1" kern="1200">
            <a:latin typeface="Franklin Gothic Book" panose="020B0503020102020204"/>
          </a:endParaRPr>
        </a:p>
      </dsp:txBody>
      <dsp:txXfrm>
        <a:off x="102599" y="2637939"/>
        <a:ext cx="4320000" cy="720000"/>
      </dsp:txXfrm>
    </dsp:sp>
    <dsp:sp modelId="{C702CA42-3C8B-4277-835F-31E629AB94C8}">
      <dsp:nvSpPr>
        <dsp:cNvPr id="0" name=""/>
        <dsp:cNvSpPr/>
      </dsp:nvSpPr>
      <dsp:spPr>
        <a:xfrm>
          <a:off x="6366600" y="2234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3AD7B-AEEF-4E3A-80B4-1FF854671AB4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/>
            <a:t>Lightroom</a:t>
          </a:r>
          <a:br>
            <a:rPr lang="en-CH" sz="2500" kern="1200">
              <a:latin typeface="Franklin Gothic Book" panose="020B0503020102020204"/>
            </a:rPr>
          </a:br>
          <a:r>
            <a:rPr lang="en-CH" sz="2500" i="1" kern="1200">
              <a:latin typeface="Franklin Gothic Book" panose="020B0503020102020204"/>
            </a:rPr>
            <a:t>Bildbearbeitungsprogramm</a:t>
          </a:r>
          <a:endParaRPr lang="de-DE" sz="2500" i="1" kern="1200"/>
        </a:p>
      </dsp:txBody>
      <dsp:txXfrm>
        <a:off x="5178600" y="263793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E1612-8807-48A4-A6FA-E34BD4C23757}">
      <dsp:nvSpPr>
        <dsp:cNvPr id="0" name=""/>
        <dsp:cNvSpPr/>
      </dsp:nvSpPr>
      <dsp:spPr>
        <a:xfrm>
          <a:off x="1364180" y="45629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A794-CBE6-4FF1-A539-656B54701C63}">
      <dsp:nvSpPr>
        <dsp:cNvPr id="0" name=""/>
        <dsp:cNvSpPr/>
      </dsp:nvSpPr>
      <dsp:spPr>
        <a:xfrm>
          <a:off x="102599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>
              <a:latin typeface="Franklin Gothic Book" panose="020B0503020102020204"/>
            </a:rPr>
            <a:t>Bootstrap</a:t>
          </a:r>
          <a:br>
            <a:rPr lang="en-CH" sz="2500" kern="1200">
              <a:latin typeface="Franklin Gothic Book" panose="020B0503020102020204"/>
            </a:rPr>
          </a:br>
          <a:r>
            <a:rPr lang="en-CH" sz="2500" i="1" kern="1200">
              <a:latin typeface="Franklin Gothic Book" panose="020B0503020102020204"/>
            </a:rPr>
            <a:t>CSS</a:t>
          </a:r>
          <a:r>
            <a:rPr lang="en-CH" sz="2500" i="1" kern="1200"/>
            <a:t> Library</a:t>
          </a:r>
          <a:endParaRPr lang="en-US" sz="2500" i="1" kern="1200"/>
        </a:p>
      </dsp:txBody>
      <dsp:txXfrm>
        <a:off x="102599" y="2637939"/>
        <a:ext cx="4320000" cy="720000"/>
      </dsp:txXfrm>
    </dsp:sp>
    <dsp:sp modelId="{A706E29A-D394-4BC2-877C-29C23F7F34A4}">
      <dsp:nvSpPr>
        <dsp:cNvPr id="0" name=""/>
        <dsp:cNvSpPr/>
      </dsp:nvSpPr>
      <dsp:spPr>
        <a:xfrm>
          <a:off x="6341891" y="45629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F23DD-59A9-4A2C-A531-A26247EE01E7}">
      <dsp:nvSpPr>
        <dsp:cNvPr id="0" name=""/>
        <dsp:cNvSpPr/>
      </dsp:nvSpPr>
      <dsp:spPr>
        <a:xfrm>
          <a:off x="5178600" y="263793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>
              <a:latin typeface="Franklin Gothic Book" panose="020B0503020102020204"/>
            </a:rPr>
            <a:t>Beerslider</a:t>
          </a:r>
          <a:br>
            <a:rPr lang="en-US" sz="2500" kern="1200">
              <a:latin typeface="Franklin Gothic Book" panose="020B0503020102020204"/>
            </a:rPr>
          </a:br>
          <a:r>
            <a:rPr lang="en-US" sz="2500" i="1" kern="1200">
              <a:latin typeface="Franklin Gothic Book" panose="020B0503020102020204"/>
            </a:rPr>
            <a:t>Slider script</a:t>
          </a:r>
          <a:endParaRPr lang="en-US" sz="2500" i="1" kern="1200"/>
        </a:p>
      </dsp:txBody>
      <dsp:txXfrm>
        <a:off x="5178600" y="263793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596E-6A8A-114E-847E-01ECB95F7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/>
              <a:t>SwissBIT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6ECD8-261C-AE4F-A121-1DEBE92CE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408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812A-091A-B146-A7C2-AB390A34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5AB-5CBA-D741-87A0-4738AB8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287"/>
            <a:ext cx="9601200" cy="41181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H" sz="30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453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387F2-94C2-F440-BEE5-D1BC1490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/>
              <a:t>Generelles Konzept</a:t>
            </a:r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6D64CCF-29A1-4833-BD45-BB71A43B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de-DE" sz="1600"/>
              <a:t>Leitmotiv Metall</a:t>
            </a:r>
          </a:p>
          <a:p>
            <a:pPr marL="383540" indent="-383540"/>
            <a:r>
              <a:rPr lang="de-DE" sz="1600"/>
              <a:t>5 Bereiche</a:t>
            </a:r>
          </a:p>
          <a:p>
            <a:pPr lvl="1" indent="-383540"/>
            <a:r>
              <a:rPr lang="de-DE" sz="1600" i="0"/>
              <a:t>Home</a:t>
            </a:r>
          </a:p>
          <a:p>
            <a:pPr lvl="1" indent="-383540"/>
            <a:r>
              <a:rPr lang="de-DE" sz="1600" i="0"/>
              <a:t>Abgabe</a:t>
            </a:r>
          </a:p>
          <a:p>
            <a:pPr lvl="1" indent="-383540"/>
            <a:r>
              <a:rPr lang="de-DE" sz="1600" i="0"/>
              <a:t>Portfolio</a:t>
            </a:r>
          </a:p>
          <a:p>
            <a:pPr lvl="1" indent="-383540"/>
            <a:r>
              <a:rPr lang="de-DE" sz="1600" i="0"/>
              <a:t>Video</a:t>
            </a:r>
          </a:p>
          <a:p>
            <a:pPr lvl="1" indent="-383540"/>
            <a:r>
              <a:rPr lang="de-DE" sz="1600" i="0"/>
              <a:t>Stream</a:t>
            </a: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36DF2B-52DC-8445-AA8B-95CFFD06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5" y="1488270"/>
            <a:ext cx="6900371" cy="38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F277-6A58-3443-AE42-738D870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CH"/>
              <a:t>Farbkonzept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6DB481-EA30-4150-BE3E-834541DA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800" err="1"/>
              <a:t>Überwiegend</a:t>
            </a:r>
            <a:r>
              <a:rPr lang="en-US" sz="1800"/>
              <a:t> </a:t>
            </a:r>
            <a:r>
              <a:rPr lang="en-US" sz="1800" err="1"/>
              <a:t>graue</a:t>
            </a:r>
            <a:r>
              <a:rPr lang="en-US" sz="1800"/>
              <a:t>, </a:t>
            </a:r>
            <a:r>
              <a:rPr lang="en-US" sz="1800" err="1"/>
              <a:t>metallene</a:t>
            </a:r>
            <a:r>
              <a:rPr lang="en-US" sz="1800"/>
              <a:t> Farben</a:t>
            </a:r>
            <a:endParaRPr lang="de-DE"/>
          </a:p>
          <a:p>
            <a:pPr marL="383540" indent="-383540"/>
            <a:r>
              <a:rPr lang="en-US" sz="1800" err="1"/>
              <a:t>Rostfarbene</a:t>
            </a:r>
            <a:r>
              <a:rPr lang="en-US" sz="1800"/>
              <a:t> </a:t>
            </a:r>
            <a:r>
              <a:rPr lang="en-US" sz="1800" err="1"/>
              <a:t>Akzente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E20DA4-CE14-4850-A282-1CCD5626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54" y="2350235"/>
            <a:ext cx="4617619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FF277-6A58-3443-AE42-738D870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HOME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3A58BE8-59F1-4E40-93CF-9B4D41381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908644"/>
            <a:ext cx="5659222" cy="32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FF277-6A58-3443-AE42-738D870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Abgabe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AD6FD-F0AC-544B-A33B-36EAFAD0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1" y="0"/>
            <a:ext cx="4978762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A775EB-9414-2241-AA6B-A5739067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03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4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FF277-6A58-3443-AE42-738D870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Portfolio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30427640-8C93-B749-A631-00EBE25B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30" y="1323038"/>
            <a:ext cx="3517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12D0-93F7-214A-BC32-461E4C1D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H" sz="3700"/>
              <a:t>Schriftkonzept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C55-1478-E44E-86F2-A351657D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61686" cy="355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1900"/>
              <a:t>Fachliche Anforderungen:</a:t>
            </a:r>
          </a:p>
          <a:p>
            <a:r>
              <a:rPr lang="en-CH" sz="1900"/>
              <a:t>Gut lesbar(Sans Serif)</a:t>
            </a:r>
          </a:p>
          <a:p>
            <a:r>
              <a:rPr lang="en-CH" sz="1900"/>
              <a:t>Unterschiedliche Schriften für Titel und normalen Text</a:t>
            </a:r>
          </a:p>
          <a:p>
            <a:r>
              <a:rPr lang="en-CH" sz="1900"/>
              <a:t>Konsistent in </a:t>
            </a:r>
            <a:r>
              <a:rPr lang="en-CH" sz="1900" b="1"/>
              <a:t>bold </a:t>
            </a:r>
            <a:r>
              <a:rPr lang="en-CH" sz="1900"/>
              <a:t>und </a:t>
            </a:r>
            <a:r>
              <a:rPr lang="en-CH" sz="1900" i="1"/>
              <a:t>cursive</a:t>
            </a:r>
          </a:p>
          <a:p>
            <a:pPr marL="0" indent="0">
              <a:buNone/>
            </a:pPr>
            <a:r>
              <a:rPr lang="en-CH" sz="1900"/>
              <a:t>Thematische Anforderungen:</a:t>
            </a:r>
          </a:p>
          <a:p>
            <a:r>
              <a:rPr lang="en-CH" sz="1900"/>
              <a:t>Hart/Robust</a:t>
            </a:r>
          </a:p>
          <a:p>
            <a:r>
              <a:rPr lang="en-CH" sz="1900"/>
              <a:t>Wirkt mechanisch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4828263-3710-4420-BBDE-EBA7D5738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55" b="-3"/>
          <a:stretch/>
        </p:blipFill>
        <p:spPr>
          <a:xfrm>
            <a:off x="7705418" y="1989068"/>
            <a:ext cx="3867931" cy="4175264"/>
          </a:xfrm>
          <a:prstGeom prst="rect">
            <a:avLst/>
          </a:prstGeom>
        </p:spPr>
      </p:pic>
      <p:pic>
        <p:nvPicPr>
          <p:cNvPr id="5" name="Grafik 5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76DCD87-DE2A-4637-A709-E3EE9715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41" y="1130148"/>
            <a:ext cx="2743200" cy="5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FBA-A210-0341-B52F-1AB43A04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CH"/>
              <a:t>Software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0B378D4-0962-4B9C-AD7E-5A1DE3C95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6341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570F-463C-7E44-B577-5AE6CB08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CH"/>
              <a:t>Plugins &amp; Scripts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B86DE-2DD6-4953-B007-CF27A10B0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16870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6273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SwissBIT</vt:lpstr>
      <vt:lpstr>Generelles Konzept</vt:lpstr>
      <vt:lpstr>Farbkonzept</vt:lpstr>
      <vt:lpstr>HOME</vt:lpstr>
      <vt:lpstr>Abgabe</vt:lpstr>
      <vt:lpstr>Portfolio</vt:lpstr>
      <vt:lpstr>Schriftkonzept</vt:lpstr>
      <vt:lpstr>Software</vt:lpstr>
      <vt:lpstr>Plugins &amp; Scripts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SwissBIT</dc:title>
  <dc:creator>Giannin Brandenberger</dc:creator>
  <cp:lastModifiedBy>Giannin Brandenberger</cp:lastModifiedBy>
  <cp:revision>7</cp:revision>
  <dcterms:created xsi:type="dcterms:W3CDTF">2020-05-11T16:58:26Z</dcterms:created>
  <dcterms:modified xsi:type="dcterms:W3CDTF">2021-06-28T08:36:19Z</dcterms:modified>
</cp:coreProperties>
</file>