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D4A25-5997-734F-9144-E71DA89D9334}" v="1" dt="2020-10-21T07:06:34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n Brandenberger" userId="5d5024f5-be6d-4e52-8078-ee686a144875" providerId="ADAL" clId="{DB1D4A25-5997-734F-9144-E71DA89D9334}"/>
    <pc:docChg chg="modSld">
      <pc:chgData name="Giannin Brandenberger" userId="5d5024f5-be6d-4e52-8078-ee686a144875" providerId="ADAL" clId="{DB1D4A25-5997-734F-9144-E71DA89D9334}" dt="2020-10-21T07:06:34.313" v="0" actId="767"/>
      <pc:docMkLst>
        <pc:docMk/>
      </pc:docMkLst>
      <pc:sldChg chg="addSp modSp">
        <pc:chgData name="Giannin Brandenberger" userId="5d5024f5-be6d-4e52-8078-ee686a144875" providerId="ADAL" clId="{DB1D4A25-5997-734F-9144-E71DA89D9334}" dt="2020-10-21T07:06:34.313" v="0" actId="767"/>
        <pc:sldMkLst>
          <pc:docMk/>
          <pc:sldMk cId="2820225309" sldId="259"/>
        </pc:sldMkLst>
        <pc:spChg chg="add mod">
          <ac:chgData name="Giannin Brandenberger" userId="5d5024f5-be6d-4e52-8078-ee686a144875" providerId="ADAL" clId="{DB1D4A25-5997-734F-9144-E71DA89D9334}" dt="2020-10-21T07:06:34.313" v="0" actId="767"/>
          <ac:spMkLst>
            <pc:docMk/>
            <pc:sldMk cId="2820225309" sldId="259"/>
            <ac:spMk id="6" creationId="{8F92D155-EA8E-EB4D-AB6B-9F1394D20A21}"/>
          </ac:spMkLst>
        </pc:spChg>
      </pc:sldChg>
    </pc:docChg>
  </pc:docChgLst>
  <pc:docChgLst>
    <pc:chgData name="Giannin Brandenberger" userId="5d5024f5-be6d-4e52-8078-ee686a144875" providerId="ADAL" clId="{F536BD65-BAE7-BE48-A0B4-8EC7EF8BE8D4}"/>
    <pc:docChg chg="custSel modSld">
      <pc:chgData name="Giannin Brandenberger" userId="5d5024f5-be6d-4e52-8078-ee686a144875" providerId="ADAL" clId="{F536BD65-BAE7-BE48-A0B4-8EC7EF8BE8D4}" dt="2020-09-12T17:01:21.262" v="14" actId="1076"/>
      <pc:docMkLst>
        <pc:docMk/>
      </pc:docMkLst>
      <pc:sldChg chg="addSp delSp modSp mod">
        <pc:chgData name="Giannin Brandenberger" userId="5d5024f5-be6d-4e52-8078-ee686a144875" providerId="ADAL" clId="{F536BD65-BAE7-BE48-A0B4-8EC7EF8BE8D4}" dt="2020-09-12T17:01:21.262" v="14" actId="1076"/>
        <pc:sldMkLst>
          <pc:docMk/>
          <pc:sldMk cId="2820225309" sldId="259"/>
        </pc:sldMkLst>
        <pc:spChg chg="del mod">
          <ac:chgData name="Giannin Brandenberger" userId="5d5024f5-be6d-4e52-8078-ee686a144875" providerId="ADAL" clId="{F536BD65-BAE7-BE48-A0B4-8EC7EF8BE8D4}" dt="2020-09-12T16:54:00.639" v="5"/>
          <ac:spMkLst>
            <pc:docMk/>
            <pc:sldMk cId="2820225309" sldId="259"/>
            <ac:spMk id="3" creationId="{173B331A-2413-4C0E-8269-316E6D4B11DF}"/>
          </ac:spMkLst>
        </pc:spChg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2820225309" sldId="259"/>
            <ac:spMk id="3" creationId="{2B414E9F-416C-0F42-A4F4-373B80EBFC95}"/>
          </ac:spMkLst>
        </pc:spChg>
        <pc:picChg chg="add mod">
          <ac:chgData name="Giannin Brandenberger" userId="5d5024f5-be6d-4e52-8078-ee686a144875" providerId="ADAL" clId="{F536BD65-BAE7-BE48-A0B4-8EC7EF8BE8D4}" dt="2020-09-12T17:01:21.262" v="14" actId="1076"/>
          <ac:picMkLst>
            <pc:docMk/>
            <pc:sldMk cId="2820225309" sldId="259"/>
            <ac:picMk id="5" creationId="{46A78352-F236-7844-BA5A-70AB3071F184}"/>
          </ac:picMkLst>
        </pc:picChg>
      </pc:sldChg>
      <pc:sldChg chg="addSp modSp">
        <pc:chgData name="Giannin Brandenberger" userId="5d5024f5-be6d-4e52-8078-ee686a144875" providerId="ADAL" clId="{F536BD65-BAE7-BE48-A0B4-8EC7EF8BE8D4}" dt="2020-09-12T17:00:23.437" v="13"/>
        <pc:sldMkLst>
          <pc:docMk/>
          <pc:sldMk cId="1933242461" sldId="260"/>
        </pc:sldMkLst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1933242461" sldId="260"/>
            <ac:spMk id="5" creationId="{D865728A-D1AC-4F43-9D41-268FF677BF23}"/>
          </ac:spMkLst>
        </pc:spChg>
      </pc:sldChg>
      <pc:sldChg chg="addSp delSp modSp mod">
        <pc:chgData name="Giannin Brandenberger" userId="5d5024f5-be6d-4e52-8078-ee686a144875" providerId="ADAL" clId="{F536BD65-BAE7-BE48-A0B4-8EC7EF8BE8D4}" dt="2020-09-12T17:00:23.437" v="13"/>
        <pc:sldMkLst>
          <pc:docMk/>
          <pc:sldMk cId="1214669890" sldId="261"/>
        </pc:sldMkLst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1214669890" sldId="261"/>
            <ac:spMk id="5" creationId="{8563F8C2-9082-8345-A70B-3473C4E59300}"/>
          </ac:spMkLst>
        </pc:spChg>
        <pc:picChg chg="add del mod">
          <ac:chgData name="Giannin Brandenberger" userId="5d5024f5-be6d-4e52-8078-ee686a144875" providerId="ADAL" clId="{F536BD65-BAE7-BE48-A0B4-8EC7EF8BE8D4}" dt="2020-09-12T16:53:54.919" v="3" actId="478"/>
          <ac:picMkLst>
            <pc:docMk/>
            <pc:sldMk cId="1214669890" sldId="261"/>
            <ac:picMk id="6" creationId="{06D7DEBF-D526-CF4D-BF95-F7D1C7919367}"/>
          </ac:picMkLst>
        </pc:picChg>
      </pc:sldChg>
      <pc:sldChg chg="addSp delSp modSp mod">
        <pc:chgData name="Giannin Brandenberger" userId="5d5024f5-be6d-4e52-8078-ee686a144875" providerId="ADAL" clId="{F536BD65-BAE7-BE48-A0B4-8EC7EF8BE8D4}" dt="2020-09-12T17:00:23.437" v="13"/>
        <pc:sldMkLst>
          <pc:docMk/>
          <pc:sldMk cId="3065464287" sldId="262"/>
        </pc:sldMkLst>
        <pc:spChg chg="add del mod">
          <ac:chgData name="Giannin Brandenberger" userId="5d5024f5-be6d-4e52-8078-ee686a144875" providerId="ADAL" clId="{F536BD65-BAE7-BE48-A0B4-8EC7EF8BE8D4}" dt="2020-09-12T16:59:15.954" v="12"/>
          <ac:spMkLst>
            <pc:docMk/>
            <pc:sldMk cId="3065464287" sldId="262"/>
            <ac:spMk id="5" creationId="{C77D641A-7662-2341-B91C-A8BBBCA4B391}"/>
          </ac:spMkLst>
        </pc:spChg>
        <pc:spChg chg="add mod">
          <ac:chgData name="Giannin Brandenberger" userId="5d5024f5-be6d-4e52-8078-ee686a144875" providerId="ADAL" clId="{F536BD65-BAE7-BE48-A0B4-8EC7EF8BE8D4}" dt="2020-09-12T17:00:23.437" v="13"/>
          <ac:spMkLst>
            <pc:docMk/>
            <pc:sldMk cId="3065464287" sldId="262"/>
            <ac:spMk id="6" creationId="{F51D64C8-F9C8-2E44-AA9C-17984AA59C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08365B-2129-A04E-88F5-B9E340BBF272}" type="datetime1">
              <a:rPr lang="de-CH" smtClean="0"/>
              <a:t>28.06.21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029C89-5A2C-7A48-A13B-B985411DD8E9}" type="datetime1">
              <a:rPr lang="de-CH" smtClean="0"/>
              <a:t>28.06.21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DA065DE-4D59-D44F-A6BE-4EE456904318}" type="datetime1">
              <a:rPr lang="de-CH" smtClean="0"/>
              <a:t>28.06.21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036DE6-A618-9F40-A218-AA6F2E292C33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8C6AF-FF75-8E42-A826-75A007FFFB24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F9A01-1014-3144-BADE-31CBC0E909FF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47FCDF-2436-794B-870E-1F7D057AFC44}" type="datetime1">
              <a:rPr lang="de-CH" smtClean="0"/>
              <a:t>28.06.21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2D161-ED4F-1145-8FDD-1561854849E8}" type="datetime1">
              <a:rPr lang="de-CH" smtClean="0"/>
              <a:t>28.06.21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D552E-7C57-0E4D-AD0D-034A467CE30C}" type="datetime1">
              <a:rPr lang="de-CH" smtClean="0"/>
              <a:t>28.06.21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A2D95-588C-A540-86D7-40129B482FC8}" type="datetime1">
              <a:rPr lang="de-CH" smtClean="0"/>
              <a:t>28.06.21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589406-5494-F048-9B71-32781774E796}" type="datetime1">
              <a:rPr lang="de-CH" smtClean="0"/>
              <a:t>28.06.21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4B7D453-EDCC-D943-BCC0-BC6E728BC43E}" type="datetime1">
              <a:rPr lang="de-CH" smtClean="0"/>
              <a:t>28.06.21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9B8B3EF4-8A7E-CA40-8AE9-EA31DCBCCEEF}" type="datetime1">
              <a:rPr lang="de-CH" smtClean="0"/>
              <a:t>28.06.21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6779C4-F33C-0E4A-8B1B-0E03F1C6524A}" type="datetime1">
              <a:rPr lang="de-CH" smtClean="0"/>
              <a:t>28.06.21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hteck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AB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endParaRPr lang="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F63FA-E3CE-46E0-8103-6B850A1A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Änderungsprozess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72352-8C0D-47E1-A154-1DE38540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D671A4-C5D6-A345-A1A1-3E73611A4F0F}" type="datetime1">
              <a:rPr lang="de-CH" smtClean="0"/>
              <a:t>28.06.21</a:t>
            </a:fld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78352-F236-7844-BA5A-70AB3071F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2" y="1659095"/>
            <a:ext cx="6797549" cy="47417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414E9F-416C-0F42-A4F4-373B80EB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2D155-EA8E-EB4D-AB6B-9F1394D20A21}"/>
              </a:ext>
            </a:extLst>
          </p:cNvPr>
          <p:cNvSpPr txBox="1"/>
          <p:nvPr/>
        </p:nvSpPr>
        <p:spPr>
          <a:xfrm>
            <a:off x="5476009" y="997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2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EACF9-AAB7-4430-9DD3-5DC02A76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RfC</a:t>
            </a:r>
            <a:r>
              <a:rPr lang="en-GB" dirty="0"/>
              <a:t> - </a:t>
            </a:r>
            <a:r>
              <a:rPr lang="en-GB" dirty="0" err="1"/>
              <a:t>Formularinhalt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B0323-2726-4133-8EF9-62F74937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Leider</a:t>
            </a:r>
            <a:r>
              <a:rPr lang="en-GB" dirty="0"/>
              <a:t> </a:t>
            </a:r>
            <a:r>
              <a:rPr lang="en-GB" dirty="0" err="1"/>
              <a:t>darf</a:t>
            </a:r>
            <a:r>
              <a:rPr lang="en-GB" dirty="0"/>
              <a:t> das </a:t>
            </a:r>
            <a:r>
              <a:rPr lang="en-GB" dirty="0" err="1"/>
              <a:t>Formular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Ausserhalb</a:t>
            </a:r>
            <a:r>
              <a:rPr lang="en-GB" dirty="0"/>
              <a:t> des BIT </a:t>
            </a:r>
            <a:r>
              <a:rPr lang="en-GB" dirty="0" err="1"/>
              <a:t>gelangen</a:t>
            </a:r>
            <a:r>
              <a:rPr lang="en-GB" dirty="0"/>
              <a:t>. </a:t>
            </a:r>
          </a:p>
          <a:p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Antragsteller</a:t>
            </a:r>
            <a:endParaRPr lang="en-GB" dirty="0"/>
          </a:p>
          <a:p>
            <a:r>
              <a:rPr lang="en-GB" dirty="0" err="1"/>
              <a:t>Änderungsinhalt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Begründung</a:t>
            </a:r>
            <a:endParaRPr lang="en-GB" dirty="0"/>
          </a:p>
          <a:p>
            <a:r>
              <a:rPr lang="en-GB" dirty="0" err="1"/>
              <a:t>Wunschdatum</a:t>
            </a:r>
            <a:endParaRPr lang="en-GB" dirty="0"/>
          </a:p>
          <a:p>
            <a:r>
              <a:rPr lang="en-GB" dirty="0" err="1"/>
              <a:t>Maximale</a:t>
            </a:r>
            <a:r>
              <a:rPr lang="en-GB" dirty="0"/>
              <a:t> </a:t>
            </a:r>
            <a:r>
              <a:rPr lang="en-GB" dirty="0" err="1"/>
              <a:t>Kosten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Formular</a:t>
            </a:r>
            <a:r>
              <a:rPr lang="en-GB" dirty="0"/>
              <a:t> </a:t>
            </a:r>
            <a:r>
              <a:rPr lang="en-GB" dirty="0" err="1"/>
              <a:t>deckt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ITIL-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ab. </a:t>
            </a:r>
            <a:r>
              <a:rPr lang="en-GB" dirty="0" err="1"/>
              <a:t>Kosten</a:t>
            </a:r>
            <a:r>
              <a:rPr lang="en-GB" dirty="0"/>
              <a:t>- und </a:t>
            </a:r>
            <a:r>
              <a:rPr lang="en-GB" dirty="0" err="1"/>
              <a:t>Zeitaufwandschätzung</a:t>
            </a:r>
            <a:r>
              <a:rPr lang="en-GB" dirty="0"/>
              <a:t> </a:t>
            </a:r>
            <a:r>
              <a:rPr lang="en-GB" dirty="0" err="1"/>
              <a:t>übernehmen</a:t>
            </a:r>
            <a:r>
              <a:rPr lang="en-GB" dirty="0"/>
              <a:t> die </a:t>
            </a:r>
            <a:r>
              <a:rPr lang="en-GB" dirty="0" err="1"/>
              <a:t>für</a:t>
            </a:r>
            <a:r>
              <a:rPr lang="en-GB" dirty="0"/>
              <a:t> das </a:t>
            </a:r>
            <a:r>
              <a:rPr lang="en-GB" dirty="0" err="1"/>
              <a:t>betroffene</a:t>
            </a:r>
            <a:r>
              <a:rPr lang="en-GB" dirty="0"/>
              <a:t> System </a:t>
            </a:r>
            <a:r>
              <a:rPr lang="en-GB" dirty="0" err="1"/>
              <a:t>zuständigen</a:t>
            </a:r>
            <a:r>
              <a:rPr lang="en-GB" dirty="0"/>
              <a:t> </a:t>
            </a:r>
            <a:r>
              <a:rPr lang="en-GB" dirty="0" err="1"/>
              <a:t>Fachpersonen</a:t>
            </a:r>
            <a:r>
              <a:rPr lang="en-GB"/>
              <a:t>. 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CF1D2A-86E3-4892-886C-3C205306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403153-46A0-DF44-8DCD-D51AC1190549}" type="datetime1">
              <a:rPr lang="de-CH" smtClean="0"/>
              <a:t>28.06.21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5728A-D1AC-4F43-9D41-268FF677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12872-DD68-4CBB-894A-4A8985ED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Prüfungs</a:t>
            </a:r>
            <a:r>
              <a:rPr lang="en-GB" dirty="0"/>
              <a:t>- /</a:t>
            </a:r>
            <a:r>
              <a:rPr lang="en-GB" dirty="0" err="1"/>
              <a:t>Bewilligungsvorgang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6D164-47FA-471E-AEDB-44277374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Changemanager</a:t>
            </a:r>
            <a:r>
              <a:rPr lang="en-GB" dirty="0"/>
              <a:t> </a:t>
            </a:r>
            <a:r>
              <a:rPr lang="en-GB" dirty="0" err="1"/>
              <a:t>prüft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Changerequests</a:t>
            </a:r>
            <a:endParaRPr lang="en-GB" dirty="0"/>
          </a:p>
          <a:p>
            <a:r>
              <a:rPr lang="en-GB" dirty="0" err="1"/>
              <a:t>Zuständige</a:t>
            </a:r>
            <a:r>
              <a:rPr lang="en-GB" dirty="0"/>
              <a:t> </a:t>
            </a:r>
            <a:r>
              <a:rPr lang="en-GB" dirty="0" err="1"/>
              <a:t>Fachperson</a:t>
            </a:r>
            <a:r>
              <a:rPr lang="en-GB" dirty="0"/>
              <a:t> </a:t>
            </a:r>
            <a:r>
              <a:rPr lang="en-GB" dirty="0" err="1"/>
              <a:t>schätzt</a:t>
            </a:r>
            <a:r>
              <a:rPr lang="en-GB" dirty="0"/>
              <a:t> den </a:t>
            </a:r>
            <a:r>
              <a:rPr lang="en-GB" dirty="0" err="1"/>
              <a:t>Aufwand</a:t>
            </a:r>
            <a:r>
              <a:rPr lang="en-GB" dirty="0"/>
              <a:t> und </a:t>
            </a:r>
            <a:r>
              <a:rPr lang="en-GB" dirty="0" err="1"/>
              <a:t>Realisierbarkeit</a:t>
            </a:r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Absprache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Fachperson</a:t>
            </a:r>
            <a:r>
              <a:rPr lang="en-GB" dirty="0"/>
              <a:t> </a:t>
            </a:r>
            <a:r>
              <a:rPr lang="en-GB" dirty="0" err="1"/>
              <a:t>genehmigt</a:t>
            </a:r>
            <a:r>
              <a:rPr lang="en-GB" dirty="0"/>
              <a:t>,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rejectet</a:t>
            </a:r>
            <a:r>
              <a:rPr lang="en-GB" dirty="0"/>
              <a:t> der </a:t>
            </a:r>
            <a:r>
              <a:rPr lang="en-GB" dirty="0" err="1"/>
              <a:t>Changemanager</a:t>
            </a:r>
            <a:r>
              <a:rPr lang="en-GB" dirty="0"/>
              <a:t> den </a:t>
            </a:r>
            <a:r>
              <a:rPr lang="en-GB" dirty="0" err="1"/>
              <a:t>RfC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40754-26D0-49BB-975E-5B5054E2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BB45DB-7142-7040-8840-ABC010081B4B}" type="datetime1">
              <a:rPr lang="de-CH" smtClean="0"/>
              <a:t>28.06.21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F8C2-9082-8345-A70B-3473C4E5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6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AD7AB-9795-4210-8909-7FA9BE01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Abschätzung</a:t>
            </a:r>
            <a:r>
              <a:rPr lang="en-GB" dirty="0"/>
              <a:t> der </a:t>
            </a:r>
            <a:r>
              <a:rPr lang="en-GB"/>
              <a:t>Auswirkungen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C31F9-C315-4743-9E15-C8D0A055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Der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Changerequest</a:t>
            </a:r>
            <a:r>
              <a:rPr lang="en-GB" dirty="0"/>
              <a:t> </a:t>
            </a:r>
            <a:r>
              <a:rPr lang="en-GB" dirty="0" err="1"/>
              <a:t>betroffene</a:t>
            </a:r>
            <a:r>
              <a:rPr lang="en-GB" dirty="0"/>
              <a:t> </a:t>
            </a:r>
            <a:r>
              <a:rPr lang="en-GB" dirty="0" err="1"/>
              <a:t>Teil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und </a:t>
            </a:r>
            <a:r>
              <a:rPr lang="en-GB" dirty="0" err="1"/>
              <a:t>natürlich</a:t>
            </a:r>
            <a:r>
              <a:rPr lang="en-GB" dirty="0"/>
              <a:t> </a:t>
            </a:r>
            <a:r>
              <a:rPr lang="en-GB" dirty="0" err="1"/>
              <a:t>dessen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von der </a:t>
            </a:r>
            <a:r>
              <a:rPr lang="en-GB" dirty="0" err="1"/>
              <a:t>Fachperson</a:t>
            </a:r>
            <a:r>
              <a:rPr lang="en-GB" dirty="0"/>
              <a:t> / </a:t>
            </a:r>
            <a:r>
              <a:rPr lang="en-GB" dirty="0" err="1"/>
              <a:t>Fachpersonen</a:t>
            </a:r>
            <a:r>
              <a:rPr lang="en-GB" dirty="0"/>
              <a:t>,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dafür</a:t>
            </a:r>
            <a:r>
              <a:rPr lang="en-GB" dirty="0"/>
              <a:t> </a:t>
            </a:r>
            <a:r>
              <a:rPr lang="en-GB" dirty="0" err="1"/>
              <a:t>zuständig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, </a:t>
            </a:r>
            <a:r>
              <a:rPr lang="en-GB" dirty="0" err="1"/>
              <a:t>genaustens</a:t>
            </a:r>
            <a:r>
              <a:rPr lang="en-GB" dirty="0"/>
              <a:t> </a:t>
            </a:r>
            <a:r>
              <a:rPr lang="en-GB" dirty="0" err="1"/>
              <a:t>geprüft</a:t>
            </a:r>
            <a:r>
              <a:rPr lang="en-GB" dirty="0"/>
              <a:t>. Um die </a:t>
            </a:r>
            <a:r>
              <a:rPr lang="en-GB" dirty="0" err="1"/>
              <a:t>Auswirkungen</a:t>
            </a:r>
            <a:r>
              <a:rPr lang="en-GB" dirty="0"/>
              <a:t> </a:t>
            </a:r>
            <a:r>
              <a:rPr lang="en-GB" dirty="0" err="1"/>
              <a:t>möglichst</a:t>
            </a:r>
            <a:r>
              <a:rPr lang="en-GB" dirty="0"/>
              <a:t> gut </a:t>
            </a:r>
            <a:r>
              <a:rPr lang="en-GB" dirty="0" err="1"/>
              <a:t>abschätzen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dies </a:t>
            </a:r>
            <a:r>
              <a:rPr lang="en-GB" dirty="0" err="1"/>
              <a:t>zwingend</a:t>
            </a:r>
            <a:r>
              <a:rPr lang="en-GB" dirty="0"/>
              <a:t> </a:t>
            </a:r>
            <a:r>
              <a:rPr lang="en-GB" dirty="0" err="1"/>
              <a:t>nötig</a:t>
            </a:r>
            <a:r>
              <a:rPr lang="en-GB" dirty="0"/>
              <a:t>, da </a:t>
            </a:r>
            <a:r>
              <a:rPr lang="en-GB" dirty="0" err="1"/>
              <a:t>sonst</a:t>
            </a:r>
            <a:r>
              <a:rPr lang="en-GB" dirty="0"/>
              <a:t> </a:t>
            </a:r>
            <a:r>
              <a:rPr lang="en-GB" dirty="0" err="1"/>
              <a:t>schwerwiegende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gar </a:t>
            </a:r>
            <a:r>
              <a:rPr lang="en-GB" dirty="0" err="1"/>
              <a:t>Ausfälle</a:t>
            </a:r>
            <a:r>
              <a:rPr lang="en-GB" dirty="0"/>
              <a:t> </a:t>
            </a:r>
            <a:r>
              <a:rPr lang="en-GB" dirty="0" err="1"/>
              <a:t>auftreten</a:t>
            </a:r>
            <a:r>
              <a:rPr lang="en-GB" dirty="0"/>
              <a:t> </a:t>
            </a:r>
            <a:r>
              <a:rPr lang="en-GB" dirty="0" err="1"/>
              <a:t>könnten</a:t>
            </a:r>
            <a:r>
              <a:rPr lang="en-GB" dirty="0"/>
              <a:t>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6A2AA-2A90-40D2-B600-C42DA028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2B5A8B-D394-C249-B4A7-42E3C26EEA2B}" type="datetime1">
              <a:rPr lang="de-CH" smtClean="0"/>
              <a:t>28.06.21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64C8-F9C8-2E44-AA9C-17984AA5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4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2_TF56410444" id="{2A663A0D-86B1-45A0-BA7E-EDC96CF30C2F}" vid="{999FD2FE-7B93-44FF-A6F1-60FE8A1659C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{0EE91515-27E5-4172-BE90-DD4BA4462A44}tf56410444_win32</Template>
  <TotalTime>11</TotalTime>
  <Words>135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SavonVTI</vt:lpstr>
      <vt:lpstr>AB 3</vt:lpstr>
      <vt:lpstr>Änderungsprozess</vt:lpstr>
      <vt:lpstr>RfC - Formularinhalt</vt:lpstr>
      <vt:lpstr>Prüfungs- /Bewilligungsvorgang</vt:lpstr>
      <vt:lpstr>Abschätzung der Auswirkungen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3</dc:title>
  <dc:subject/>
  <dc:creator/>
  <cp:keywords/>
  <dc:description/>
  <cp:lastModifiedBy>Giannin Brandenberger</cp:lastModifiedBy>
  <cp:revision>8</cp:revision>
  <dcterms:created xsi:type="dcterms:W3CDTF">2020-09-09T07:53:11Z</dcterms:created>
  <dcterms:modified xsi:type="dcterms:W3CDTF">2021-06-28T10:23:45Z</dcterms:modified>
  <cp:category/>
</cp:coreProperties>
</file>