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n Brandenberger" userId="5d5024f5-be6d-4e52-8078-ee686a144875" providerId="ADAL" clId="{82762CEE-9238-4679-B7D6-A431A90EE83E}"/>
    <pc:docChg chg="custSel modSld">
      <pc:chgData name="Giannin Brandenberger" userId="5d5024f5-be6d-4e52-8078-ee686a144875" providerId="ADAL" clId="{82762CEE-9238-4679-B7D6-A431A90EE83E}" dt="2020-09-16T08:55:34.963" v="490" actId="20577"/>
      <pc:docMkLst>
        <pc:docMk/>
      </pc:docMkLst>
      <pc:sldChg chg="modSp mod">
        <pc:chgData name="Giannin Brandenberger" userId="5d5024f5-be6d-4e52-8078-ee686a144875" providerId="ADAL" clId="{82762CEE-9238-4679-B7D6-A431A90EE83E}" dt="2020-09-16T08:53:01.878" v="489" actId="20577"/>
        <pc:sldMkLst>
          <pc:docMk/>
          <pc:sldMk cId="2371006401" sldId="259"/>
        </pc:sldMkLst>
        <pc:spChg chg="mod">
          <ac:chgData name="Giannin Brandenberger" userId="5d5024f5-be6d-4e52-8078-ee686a144875" providerId="ADAL" clId="{82762CEE-9238-4679-B7D6-A431A90EE83E}" dt="2020-09-16T08:53:01.878" v="489" actId="20577"/>
          <ac:spMkLst>
            <pc:docMk/>
            <pc:sldMk cId="2371006401" sldId="259"/>
            <ac:spMk id="3" creationId="{F87604CA-53A7-4616-8A10-B4BFD94C3B8D}"/>
          </ac:spMkLst>
        </pc:spChg>
      </pc:sldChg>
      <pc:sldChg chg="modSp mod">
        <pc:chgData name="Giannin Brandenberger" userId="5d5024f5-be6d-4e52-8078-ee686a144875" providerId="ADAL" clId="{82762CEE-9238-4679-B7D6-A431A90EE83E}" dt="2020-09-16T08:55:34.963" v="490" actId="20577"/>
        <pc:sldMkLst>
          <pc:docMk/>
          <pc:sldMk cId="948774375" sldId="260"/>
        </pc:sldMkLst>
        <pc:spChg chg="mod">
          <ac:chgData name="Giannin Brandenberger" userId="5d5024f5-be6d-4e52-8078-ee686a144875" providerId="ADAL" clId="{82762CEE-9238-4679-B7D6-A431A90EE83E}" dt="2020-09-16T08:55:34.963" v="490" actId="20577"/>
          <ac:spMkLst>
            <pc:docMk/>
            <pc:sldMk cId="948774375" sldId="260"/>
            <ac:spMk id="3" creationId="{77A34D11-7273-45A6-A8CA-DACDF13C86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DE80E7-5DAB-4B55-A2F3-752385624D27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082FAB-ED24-434D-BE81-8CEBC12E54F9}" type="datetime1">
              <a:rPr lang="de-DE" smtClean="0"/>
              <a:t>28.06.21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887F14E-8960-43DC-BD49-5D19A0427E90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BF391-3C9C-4544-BC61-5E0B27C6C27F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CBC28-C1D7-4179-994C-9EC459FB57FC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CDDA5-D5B5-47D8-9DD9-9987BACEEE29}" type="datetime1">
              <a:rPr lang="de-DE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ABA2E65-D9BE-428B-8B46-DC46F887B5A4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AE6E9-FEF5-4819-A8A5-A147DEF7CE38}" type="datetime1">
              <a:rPr lang="de-DE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B6AB8-65DA-400D-8729-568BE124C8F1}" type="datetime1">
              <a:rPr lang="de-DE" smtClean="0"/>
              <a:t>28.06.21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ABC7-7AF3-4DE3-B363-908AEDABEB4A}" type="datetime1">
              <a:rPr lang="de-DE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C3352-A66E-4C6F-90B6-1E63CBA68A0F}" type="datetime1">
              <a:rPr lang="de-DE" smtClean="0"/>
              <a:t>28.06.21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5426F3F-70DC-4CD5-BD86-D91D788CE540}" type="datetime1">
              <a:rPr lang="de-DE" smtClean="0"/>
              <a:t>28.06.21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011C644-0DAE-411D-A1D6-34099A818CCD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8E1A57-1222-49E8-B111-96FBD3AC36BA}" type="datetime1">
              <a:rPr lang="de-DE" smtClean="0"/>
              <a:t>28.06.21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AB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8859-489F-4DD7-A682-B2AD01B7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1 – </a:t>
            </a:r>
            <a:r>
              <a:rPr lang="en-GB" dirty="0" err="1"/>
              <a:t>Juristische</a:t>
            </a:r>
            <a:r>
              <a:rPr lang="en-GB" dirty="0"/>
              <a:t> </a:t>
            </a:r>
            <a:r>
              <a:rPr lang="en-GB" dirty="0" err="1"/>
              <a:t>Punkte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89DE2-FBCE-4368-8ED1-B2793439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Besonders</a:t>
            </a:r>
            <a:r>
              <a:rPr lang="en-GB" dirty="0"/>
              <a:t> </a:t>
            </a:r>
            <a:r>
              <a:rPr lang="en-GB" dirty="0" err="1"/>
              <a:t>interessant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in </a:t>
            </a:r>
            <a:r>
              <a:rPr lang="en-GB" dirty="0" err="1"/>
              <a:t>unserem</a:t>
            </a:r>
            <a:r>
              <a:rPr lang="en-GB" dirty="0"/>
              <a:t> Fall die “</a:t>
            </a:r>
            <a:r>
              <a:rPr lang="en-GB" dirty="0" err="1"/>
              <a:t>EGate</a:t>
            </a:r>
            <a:r>
              <a:rPr lang="en-GB" dirty="0"/>
              <a:t>” </a:t>
            </a:r>
            <a:r>
              <a:rPr lang="en-GB" dirty="0" err="1"/>
              <a:t>Applikation</a:t>
            </a:r>
            <a:r>
              <a:rPr lang="en-GB" dirty="0"/>
              <a:t>, auf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den </a:t>
            </a:r>
            <a:r>
              <a:rPr lang="en-GB" dirty="0" err="1"/>
              <a:t>Fokus</a:t>
            </a:r>
            <a:r>
              <a:rPr lang="en-GB" dirty="0"/>
              <a:t> in den </a:t>
            </a:r>
            <a:r>
              <a:rPr lang="en-GB" dirty="0" err="1"/>
              <a:t>behandelten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setzen</a:t>
            </a:r>
            <a:r>
              <a:rPr lang="en-GB" dirty="0"/>
              <a:t>. Das </a:t>
            </a:r>
            <a:r>
              <a:rPr lang="en-GB" dirty="0" err="1"/>
              <a:t>EGate</a:t>
            </a:r>
            <a:r>
              <a:rPr lang="en-GB" dirty="0"/>
              <a:t> </a:t>
            </a:r>
            <a:r>
              <a:rPr lang="en-GB" dirty="0" err="1"/>
              <a:t>stellt</a:t>
            </a:r>
            <a:r>
              <a:rPr lang="en-GB" dirty="0"/>
              <a:t> den </a:t>
            </a:r>
            <a:r>
              <a:rPr lang="en-GB" dirty="0" err="1"/>
              <a:t>Zugriff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SAP HR System </a:t>
            </a:r>
            <a:r>
              <a:rPr lang="en-GB" dirty="0" err="1"/>
              <a:t>dar</a:t>
            </a:r>
            <a:r>
              <a:rPr lang="en-GB" dirty="0"/>
              <a:t>, welches </a:t>
            </a:r>
            <a:r>
              <a:rPr lang="en-GB" dirty="0" err="1"/>
              <a:t>Zeitdaten</a:t>
            </a:r>
            <a:r>
              <a:rPr lang="en-GB" dirty="0"/>
              <a:t>, </a:t>
            </a:r>
            <a:r>
              <a:rPr lang="en-GB" dirty="0" err="1"/>
              <a:t>Personendaten</a:t>
            </a:r>
            <a:r>
              <a:rPr lang="en-GB" dirty="0"/>
              <a:t>, </a:t>
            </a:r>
            <a:r>
              <a:rPr lang="en-GB" dirty="0" err="1"/>
              <a:t>Wohnort</a:t>
            </a:r>
            <a:r>
              <a:rPr lang="en-GB" dirty="0"/>
              <a:t>, </a:t>
            </a:r>
            <a:r>
              <a:rPr lang="en-GB" dirty="0" err="1"/>
              <a:t>Lohn</a:t>
            </a:r>
            <a:r>
              <a:rPr lang="en-GB" dirty="0"/>
              <a:t>, </a:t>
            </a:r>
            <a:r>
              <a:rPr lang="en-GB" dirty="0" err="1"/>
              <a:t>Anstellungsverhältnis</a:t>
            </a:r>
            <a:r>
              <a:rPr lang="en-GB" dirty="0"/>
              <a:t>, </a:t>
            </a:r>
            <a:r>
              <a:rPr lang="en-GB" dirty="0" err="1"/>
              <a:t>usw</a:t>
            </a:r>
            <a:r>
              <a:rPr lang="en-GB" dirty="0"/>
              <a:t>. </a:t>
            </a:r>
            <a:r>
              <a:rPr lang="en-GB" dirty="0" err="1"/>
              <a:t>beinhaltet</a:t>
            </a:r>
            <a:r>
              <a:rPr lang="en-GB" dirty="0"/>
              <a:t>. </a:t>
            </a:r>
          </a:p>
          <a:p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mindestens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VERTRAULICH,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sogar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GEHEIM </a:t>
            </a:r>
            <a:r>
              <a:rPr lang="en-GB" dirty="0" err="1"/>
              <a:t>klassifiziert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27871-088D-4560-89C2-9ECE158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1CDDA5-D5B5-47D8-9DD9-9987BACEEE29}" type="datetime1">
              <a:rPr lang="de-DE" smtClean="0"/>
              <a:t>28.06.21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C873-80DE-41B4-AD1C-BF071AC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2 – </a:t>
            </a:r>
            <a:r>
              <a:rPr lang="en-GB" dirty="0" err="1"/>
              <a:t>Sicherheitsmechanismen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604CA-53A7-4616-8A10-B4BFD94C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Authentifizierung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SmartCard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Zertifikat</a:t>
            </a:r>
            <a:endParaRPr lang="en-GB" dirty="0"/>
          </a:p>
          <a:p>
            <a:r>
              <a:rPr lang="en-GB" dirty="0" err="1"/>
              <a:t>SmartCard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passwortgesichert</a:t>
            </a:r>
            <a:endParaRPr lang="en-GB" dirty="0"/>
          </a:p>
          <a:p>
            <a:r>
              <a:rPr lang="en-GB" dirty="0" err="1"/>
              <a:t>Ausschliesslich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das BIT-interne </a:t>
            </a:r>
            <a:r>
              <a:rPr lang="en-GB" dirty="0" err="1"/>
              <a:t>Netzwerk</a:t>
            </a:r>
            <a:r>
              <a:rPr lang="en-GB" dirty="0"/>
              <a:t>,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BIT-VPN </a:t>
            </a:r>
            <a:r>
              <a:rPr lang="en-GB" dirty="0" err="1"/>
              <a:t>erreichbar</a:t>
            </a:r>
            <a:endParaRPr lang="en-GB" dirty="0"/>
          </a:p>
          <a:p>
            <a:r>
              <a:rPr lang="en-GB" dirty="0"/>
              <a:t>Ein BIT-</a:t>
            </a:r>
            <a:r>
              <a:rPr lang="en-GB" dirty="0" err="1"/>
              <a:t>Gerät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benötigt</a:t>
            </a:r>
            <a:endParaRPr lang="en-GB" dirty="0"/>
          </a:p>
          <a:p>
            <a:r>
              <a:rPr lang="en-GB" dirty="0"/>
              <a:t>Entwickler welche mit diesen Daten in Berührung kommen – alle SAP HR Entwickler - müssen die Personenschutzprüfung des VBS auf der höchsten Stufe bestanden haben. 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E0A7B-32EB-4C96-BD85-13C0572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1CDDA5-D5B5-47D8-9DD9-9987BACEEE29}" type="datetime1">
              <a:rPr lang="de-DE" smtClean="0"/>
              <a:t>28.06.21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08B81-EE75-404F-BD21-EEF310A4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3 - </a:t>
            </a:r>
            <a:r>
              <a:rPr lang="en-GB" dirty="0" err="1"/>
              <a:t>Verschlüsselung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34D11-7273-45A6-A8CA-DACDF13C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Die Verschlüsslung geschiet auf mehreren Ebenen:</a:t>
            </a:r>
          </a:p>
          <a:p>
            <a:r>
              <a:rPr lang="en-GB" dirty="0"/>
              <a:t>Der Client-Ebene.</a:t>
            </a:r>
            <a:br>
              <a:rPr lang="en-GB" dirty="0"/>
            </a:br>
            <a:r>
              <a:rPr lang="en-GB" dirty="0"/>
              <a:t>Alle BIT-Gerät sind mit BitLocker verschlüsselt und benötigen eine Smartcard mit Zertifikat zum entsperren.</a:t>
            </a:r>
          </a:p>
          <a:p>
            <a:r>
              <a:rPr lang="en-GB" dirty="0"/>
              <a:t>Der Kommunikationsebene:</a:t>
            </a:r>
            <a:br>
              <a:rPr lang="en-GB" dirty="0"/>
            </a:br>
            <a:r>
              <a:rPr lang="en-GB" dirty="0"/>
              <a:t>Alle Kommunikation zwischen dem Client und EGate werden über HTTPS durchgeführt. Zertifikate werden vom BIT selbst </a:t>
            </a:r>
            <a:r>
              <a:rPr lang="en-GB"/>
              <a:t>gemanaget.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9C0BB-70D9-43C4-BB97-183D138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1CDDA5-D5B5-47D8-9DD9-9987BACEEE29}" type="datetime1">
              <a:rPr lang="de-DE" smtClean="0"/>
              <a:t>28.06.21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2_TF56410444" id="{2A663A0D-86B1-45A0-BA7E-EDC96CF30C2F}" vid="{999FD2FE-7B93-44FF-A6F1-60FE8A1659C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DF8ACCD2D21941A325EF4144FBD848" ma:contentTypeVersion="10" ma:contentTypeDescription="Ein neues Dokument erstellen." ma:contentTypeScope="" ma:versionID="5f03ac8211fdb50dd6364943f4aba991">
  <xsd:schema xmlns:xsd="http://www.w3.org/2001/XMLSchema" xmlns:xs="http://www.w3.org/2001/XMLSchema" xmlns:p="http://schemas.microsoft.com/office/2006/metadata/properties" xmlns:ns3="bdc21b0a-36a2-43ac-89fc-55b8857c52d1" xmlns:ns4="cf3f38b4-3c81-4c92-bee9-ca8537ee61e7" targetNamespace="http://schemas.microsoft.com/office/2006/metadata/properties" ma:root="true" ma:fieldsID="0af11d70a31925831895bd111a3203d6" ns3:_="" ns4:_="">
    <xsd:import namespace="bdc21b0a-36a2-43ac-89fc-55b8857c52d1"/>
    <xsd:import namespace="cf3f38b4-3c81-4c92-bee9-ca8537ee61e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21b0a-36a2-43ac-89fc-55b8857c5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f38b4-3c81-4c92-bee9-ca8537ee61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D8907-1E68-4DB8-A9F3-B1888CE3A1B0}">
  <ds:schemaRefs>
    <ds:schemaRef ds:uri="cf3f38b4-3c81-4c92-bee9-ca8537ee61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c21b0a-36a2-43ac-89fc-55b8857c52d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B11AA4-C72A-4008-821B-54C22B2A2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c21b0a-36a2-43ac-89fc-55b8857c52d1"/>
    <ds:schemaRef ds:uri="cf3f38b4-3c81-4c92-bee9-ca8537ee6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727C28-4C34-43B2-B0E7-F95E22D9F4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{DA480184-0E0D-4FF3-8614-3B37464BFF70}tf56410444_win32</Template>
  <TotalTime>0</TotalTime>
  <Words>177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Next LT Pro</vt:lpstr>
      <vt:lpstr>Avenir Next LT Pro Light</vt:lpstr>
      <vt:lpstr>Calibri</vt:lpstr>
      <vt:lpstr>Garamond</vt:lpstr>
      <vt:lpstr>SavonVTI</vt:lpstr>
      <vt:lpstr>AB 4</vt:lpstr>
      <vt:lpstr>Aufgabe 1 – Juristische Punkte</vt:lpstr>
      <vt:lpstr>Aufgabe 2 – Sicherheitsmechanismen</vt:lpstr>
      <vt:lpstr>Aufgabe 3 - Verschlüsselung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subject/>
  <dc:creator/>
  <cp:keywords/>
  <dc:description/>
  <cp:lastModifiedBy>Giannin Brandenberger</cp:lastModifiedBy>
  <cp:revision>7</cp:revision>
  <dcterms:created xsi:type="dcterms:W3CDTF">2020-09-16T07:09:07Z</dcterms:created>
  <dcterms:modified xsi:type="dcterms:W3CDTF">2021-06-28T10:24:46Z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0x01010040DF8ACCD2D21941A325EF4144FBD848</vt:lpwstr>
  </property>
</Properties>
</file>