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6"/>
  </p:notesMasterIdLst>
  <p:handoutMasterIdLst>
    <p:handoutMasterId r:id="rId7"/>
  </p:handoutMasterIdLst>
  <p:sldIdLst>
    <p:sldId id="257" r:id="rId2"/>
    <p:sldId id="261" r:id="rId3"/>
    <p:sldId id="262" r:id="rId4"/>
    <p:sldId id="263" r:id="rId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6B1C2D-A5A4-2146-A1DC-B4954C77B3D8}" v="334" dt="2020-11-04T08:14:29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nin Brandenberger" userId="5d5024f5-be6d-4e52-8078-ee686a144875" providerId="ADAL" clId="{5E6B1C2D-A5A4-2146-A1DC-B4954C77B3D8}"/>
    <pc:docChg chg="undo custSel addSld delSld modSld">
      <pc:chgData name="Giannin Brandenberger" userId="5d5024f5-be6d-4e52-8078-ee686a144875" providerId="ADAL" clId="{5E6B1C2D-A5A4-2146-A1DC-B4954C77B3D8}" dt="2020-11-04T08:14:29.170" v="1401" actId="20577"/>
      <pc:docMkLst>
        <pc:docMk/>
      </pc:docMkLst>
      <pc:sldChg chg="modSp mod">
        <pc:chgData name="Giannin Brandenberger" userId="5d5024f5-be6d-4e52-8078-ee686a144875" providerId="ADAL" clId="{5E6B1C2D-A5A4-2146-A1DC-B4954C77B3D8}" dt="2020-10-21T07:15:35.858" v="410" actId="20577"/>
        <pc:sldMkLst>
          <pc:docMk/>
          <pc:sldMk cId="1736693185" sldId="257"/>
        </pc:sldMkLst>
        <pc:spChg chg="mod">
          <ac:chgData name="Giannin Brandenberger" userId="5d5024f5-be6d-4e52-8078-ee686a144875" providerId="ADAL" clId="{5E6B1C2D-A5A4-2146-A1DC-B4954C77B3D8}" dt="2020-10-21T07:15:26.995" v="403" actId="20577"/>
          <ac:spMkLst>
            <pc:docMk/>
            <pc:sldMk cId="1736693185" sldId="257"/>
            <ac:spMk id="2" creationId="{18C3B467-088C-4F3D-A9A7-105C4E1E20CD}"/>
          </ac:spMkLst>
        </pc:spChg>
        <pc:spChg chg="mod">
          <ac:chgData name="Giannin Brandenberger" userId="5d5024f5-be6d-4e52-8078-ee686a144875" providerId="ADAL" clId="{5E6B1C2D-A5A4-2146-A1DC-B4954C77B3D8}" dt="2020-10-21T07:15:35.858" v="410" actId="20577"/>
          <ac:spMkLst>
            <pc:docMk/>
            <pc:sldMk cId="1736693185" sldId="257"/>
            <ac:spMk id="3" creationId="{C8722DDC-8EEE-4A06-8DFE-B44871EAA2CF}"/>
          </ac:spMkLst>
        </pc:spChg>
      </pc:sldChg>
      <pc:sldChg chg="addSp delSp modSp mod">
        <pc:chgData name="Giannin Brandenberger" userId="5d5024f5-be6d-4e52-8078-ee686a144875" providerId="ADAL" clId="{5E6B1C2D-A5A4-2146-A1DC-B4954C77B3D8}" dt="2020-10-21T07:24:52.630" v="414" actId="20577"/>
        <pc:sldMkLst>
          <pc:docMk/>
          <pc:sldMk cId="2820225309" sldId="259"/>
        </pc:sldMkLst>
        <pc:spChg chg="mod">
          <ac:chgData name="Giannin Brandenberger" userId="5d5024f5-be6d-4e52-8078-ee686a144875" providerId="ADAL" clId="{5E6B1C2D-A5A4-2146-A1DC-B4954C77B3D8}" dt="2020-10-21T07:09:10.178" v="73" actId="20577"/>
          <ac:spMkLst>
            <pc:docMk/>
            <pc:sldMk cId="2820225309" sldId="259"/>
            <ac:spMk id="2" creationId="{8A9F63FA-E3CE-46E0-8103-6B850A1A19C3}"/>
          </ac:spMkLst>
        </pc:spChg>
        <pc:spChg chg="add mod">
          <ac:chgData name="Giannin Brandenberger" userId="5d5024f5-be6d-4e52-8078-ee686a144875" providerId="ADAL" clId="{5E6B1C2D-A5A4-2146-A1DC-B4954C77B3D8}" dt="2020-10-21T07:24:52.630" v="414" actId="20577"/>
          <ac:spMkLst>
            <pc:docMk/>
            <pc:sldMk cId="2820225309" sldId="259"/>
            <ac:spMk id="7" creationId="{0C2E01F8-4F9D-224A-BC01-859BFC418AA6}"/>
          </ac:spMkLst>
        </pc:spChg>
        <pc:picChg chg="del">
          <ac:chgData name="Giannin Brandenberger" userId="5d5024f5-be6d-4e52-8078-ee686a144875" providerId="ADAL" clId="{5E6B1C2D-A5A4-2146-A1DC-B4954C77B3D8}" dt="2020-10-21T07:03:40.127" v="26" actId="478"/>
          <ac:picMkLst>
            <pc:docMk/>
            <pc:sldMk cId="2820225309" sldId="259"/>
            <ac:picMk id="5" creationId="{46A78352-F236-7844-BA5A-70AB3071F184}"/>
          </ac:picMkLst>
        </pc:picChg>
      </pc:sldChg>
      <pc:sldChg chg="addSp delSp modSp add mod">
        <pc:chgData name="Giannin Brandenberger" userId="5d5024f5-be6d-4e52-8078-ee686a144875" providerId="ADAL" clId="{5E6B1C2D-A5A4-2146-A1DC-B4954C77B3D8}" dt="2020-10-21T07:38:13.563" v="829" actId="20577"/>
        <pc:sldMkLst>
          <pc:docMk/>
          <pc:sldMk cId="449098730" sldId="260"/>
        </pc:sldMkLst>
        <pc:spChg chg="mod">
          <ac:chgData name="Giannin Brandenberger" userId="5d5024f5-be6d-4e52-8078-ee686a144875" providerId="ADAL" clId="{5E6B1C2D-A5A4-2146-A1DC-B4954C77B3D8}" dt="2020-10-21T07:09:42.384" v="79" actId="20577"/>
          <ac:spMkLst>
            <pc:docMk/>
            <pc:sldMk cId="449098730" sldId="260"/>
            <ac:spMk id="2" creationId="{8A9F63FA-E3CE-46E0-8103-6B850A1A19C3}"/>
          </ac:spMkLst>
        </pc:spChg>
        <pc:spChg chg="mod">
          <ac:chgData name="Giannin Brandenberger" userId="5d5024f5-be6d-4e52-8078-ee686a144875" providerId="ADAL" clId="{5E6B1C2D-A5A4-2146-A1DC-B4954C77B3D8}" dt="2020-10-21T07:38:13.563" v="829" actId="20577"/>
          <ac:spMkLst>
            <pc:docMk/>
            <pc:sldMk cId="449098730" sldId="260"/>
            <ac:spMk id="7" creationId="{0C2E01F8-4F9D-224A-BC01-859BFC418AA6}"/>
          </ac:spMkLst>
        </pc:spChg>
        <pc:picChg chg="add del mod">
          <ac:chgData name="Giannin Brandenberger" userId="5d5024f5-be6d-4e52-8078-ee686a144875" providerId="ADAL" clId="{5E6B1C2D-A5A4-2146-A1DC-B4954C77B3D8}" dt="2020-10-21T07:28:52.859" v="558" actId="478"/>
          <ac:picMkLst>
            <pc:docMk/>
            <pc:sldMk cId="449098730" sldId="260"/>
            <ac:picMk id="5" creationId="{82F2FEC3-5794-1D40-9006-BF8CC869D2E6}"/>
          </ac:picMkLst>
        </pc:picChg>
        <pc:inkChg chg="add del">
          <ac:chgData name="Giannin Brandenberger" userId="5d5024f5-be6d-4e52-8078-ee686a144875" providerId="ADAL" clId="{5E6B1C2D-A5A4-2146-A1DC-B4954C77B3D8}" dt="2020-10-21T07:28:45.660" v="557" actId="9405"/>
          <ac:inkMkLst>
            <pc:docMk/>
            <pc:sldMk cId="449098730" sldId="260"/>
            <ac:inkMk id="6" creationId="{CB166104-4081-894A-8D87-1FA67C67EAE2}"/>
          </ac:inkMkLst>
        </pc:inkChg>
      </pc:sldChg>
      <pc:sldChg chg="del">
        <pc:chgData name="Giannin Brandenberger" userId="5d5024f5-be6d-4e52-8078-ee686a144875" providerId="ADAL" clId="{5E6B1C2D-A5A4-2146-A1DC-B4954C77B3D8}" dt="2020-10-21T07:03:48.629" v="27" actId="2696"/>
        <pc:sldMkLst>
          <pc:docMk/>
          <pc:sldMk cId="1933242461" sldId="260"/>
        </pc:sldMkLst>
      </pc:sldChg>
      <pc:sldChg chg="addSp modSp add mod">
        <pc:chgData name="Giannin Brandenberger" userId="5d5024f5-be6d-4e52-8078-ee686a144875" providerId="ADAL" clId="{5E6B1C2D-A5A4-2146-A1DC-B4954C77B3D8}" dt="2020-11-04T07:36:27.095" v="1071" actId="14100"/>
        <pc:sldMkLst>
          <pc:docMk/>
          <pc:sldMk cId="88276547" sldId="261"/>
        </pc:sldMkLst>
        <pc:spChg chg="mod">
          <ac:chgData name="Giannin Brandenberger" userId="5d5024f5-be6d-4e52-8078-ee686a144875" providerId="ADAL" clId="{5E6B1C2D-A5A4-2146-A1DC-B4954C77B3D8}" dt="2020-10-21T07:42:57.997" v="833" actId="20577"/>
          <ac:spMkLst>
            <pc:docMk/>
            <pc:sldMk cId="88276547" sldId="261"/>
            <ac:spMk id="2" creationId="{8A9F63FA-E3CE-46E0-8103-6B850A1A19C3}"/>
          </ac:spMkLst>
        </pc:spChg>
        <pc:spChg chg="add mod">
          <ac:chgData name="Giannin Brandenberger" userId="5d5024f5-be6d-4e52-8078-ee686a144875" providerId="ADAL" clId="{5E6B1C2D-A5A4-2146-A1DC-B4954C77B3D8}" dt="2020-10-21T07:43:28.422" v="846" actId="1076"/>
          <ac:spMkLst>
            <pc:docMk/>
            <pc:sldMk cId="88276547" sldId="261"/>
            <ac:spMk id="5" creationId="{D155DF38-9623-824C-A153-D6F8E7D1C65F}"/>
          </ac:spMkLst>
        </pc:spChg>
        <pc:spChg chg="add mod">
          <ac:chgData name="Giannin Brandenberger" userId="5d5024f5-be6d-4e52-8078-ee686a144875" providerId="ADAL" clId="{5E6B1C2D-A5A4-2146-A1DC-B4954C77B3D8}" dt="2020-10-21T07:44:45.080" v="879" actId="1076"/>
          <ac:spMkLst>
            <pc:docMk/>
            <pc:sldMk cId="88276547" sldId="261"/>
            <ac:spMk id="6" creationId="{45338EF6-15E0-7E4D-A4EE-1788B2DD2DC1}"/>
          </ac:spMkLst>
        </pc:spChg>
        <pc:spChg chg="mod">
          <ac:chgData name="Giannin Brandenberger" userId="5d5024f5-be6d-4e52-8078-ee686a144875" providerId="ADAL" clId="{5E6B1C2D-A5A4-2146-A1DC-B4954C77B3D8}" dt="2020-11-04T07:35:16.718" v="1022" actId="20577"/>
          <ac:spMkLst>
            <pc:docMk/>
            <pc:sldMk cId="88276547" sldId="261"/>
            <ac:spMk id="7" creationId="{0C2E01F8-4F9D-224A-BC01-859BFC418AA6}"/>
          </ac:spMkLst>
        </pc:spChg>
        <pc:spChg chg="add mod">
          <ac:chgData name="Giannin Brandenberger" userId="5d5024f5-be6d-4e52-8078-ee686a144875" providerId="ADAL" clId="{5E6B1C2D-A5A4-2146-A1DC-B4954C77B3D8}" dt="2020-10-21T07:44:48.378" v="880" actId="1076"/>
          <ac:spMkLst>
            <pc:docMk/>
            <pc:sldMk cId="88276547" sldId="261"/>
            <ac:spMk id="8" creationId="{5B9BCE2C-6DBF-EE4D-BA41-483CD3862477}"/>
          </ac:spMkLst>
        </pc:spChg>
        <pc:spChg chg="add mod">
          <ac:chgData name="Giannin Brandenberger" userId="5d5024f5-be6d-4e52-8078-ee686a144875" providerId="ADAL" clId="{5E6B1C2D-A5A4-2146-A1DC-B4954C77B3D8}" dt="2020-10-21T07:46:33.307" v="916" actId="1076"/>
          <ac:spMkLst>
            <pc:docMk/>
            <pc:sldMk cId="88276547" sldId="261"/>
            <ac:spMk id="9" creationId="{CFC47310-E7D3-6B48-BACB-15C5EBBD0C2C}"/>
          </ac:spMkLst>
        </pc:spChg>
        <pc:spChg chg="add mod">
          <ac:chgData name="Giannin Brandenberger" userId="5d5024f5-be6d-4e52-8078-ee686a144875" providerId="ADAL" clId="{5E6B1C2D-A5A4-2146-A1DC-B4954C77B3D8}" dt="2020-10-21T07:46:43.414" v="918" actId="1076"/>
          <ac:spMkLst>
            <pc:docMk/>
            <pc:sldMk cId="88276547" sldId="261"/>
            <ac:spMk id="10" creationId="{6C580714-38B2-9641-AF27-5AC24A559DB3}"/>
          </ac:spMkLst>
        </pc:spChg>
        <pc:spChg chg="add mod">
          <ac:chgData name="Giannin Brandenberger" userId="5d5024f5-be6d-4e52-8078-ee686a144875" providerId="ADAL" clId="{5E6B1C2D-A5A4-2146-A1DC-B4954C77B3D8}" dt="2020-10-21T07:48:27.150" v="949" actId="1076"/>
          <ac:spMkLst>
            <pc:docMk/>
            <pc:sldMk cId="88276547" sldId="261"/>
            <ac:spMk id="11" creationId="{27FF9943-44D5-8E4C-83AD-65221F0AB74E}"/>
          </ac:spMkLst>
        </pc:spChg>
        <pc:spChg chg="add mod">
          <ac:chgData name="Giannin Brandenberger" userId="5d5024f5-be6d-4e52-8078-ee686a144875" providerId="ADAL" clId="{5E6B1C2D-A5A4-2146-A1DC-B4954C77B3D8}" dt="2020-10-21T07:48:31.498" v="950" actId="1076"/>
          <ac:spMkLst>
            <pc:docMk/>
            <pc:sldMk cId="88276547" sldId="261"/>
            <ac:spMk id="12" creationId="{BC8F753E-9CC3-D74E-9A2D-953E5114FEFF}"/>
          </ac:spMkLst>
        </pc:spChg>
        <pc:spChg chg="add mod">
          <ac:chgData name="Giannin Brandenberger" userId="5d5024f5-be6d-4e52-8078-ee686a144875" providerId="ADAL" clId="{5E6B1C2D-A5A4-2146-A1DC-B4954C77B3D8}" dt="2020-10-21T07:49:17.953" v="955"/>
          <ac:spMkLst>
            <pc:docMk/>
            <pc:sldMk cId="88276547" sldId="261"/>
            <ac:spMk id="13" creationId="{F0AA6F68-2277-7F4C-BA85-A6F80801B176}"/>
          </ac:spMkLst>
        </pc:spChg>
        <pc:spChg chg="add mod">
          <ac:chgData name="Giannin Brandenberger" userId="5d5024f5-be6d-4e52-8078-ee686a144875" providerId="ADAL" clId="{5E6B1C2D-A5A4-2146-A1DC-B4954C77B3D8}" dt="2020-10-21T07:51:23.004" v="1000" actId="20577"/>
          <ac:spMkLst>
            <pc:docMk/>
            <pc:sldMk cId="88276547" sldId="261"/>
            <ac:spMk id="14" creationId="{5284EC8D-C248-F241-86AD-37444E5115D0}"/>
          </ac:spMkLst>
        </pc:spChg>
        <pc:spChg chg="add mod">
          <ac:chgData name="Giannin Brandenberger" userId="5d5024f5-be6d-4e52-8078-ee686a144875" providerId="ADAL" clId="{5E6B1C2D-A5A4-2146-A1DC-B4954C77B3D8}" dt="2020-10-21T07:54:15.569" v="1018" actId="1076"/>
          <ac:spMkLst>
            <pc:docMk/>
            <pc:sldMk cId="88276547" sldId="261"/>
            <ac:spMk id="15" creationId="{4DCBDBDA-267E-AA44-B612-134EFCFEB53E}"/>
          </ac:spMkLst>
        </pc:spChg>
        <pc:spChg chg="add mod">
          <ac:chgData name="Giannin Brandenberger" userId="5d5024f5-be6d-4e52-8078-ee686a144875" providerId="ADAL" clId="{5E6B1C2D-A5A4-2146-A1DC-B4954C77B3D8}" dt="2020-11-04T07:35:48.806" v="1042" actId="14100"/>
          <ac:spMkLst>
            <pc:docMk/>
            <pc:sldMk cId="88276547" sldId="261"/>
            <ac:spMk id="16" creationId="{50612A03-ABED-DA4E-A27A-6A130BB2C298}"/>
          </ac:spMkLst>
        </pc:spChg>
        <pc:spChg chg="add mod">
          <ac:chgData name="Giannin Brandenberger" userId="5d5024f5-be6d-4e52-8078-ee686a144875" providerId="ADAL" clId="{5E6B1C2D-A5A4-2146-A1DC-B4954C77B3D8}" dt="2020-11-04T07:36:27.095" v="1071" actId="14100"/>
          <ac:spMkLst>
            <pc:docMk/>
            <pc:sldMk cId="88276547" sldId="261"/>
            <ac:spMk id="17" creationId="{B55A67BF-99D5-CD42-87DB-CEDF93F0B74A}"/>
          </ac:spMkLst>
        </pc:spChg>
      </pc:sldChg>
      <pc:sldChg chg="del">
        <pc:chgData name="Giannin Brandenberger" userId="5d5024f5-be6d-4e52-8078-ee686a144875" providerId="ADAL" clId="{5E6B1C2D-A5A4-2146-A1DC-B4954C77B3D8}" dt="2020-10-21T07:03:48.629" v="27" actId="2696"/>
        <pc:sldMkLst>
          <pc:docMk/>
          <pc:sldMk cId="1214669890" sldId="261"/>
        </pc:sldMkLst>
      </pc:sldChg>
      <pc:sldChg chg="add del">
        <pc:chgData name="Giannin Brandenberger" userId="5d5024f5-be6d-4e52-8078-ee686a144875" providerId="ADAL" clId="{5E6B1C2D-A5A4-2146-A1DC-B4954C77B3D8}" dt="2020-10-21T07:09:17.052" v="77" actId="2696"/>
        <pc:sldMkLst>
          <pc:docMk/>
          <pc:sldMk cId="1550697244" sldId="262"/>
        </pc:sldMkLst>
      </pc:sldChg>
      <pc:sldChg chg="addSp delSp modSp add mod">
        <pc:chgData name="Giannin Brandenberger" userId="5d5024f5-be6d-4e52-8078-ee686a144875" providerId="ADAL" clId="{5E6B1C2D-A5A4-2146-A1DC-B4954C77B3D8}" dt="2020-10-21T07:38:23.788" v="831" actId="1076"/>
        <pc:sldMkLst>
          <pc:docMk/>
          <pc:sldMk cId="1833307757" sldId="262"/>
        </pc:sldMkLst>
        <pc:spChg chg="del mod">
          <ac:chgData name="Giannin Brandenberger" userId="5d5024f5-be6d-4e52-8078-ee686a144875" providerId="ADAL" clId="{5E6B1C2D-A5A4-2146-A1DC-B4954C77B3D8}" dt="2020-10-21T07:27:07.468" v="545" actId="478"/>
          <ac:spMkLst>
            <pc:docMk/>
            <pc:sldMk cId="1833307757" sldId="262"/>
            <ac:spMk id="7" creationId="{0C2E01F8-4F9D-224A-BC01-859BFC418AA6}"/>
          </ac:spMkLst>
        </pc:spChg>
        <pc:spChg chg="add del mod">
          <ac:chgData name="Giannin Brandenberger" userId="5d5024f5-be6d-4e52-8078-ee686a144875" providerId="ADAL" clId="{5E6B1C2D-A5A4-2146-A1DC-B4954C77B3D8}" dt="2020-10-21T07:27:11.245" v="547" actId="478"/>
          <ac:spMkLst>
            <pc:docMk/>
            <pc:sldMk cId="1833307757" sldId="262"/>
            <ac:spMk id="8" creationId="{AF76A4ED-194D-8C42-A34C-939F40535AFD}"/>
          </ac:spMkLst>
        </pc:spChg>
        <pc:picChg chg="mod">
          <ac:chgData name="Giannin Brandenberger" userId="5d5024f5-be6d-4e52-8078-ee686a144875" providerId="ADAL" clId="{5E6B1C2D-A5A4-2146-A1DC-B4954C77B3D8}" dt="2020-10-21T07:38:23.788" v="831" actId="1076"/>
          <ac:picMkLst>
            <pc:docMk/>
            <pc:sldMk cId="1833307757" sldId="262"/>
            <ac:picMk id="5" creationId="{82F2FEC3-5794-1D40-9006-BF8CC869D2E6}"/>
          </ac:picMkLst>
        </pc:picChg>
        <pc:inkChg chg="add del">
          <ac:chgData name="Giannin Brandenberger" userId="5d5024f5-be6d-4e52-8078-ee686a144875" providerId="ADAL" clId="{5E6B1C2D-A5A4-2146-A1DC-B4954C77B3D8}" dt="2020-10-21T07:27:47.009" v="552" actId="9405"/>
          <ac:inkMkLst>
            <pc:docMk/>
            <pc:sldMk cId="1833307757" sldId="262"/>
            <ac:inkMk id="9" creationId="{6989D500-AA16-1C45-B774-4FC520A00999}"/>
          </ac:inkMkLst>
        </pc:inkChg>
        <pc:inkChg chg="add">
          <ac:chgData name="Giannin Brandenberger" userId="5d5024f5-be6d-4e52-8078-ee686a144875" providerId="ADAL" clId="{5E6B1C2D-A5A4-2146-A1DC-B4954C77B3D8}" dt="2020-10-21T07:27:54.994" v="553" actId="9405"/>
          <ac:inkMkLst>
            <pc:docMk/>
            <pc:sldMk cId="1833307757" sldId="262"/>
            <ac:inkMk id="10" creationId="{2009F648-6FE0-AB4C-A895-3CAFA9412DAC}"/>
          </ac:inkMkLst>
        </pc:inkChg>
        <pc:inkChg chg="add">
          <ac:chgData name="Giannin Brandenberger" userId="5d5024f5-be6d-4e52-8078-ee686a144875" providerId="ADAL" clId="{5E6B1C2D-A5A4-2146-A1DC-B4954C77B3D8}" dt="2020-10-21T07:27:58.146" v="554" actId="9405"/>
          <ac:inkMkLst>
            <pc:docMk/>
            <pc:sldMk cId="1833307757" sldId="262"/>
            <ac:inkMk id="11" creationId="{B06E6CCD-44E1-B940-9911-45FE8D546465}"/>
          </ac:inkMkLst>
        </pc:inkChg>
        <pc:inkChg chg="add">
          <ac:chgData name="Giannin Brandenberger" userId="5d5024f5-be6d-4e52-8078-ee686a144875" providerId="ADAL" clId="{5E6B1C2D-A5A4-2146-A1DC-B4954C77B3D8}" dt="2020-10-21T07:28:02.514" v="555" actId="9405"/>
          <ac:inkMkLst>
            <pc:docMk/>
            <pc:sldMk cId="1833307757" sldId="262"/>
            <ac:inkMk id="12" creationId="{D2A18FC7-2FC3-E749-8F57-2F9971847990}"/>
          </ac:inkMkLst>
        </pc:inkChg>
      </pc:sldChg>
      <pc:sldChg chg="del">
        <pc:chgData name="Giannin Brandenberger" userId="5d5024f5-be6d-4e52-8078-ee686a144875" providerId="ADAL" clId="{5E6B1C2D-A5A4-2146-A1DC-B4954C77B3D8}" dt="2020-10-21T07:03:48.629" v="27" actId="2696"/>
        <pc:sldMkLst>
          <pc:docMk/>
          <pc:sldMk cId="3065464287" sldId="262"/>
        </pc:sldMkLst>
      </pc:sldChg>
      <pc:sldChg chg="addSp delSp modSp mod">
        <pc:chgData name="Giannin Brandenberger" userId="5d5024f5-be6d-4e52-8078-ee686a144875" providerId="ADAL" clId="{5E6B1C2D-A5A4-2146-A1DC-B4954C77B3D8}" dt="2020-11-04T08:10:00.540" v="1224" actId="14100"/>
        <pc:sldMkLst>
          <pc:docMk/>
          <pc:sldMk cId="3195178976" sldId="262"/>
        </pc:sldMkLst>
        <pc:spChg chg="del">
          <ac:chgData name="Giannin Brandenberger" userId="5d5024f5-be6d-4e52-8078-ee686a144875" providerId="ADAL" clId="{5E6B1C2D-A5A4-2146-A1DC-B4954C77B3D8}" dt="2020-11-04T08:02:34.726" v="1072"/>
          <ac:spMkLst>
            <pc:docMk/>
            <pc:sldMk cId="3195178976" sldId="262"/>
            <ac:spMk id="3" creationId="{79CBBF98-A748-4E97-A56C-6D4B88664E34}"/>
          </ac:spMkLst>
        </pc:spChg>
        <pc:spChg chg="add del mod">
          <ac:chgData name="Giannin Brandenberger" userId="5d5024f5-be6d-4e52-8078-ee686a144875" providerId="ADAL" clId="{5E6B1C2D-A5A4-2146-A1DC-B4954C77B3D8}" dt="2020-11-04T08:07:00.563" v="1086"/>
          <ac:spMkLst>
            <pc:docMk/>
            <pc:sldMk cId="3195178976" sldId="262"/>
            <ac:spMk id="9" creationId="{B1D93ED4-315D-544B-BF05-656A6D5B8335}"/>
          </ac:spMkLst>
        </pc:spChg>
        <pc:spChg chg="add del mod">
          <ac:chgData name="Giannin Brandenberger" userId="5d5024f5-be6d-4e52-8078-ee686a144875" providerId="ADAL" clId="{5E6B1C2D-A5A4-2146-A1DC-B4954C77B3D8}" dt="2020-11-04T08:09:57.080" v="1223" actId="478"/>
          <ac:spMkLst>
            <pc:docMk/>
            <pc:sldMk cId="3195178976" sldId="262"/>
            <ac:spMk id="12" creationId="{86418F02-DB5B-2945-A46A-1F453D09FFE7}"/>
          </ac:spMkLst>
        </pc:spChg>
        <pc:picChg chg="add del mod">
          <ac:chgData name="Giannin Brandenberger" userId="5d5024f5-be6d-4e52-8078-ee686a144875" providerId="ADAL" clId="{5E6B1C2D-A5A4-2146-A1DC-B4954C77B3D8}" dt="2020-11-04T08:06:57.523" v="1085" actId="478"/>
          <ac:picMkLst>
            <pc:docMk/>
            <pc:sldMk cId="3195178976" sldId="262"/>
            <ac:picMk id="7" creationId="{6AB01D80-FE16-1A43-96FE-DE8CDB74F21F}"/>
          </ac:picMkLst>
        </pc:picChg>
        <pc:picChg chg="add mod">
          <ac:chgData name="Giannin Brandenberger" userId="5d5024f5-be6d-4e52-8078-ee686a144875" providerId="ADAL" clId="{5E6B1C2D-A5A4-2146-A1DC-B4954C77B3D8}" dt="2020-11-04T08:10:00.540" v="1224" actId="14100"/>
          <ac:picMkLst>
            <pc:docMk/>
            <pc:sldMk cId="3195178976" sldId="262"/>
            <ac:picMk id="11" creationId="{6A08F96C-AD8B-AE45-A530-6AF1D595B208}"/>
          </ac:picMkLst>
        </pc:picChg>
      </pc:sldChg>
      <pc:sldChg chg="modSp add del mod">
        <pc:chgData name="Giannin Brandenberger" userId="5d5024f5-be6d-4e52-8078-ee686a144875" providerId="ADAL" clId="{5E6B1C2D-A5A4-2146-A1DC-B4954C77B3D8}" dt="2020-11-04T08:14:29.170" v="1401" actId="20577"/>
        <pc:sldMkLst>
          <pc:docMk/>
          <pc:sldMk cId="3509727108" sldId="263"/>
        </pc:sldMkLst>
        <pc:spChg chg="mod">
          <ac:chgData name="Giannin Brandenberger" userId="5d5024f5-be6d-4e52-8078-ee686a144875" providerId="ADAL" clId="{5E6B1C2D-A5A4-2146-A1DC-B4954C77B3D8}" dt="2020-11-04T08:04:01.446" v="1082" actId="20577"/>
          <ac:spMkLst>
            <pc:docMk/>
            <pc:sldMk cId="3509727108" sldId="263"/>
            <ac:spMk id="2" creationId="{37EAAB37-A9FF-4C1E-91A6-CA66FA9BD1A1}"/>
          </ac:spMkLst>
        </pc:spChg>
        <pc:spChg chg="mod">
          <ac:chgData name="Giannin Brandenberger" userId="5d5024f5-be6d-4e52-8078-ee686a144875" providerId="ADAL" clId="{5E6B1C2D-A5A4-2146-A1DC-B4954C77B3D8}" dt="2020-11-04T08:14:29.170" v="1401" actId="20577"/>
          <ac:spMkLst>
            <pc:docMk/>
            <pc:sldMk cId="3509727108" sldId="263"/>
            <ac:spMk id="3" creationId="{79CBBF98-A748-4E97-A56C-6D4B88664E34}"/>
          </ac:spMkLst>
        </pc:spChg>
      </pc:sldChg>
      <pc:sldChg chg="add">
        <pc:chgData name="Giannin Brandenberger" userId="5d5024f5-be6d-4e52-8078-ee686a144875" providerId="ADAL" clId="{5E6B1C2D-A5A4-2146-A1DC-B4954C77B3D8}" dt="2020-11-04T08:03:57.915" v="1080"/>
        <pc:sldMkLst>
          <pc:docMk/>
          <pc:sldMk cId="4002447102" sldId="264"/>
        </pc:sldMkLst>
      </pc:sldChg>
    </pc:docChg>
  </pc:docChgLst>
  <pc:docChgLst>
    <pc:chgData name="Thierry Leon Omar Beer" userId="a3d5d0a5-4e51-421f-bb9f-7c923331cad0" providerId="ADAL" clId="{3CEEC71D-11DB-4B5A-AA18-2FF045F1239E}"/>
    <pc:docChg chg="undo custSel delSld modSld">
      <pc:chgData name="Thierry Leon Omar Beer" userId="a3d5d0a5-4e51-421f-bb9f-7c923331cad0" providerId="ADAL" clId="{3CEEC71D-11DB-4B5A-AA18-2FF045F1239E}" dt="2020-11-04T08:21:38.942" v="1188" actId="113"/>
      <pc:docMkLst>
        <pc:docMk/>
      </pc:docMkLst>
      <pc:sldChg chg="modSp mod">
        <pc:chgData name="Thierry Leon Omar Beer" userId="a3d5d0a5-4e51-421f-bb9f-7c923331cad0" providerId="ADAL" clId="{3CEEC71D-11DB-4B5A-AA18-2FF045F1239E}" dt="2020-11-04T08:21:38.942" v="1188" actId="113"/>
        <pc:sldMkLst>
          <pc:docMk/>
          <pc:sldMk cId="3509727108" sldId="263"/>
        </pc:sldMkLst>
        <pc:spChg chg="mod">
          <ac:chgData name="Thierry Leon Omar Beer" userId="a3d5d0a5-4e51-421f-bb9f-7c923331cad0" providerId="ADAL" clId="{3CEEC71D-11DB-4B5A-AA18-2FF045F1239E}" dt="2020-11-04T08:21:38.942" v="1188" actId="113"/>
          <ac:spMkLst>
            <pc:docMk/>
            <pc:sldMk cId="3509727108" sldId="263"/>
            <ac:spMk id="3" creationId="{79CBBF98-A748-4E97-A56C-6D4B88664E34}"/>
          </ac:spMkLst>
        </pc:spChg>
      </pc:sldChg>
      <pc:sldChg chg="del">
        <pc:chgData name="Thierry Leon Omar Beer" userId="a3d5d0a5-4e51-421f-bb9f-7c923331cad0" providerId="ADAL" clId="{3CEEC71D-11DB-4B5A-AA18-2FF045F1239E}" dt="2020-11-04T08:10:32.225" v="356" actId="47"/>
        <pc:sldMkLst>
          <pc:docMk/>
          <pc:sldMk cId="4002447102" sldId="264"/>
        </pc:sldMkLst>
      </pc:sldChg>
    </pc:docChg>
  </pc:docChgLst>
  <pc:docChgLst>
    <pc:chgData name="Giannin Brandenberger" userId="5d5024f5-be6d-4e52-8078-ee686a144875" providerId="ADAL" clId="{070C7E13-035C-40D0-A27F-9D0FC44C136B}"/>
    <pc:docChg chg="undo custSel addSld delSld modSld">
      <pc:chgData name="Giannin Brandenberger" userId="5d5024f5-be6d-4e52-8078-ee686a144875" providerId="ADAL" clId="{070C7E13-035C-40D0-A27F-9D0FC44C136B}" dt="2020-10-28T07:40:43.570" v="50" actId="20577"/>
      <pc:docMkLst>
        <pc:docMk/>
      </pc:docMkLst>
      <pc:sldChg chg="del">
        <pc:chgData name="Giannin Brandenberger" userId="5d5024f5-be6d-4e52-8078-ee686a144875" providerId="ADAL" clId="{070C7E13-035C-40D0-A27F-9D0FC44C136B}" dt="2020-10-28T07:40:22.588" v="40" actId="47"/>
        <pc:sldMkLst>
          <pc:docMk/>
          <pc:sldMk cId="2820225309" sldId="259"/>
        </pc:sldMkLst>
      </pc:sldChg>
      <pc:sldChg chg="del">
        <pc:chgData name="Giannin Brandenberger" userId="5d5024f5-be6d-4e52-8078-ee686a144875" providerId="ADAL" clId="{070C7E13-035C-40D0-A27F-9D0FC44C136B}" dt="2020-10-28T07:40:21.980" v="39" actId="47"/>
        <pc:sldMkLst>
          <pc:docMk/>
          <pc:sldMk cId="449098730" sldId="260"/>
        </pc:sldMkLst>
      </pc:sldChg>
      <pc:sldChg chg="modSp mod">
        <pc:chgData name="Giannin Brandenberger" userId="5d5024f5-be6d-4e52-8078-ee686a144875" providerId="ADAL" clId="{070C7E13-035C-40D0-A27F-9D0FC44C136B}" dt="2020-10-28T07:40:09.080" v="37" actId="1076"/>
        <pc:sldMkLst>
          <pc:docMk/>
          <pc:sldMk cId="88276547" sldId="261"/>
        </pc:sldMkLst>
        <pc:spChg chg="mod">
          <ac:chgData name="Giannin Brandenberger" userId="5d5024f5-be6d-4e52-8078-ee686a144875" providerId="ADAL" clId="{070C7E13-035C-40D0-A27F-9D0FC44C136B}" dt="2020-10-28T07:37:49.370" v="0" actId="20577"/>
          <ac:spMkLst>
            <pc:docMk/>
            <pc:sldMk cId="88276547" sldId="261"/>
            <ac:spMk id="2" creationId="{8A9F63FA-E3CE-46E0-8103-6B850A1A19C3}"/>
          </ac:spMkLst>
        </pc:spChg>
        <pc:spChg chg="mod">
          <ac:chgData name="Giannin Brandenberger" userId="5d5024f5-be6d-4e52-8078-ee686a144875" providerId="ADAL" clId="{070C7E13-035C-40D0-A27F-9D0FC44C136B}" dt="2020-10-28T07:40:00.125" v="33" actId="1076"/>
          <ac:spMkLst>
            <pc:docMk/>
            <pc:sldMk cId="88276547" sldId="261"/>
            <ac:spMk id="6" creationId="{45338EF6-15E0-7E4D-A4EE-1788B2DD2DC1}"/>
          </ac:spMkLst>
        </pc:spChg>
        <pc:spChg chg="mod">
          <ac:chgData name="Giannin Brandenberger" userId="5d5024f5-be6d-4e52-8078-ee686a144875" providerId="ADAL" clId="{070C7E13-035C-40D0-A27F-9D0FC44C136B}" dt="2020-10-28T07:39:57.188" v="32" actId="1076"/>
          <ac:spMkLst>
            <pc:docMk/>
            <pc:sldMk cId="88276547" sldId="261"/>
            <ac:spMk id="7" creationId="{0C2E01F8-4F9D-224A-BC01-859BFC418AA6}"/>
          </ac:spMkLst>
        </pc:spChg>
        <pc:spChg chg="mod">
          <ac:chgData name="Giannin Brandenberger" userId="5d5024f5-be6d-4e52-8078-ee686a144875" providerId="ADAL" clId="{070C7E13-035C-40D0-A27F-9D0FC44C136B}" dt="2020-10-28T07:40:06.471" v="36" actId="1076"/>
          <ac:spMkLst>
            <pc:docMk/>
            <pc:sldMk cId="88276547" sldId="261"/>
            <ac:spMk id="8" creationId="{5B9BCE2C-6DBF-EE4D-BA41-483CD3862477}"/>
          </ac:spMkLst>
        </pc:spChg>
        <pc:spChg chg="mod">
          <ac:chgData name="Giannin Brandenberger" userId="5d5024f5-be6d-4e52-8078-ee686a144875" providerId="ADAL" clId="{070C7E13-035C-40D0-A27F-9D0FC44C136B}" dt="2020-10-28T07:40:04.560" v="35" actId="1076"/>
          <ac:spMkLst>
            <pc:docMk/>
            <pc:sldMk cId="88276547" sldId="261"/>
            <ac:spMk id="9" creationId="{CFC47310-E7D3-6B48-BACB-15C5EBBD0C2C}"/>
          </ac:spMkLst>
        </pc:spChg>
        <pc:spChg chg="mod">
          <ac:chgData name="Giannin Brandenberger" userId="5d5024f5-be6d-4e52-8078-ee686a144875" providerId="ADAL" clId="{070C7E13-035C-40D0-A27F-9D0FC44C136B}" dt="2020-10-28T07:40:02.869" v="34" actId="1076"/>
          <ac:spMkLst>
            <pc:docMk/>
            <pc:sldMk cId="88276547" sldId="261"/>
            <ac:spMk id="10" creationId="{6C580714-38B2-9641-AF27-5AC24A559DB3}"/>
          </ac:spMkLst>
        </pc:spChg>
        <pc:spChg chg="mod">
          <ac:chgData name="Giannin Brandenberger" userId="5d5024f5-be6d-4e52-8078-ee686a144875" providerId="ADAL" clId="{070C7E13-035C-40D0-A27F-9D0FC44C136B}" dt="2020-10-28T07:40:09.080" v="37" actId="1076"/>
          <ac:spMkLst>
            <pc:docMk/>
            <pc:sldMk cId="88276547" sldId="261"/>
            <ac:spMk id="15" creationId="{4DCBDBDA-267E-AA44-B612-134EFCFEB53E}"/>
          </ac:spMkLst>
        </pc:spChg>
      </pc:sldChg>
      <pc:sldChg chg="del">
        <pc:chgData name="Giannin Brandenberger" userId="5d5024f5-be6d-4e52-8078-ee686a144875" providerId="ADAL" clId="{070C7E13-035C-40D0-A27F-9D0FC44C136B}" dt="2020-10-28T07:40:20.938" v="38" actId="47"/>
        <pc:sldMkLst>
          <pc:docMk/>
          <pc:sldMk cId="1833307757" sldId="262"/>
        </pc:sldMkLst>
      </pc:sldChg>
      <pc:sldChg chg="modSp new mod">
        <pc:chgData name="Giannin Brandenberger" userId="5d5024f5-be6d-4e52-8078-ee686a144875" providerId="ADAL" clId="{070C7E13-035C-40D0-A27F-9D0FC44C136B}" dt="2020-10-28T07:40:43.570" v="50" actId="20577"/>
        <pc:sldMkLst>
          <pc:docMk/>
          <pc:sldMk cId="3195178976" sldId="262"/>
        </pc:sldMkLst>
        <pc:spChg chg="mod">
          <ac:chgData name="Giannin Brandenberger" userId="5d5024f5-be6d-4e52-8078-ee686a144875" providerId="ADAL" clId="{070C7E13-035C-40D0-A27F-9D0FC44C136B}" dt="2020-10-28T07:40:43.570" v="50" actId="20577"/>
          <ac:spMkLst>
            <pc:docMk/>
            <pc:sldMk cId="3195178976" sldId="262"/>
            <ac:spMk id="2" creationId="{37EAAB37-A9FF-4C1E-91A6-CA66FA9BD1A1}"/>
          </ac:spMkLst>
        </pc:spChg>
      </pc:sldChg>
    </pc:docChg>
  </pc:docChgLst>
  <pc:docChgLst>
    <pc:chgData name="Thierry Leon Omar Beer" userId="S::tbe106765@stud.gibb.ch::a3d5d0a5-4e51-421f-bb9f-7c923331cad0" providerId="AD" clId="Web-{0C66DDBF-B7EA-5197-9544-CD342D9353FC}"/>
    <pc:docChg chg="modSld">
      <pc:chgData name="Thierry Leon Omar Beer" userId="S::tbe106765@stud.gibb.ch::a3d5d0a5-4e51-421f-bb9f-7c923331cad0" providerId="AD" clId="Web-{0C66DDBF-B7EA-5197-9544-CD342D9353FC}" dt="2020-10-28T07:49:50.693" v="465" actId="20577"/>
      <pc:docMkLst>
        <pc:docMk/>
      </pc:docMkLst>
      <pc:sldChg chg="modSp">
        <pc:chgData name="Thierry Leon Omar Beer" userId="S::tbe106765@stud.gibb.ch::a3d5d0a5-4e51-421f-bb9f-7c923331cad0" providerId="AD" clId="Web-{0C66DDBF-B7EA-5197-9544-CD342D9353FC}" dt="2020-10-28T07:49:50.678" v="464" actId="20577"/>
        <pc:sldMkLst>
          <pc:docMk/>
          <pc:sldMk cId="88276547" sldId="261"/>
        </pc:sldMkLst>
        <pc:spChg chg="mod">
          <ac:chgData name="Thierry Leon Omar Beer" userId="S::tbe106765@stud.gibb.ch::a3d5d0a5-4e51-421f-bb9f-7c923331cad0" providerId="AD" clId="Web-{0C66DDBF-B7EA-5197-9544-CD342D9353FC}" dt="2020-10-28T07:49:50.678" v="464" actId="20577"/>
          <ac:spMkLst>
            <pc:docMk/>
            <pc:sldMk cId="88276547" sldId="261"/>
            <ac:spMk id="7" creationId="{0C2E01F8-4F9D-224A-BC01-859BFC418AA6}"/>
          </ac:spMkLst>
        </pc:spChg>
        <pc:spChg chg="mod">
          <ac:chgData name="Thierry Leon Omar Beer" userId="S::tbe106765@stud.gibb.ch::a3d5d0a5-4e51-421f-bb9f-7c923331cad0" providerId="AD" clId="Web-{0C66DDBF-B7EA-5197-9544-CD342D9353FC}" dt="2020-10-28T07:40:13.447" v="9" actId="1076"/>
          <ac:spMkLst>
            <pc:docMk/>
            <pc:sldMk cId="88276547" sldId="261"/>
            <ac:spMk id="15" creationId="{4DCBDBDA-267E-AA44-B612-134EFCFEB53E}"/>
          </ac:spMkLst>
        </pc:spChg>
      </pc:sldChg>
    </pc:docChg>
  </pc:docChgLst>
  <pc:docChgLst>
    <pc:chgData name="Giannin Brandenberger" userId="5d5024f5-be6d-4e52-8078-ee686a144875" providerId="ADAL" clId="{F536BD65-BAE7-BE48-A0B4-8EC7EF8BE8D4}"/>
    <pc:docChg chg="custSel modSld">
      <pc:chgData name="Giannin Brandenberger" userId="5d5024f5-be6d-4e52-8078-ee686a144875" providerId="ADAL" clId="{F536BD65-BAE7-BE48-A0B4-8EC7EF8BE8D4}" dt="2020-09-12T17:01:21.262" v="14" actId="1076"/>
      <pc:docMkLst>
        <pc:docMk/>
      </pc:docMkLst>
      <pc:sldChg chg="addSp delSp modSp mod">
        <pc:chgData name="Giannin Brandenberger" userId="5d5024f5-be6d-4e52-8078-ee686a144875" providerId="ADAL" clId="{F536BD65-BAE7-BE48-A0B4-8EC7EF8BE8D4}" dt="2020-09-12T17:01:21.262" v="14" actId="1076"/>
        <pc:sldMkLst>
          <pc:docMk/>
          <pc:sldMk cId="2820225309" sldId="259"/>
        </pc:sldMkLst>
        <pc:spChg chg="del mod">
          <ac:chgData name="Giannin Brandenberger" userId="5d5024f5-be6d-4e52-8078-ee686a144875" providerId="ADAL" clId="{F536BD65-BAE7-BE48-A0B4-8EC7EF8BE8D4}" dt="2020-09-12T16:54:00.639" v="5"/>
          <ac:spMkLst>
            <pc:docMk/>
            <pc:sldMk cId="2820225309" sldId="259"/>
            <ac:spMk id="3" creationId="{173B331A-2413-4C0E-8269-316E6D4B11DF}"/>
          </ac:spMkLst>
        </pc:spChg>
        <pc:spChg chg="add mod">
          <ac:chgData name="Giannin Brandenberger" userId="5d5024f5-be6d-4e52-8078-ee686a144875" providerId="ADAL" clId="{F536BD65-BAE7-BE48-A0B4-8EC7EF8BE8D4}" dt="2020-09-12T17:00:23.437" v="13"/>
          <ac:spMkLst>
            <pc:docMk/>
            <pc:sldMk cId="2820225309" sldId="259"/>
            <ac:spMk id="3" creationId="{2B414E9F-416C-0F42-A4F4-373B80EBFC95}"/>
          </ac:spMkLst>
        </pc:spChg>
        <pc:picChg chg="add mod">
          <ac:chgData name="Giannin Brandenberger" userId="5d5024f5-be6d-4e52-8078-ee686a144875" providerId="ADAL" clId="{F536BD65-BAE7-BE48-A0B4-8EC7EF8BE8D4}" dt="2020-09-12T17:01:21.262" v="14" actId="1076"/>
          <ac:picMkLst>
            <pc:docMk/>
            <pc:sldMk cId="2820225309" sldId="259"/>
            <ac:picMk id="5" creationId="{46A78352-F236-7844-BA5A-70AB3071F184}"/>
          </ac:picMkLst>
        </pc:picChg>
      </pc:sldChg>
      <pc:sldChg chg="addSp modSp">
        <pc:chgData name="Giannin Brandenberger" userId="5d5024f5-be6d-4e52-8078-ee686a144875" providerId="ADAL" clId="{F536BD65-BAE7-BE48-A0B4-8EC7EF8BE8D4}" dt="2020-09-12T17:00:23.437" v="13"/>
        <pc:sldMkLst>
          <pc:docMk/>
          <pc:sldMk cId="1933242461" sldId="260"/>
        </pc:sldMkLst>
        <pc:spChg chg="add mod">
          <ac:chgData name="Giannin Brandenberger" userId="5d5024f5-be6d-4e52-8078-ee686a144875" providerId="ADAL" clId="{F536BD65-BAE7-BE48-A0B4-8EC7EF8BE8D4}" dt="2020-09-12T17:00:23.437" v="13"/>
          <ac:spMkLst>
            <pc:docMk/>
            <pc:sldMk cId="1933242461" sldId="260"/>
            <ac:spMk id="5" creationId="{D865728A-D1AC-4F43-9D41-268FF677BF23}"/>
          </ac:spMkLst>
        </pc:spChg>
      </pc:sldChg>
      <pc:sldChg chg="addSp delSp modSp mod">
        <pc:chgData name="Giannin Brandenberger" userId="5d5024f5-be6d-4e52-8078-ee686a144875" providerId="ADAL" clId="{F536BD65-BAE7-BE48-A0B4-8EC7EF8BE8D4}" dt="2020-09-12T17:00:23.437" v="13"/>
        <pc:sldMkLst>
          <pc:docMk/>
          <pc:sldMk cId="1214669890" sldId="261"/>
        </pc:sldMkLst>
        <pc:spChg chg="add mod">
          <ac:chgData name="Giannin Brandenberger" userId="5d5024f5-be6d-4e52-8078-ee686a144875" providerId="ADAL" clId="{F536BD65-BAE7-BE48-A0B4-8EC7EF8BE8D4}" dt="2020-09-12T17:00:23.437" v="13"/>
          <ac:spMkLst>
            <pc:docMk/>
            <pc:sldMk cId="1214669890" sldId="261"/>
            <ac:spMk id="5" creationId="{8563F8C2-9082-8345-A70B-3473C4E59300}"/>
          </ac:spMkLst>
        </pc:spChg>
        <pc:picChg chg="add del mod">
          <ac:chgData name="Giannin Brandenberger" userId="5d5024f5-be6d-4e52-8078-ee686a144875" providerId="ADAL" clId="{F536BD65-BAE7-BE48-A0B4-8EC7EF8BE8D4}" dt="2020-09-12T16:53:54.919" v="3" actId="478"/>
          <ac:picMkLst>
            <pc:docMk/>
            <pc:sldMk cId="1214669890" sldId="261"/>
            <ac:picMk id="6" creationId="{06D7DEBF-D526-CF4D-BF95-F7D1C7919367}"/>
          </ac:picMkLst>
        </pc:picChg>
      </pc:sldChg>
      <pc:sldChg chg="addSp delSp modSp mod">
        <pc:chgData name="Giannin Brandenberger" userId="5d5024f5-be6d-4e52-8078-ee686a144875" providerId="ADAL" clId="{F536BD65-BAE7-BE48-A0B4-8EC7EF8BE8D4}" dt="2020-09-12T17:00:23.437" v="13"/>
        <pc:sldMkLst>
          <pc:docMk/>
          <pc:sldMk cId="3065464287" sldId="262"/>
        </pc:sldMkLst>
        <pc:spChg chg="add del mod">
          <ac:chgData name="Giannin Brandenberger" userId="5d5024f5-be6d-4e52-8078-ee686a144875" providerId="ADAL" clId="{F536BD65-BAE7-BE48-A0B4-8EC7EF8BE8D4}" dt="2020-09-12T16:59:15.954" v="12"/>
          <ac:spMkLst>
            <pc:docMk/>
            <pc:sldMk cId="3065464287" sldId="262"/>
            <ac:spMk id="5" creationId="{C77D641A-7662-2341-B91C-A8BBBCA4B391}"/>
          </ac:spMkLst>
        </pc:spChg>
        <pc:spChg chg="add mod">
          <ac:chgData name="Giannin Brandenberger" userId="5d5024f5-be6d-4e52-8078-ee686a144875" providerId="ADAL" clId="{F536BD65-BAE7-BE48-A0B4-8EC7EF8BE8D4}" dt="2020-09-12T17:00:23.437" v="13"/>
          <ac:spMkLst>
            <pc:docMk/>
            <pc:sldMk cId="3065464287" sldId="262"/>
            <ac:spMk id="6" creationId="{F51D64C8-F9C8-2E44-AA9C-17984AA59CA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08365B-2129-A04E-88F5-B9E340BBF272}" type="datetime1">
              <a:rPr lang="de-CH" smtClean="0"/>
              <a:t>28.06.21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029C89-5A2C-7A48-A13B-B985411DD8E9}" type="datetime1">
              <a:rPr lang="de-CH" smtClean="0"/>
              <a:t>28.06.21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htec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htec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htec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20" name="Datumsplatzhalt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DA065DE-4D59-D44F-A6BE-4EE456904318}" type="datetime1">
              <a:rPr lang="de-CH" smtClean="0"/>
              <a:t>28.06.21</a:t>
            </a:fld>
            <a:endParaRPr lang="en-US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036DE6-A618-9F40-A218-AA6F2E292C33}" type="datetime1">
              <a:rPr lang="de-CH" smtClean="0"/>
              <a:t>28.06.21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98C6AF-FF75-8E42-A826-75A007FFFB24}" type="datetime1">
              <a:rPr lang="de-CH" smtClean="0"/>
              <a:t>28.06.21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FF9A01-1014-3144-BADE-31CBC0E909FF}" type="datetime1">
              <a:rPr lang="de-CH" smtClean="0"/>
              <a:t>28.06.21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htec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htec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htec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8C47FCDF-2436-794B-870E-1F7D057AFC44}" type="datetime1">
              <a:rPr lang="de-CH" smtClean="0"/>
              <a:t>28.06.21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72D161-ED4F-1145-8FDD-1561854849E8}" type="datetime1">
              <a:rPr lang="de-CH" smtClean="0"/>
              <a:t>28.06.21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9D552E-7C57-0E4D-AD0D-034A467CE30C}" type="datetime1">
              <a:rPr lang="de-CH" smtClean="0"/>
              <a:t>28.06.21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0A2D95-588C-A540-86D7-40129B482FC8}" type="datetime1">
              <a:rPr lang="de-CH" smtClean="0"/>
              <a:t>28.06.21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589406-5494-F048-9B71-32781774E796}" type="datetime1">
              <a:rPr lang="de-CH" smtClean="0"/>
              <a:t>28.06.21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4B7D453-EDCC-D943-BCC0-BC6E728BC43E}" type="datetime1">
              <a:rPr lang="de-CH" smtClean="0"/>
              <a:t>28.06.21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9B8B3EF4-8A7E-CA40-8AE9-EA31DCBCCEEF}" type="datetime1">
              <a:rPr lang="de-CH" smtClean="0"/>
              <a:t>28.06.21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htec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htec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B6779C4-F33C-0E4A-8B1B-0E03F1C6524A}" type="datetime1">
              <a:rPr lang="de-CH" smtClean="0"/>
              <a:t>28.06.21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Ein Bild mit einem mit einer roten Tischdecke gedeckten Tisch&#10;&#10;Beschreibung wird automatisch generiert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hteck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hteck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 rtlCol="0">
            <a:normAutofit/>
          </a:bodyPr>
          <a:lstStyle/>
          <a:p>
            <a:pPr rtl="0"/>
            <a:r>
              <a:rPr lang="de" sz="4400">
                <a:solidFill>
                  <a:schemeClr val="tx1"/>
                </a:solidFill>
              </a:rPr>
              <a:t>AB 5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 rtlCol="0">
            <a:normAutofit/>
          </a:bodyPr>
          <a:lstStyle/>
          <a:p>
            <a:pPr rtl="0"/>
            <a:endParaRPr lang="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F63FA-E3CE-46E0-8103-6B850A1A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Aufgabe 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572352-8C0D-47E1-A154-1DE38540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D671A4-C5D6-A345-A1A1-3E73611A4F0F}" type="datetime1">
              <a:rPr lang="de-CH" smtClean="0"/>
              <a:t>28.06.21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414E9F-416C-0F42-A4F4-373B80EB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2E01F8-4F9D-224A-BC01-859BFC418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85236"/>
            <a:ext cx="10058400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Planung</a:t>
            </a:r>
          </a:p>
          <a:p>
            <a:pPr lvl="1"/>
            <a:r>
              <a:rPr lang="de-DE" dirty="0"/>
              <a:t>Ein RFC mit dem entsprechenden Formular erstellen</a:t>
            </a:r>
          </a:p>
          <a:p>
            <a:pPr lvl="1"/>
            <a:r>
              <a:rPr lang="de-DE" dirty="0"/>
              <a:t>RFC in Prioritätsstufe einteilen(Dringend/Notfall, Hoch, Mittel, Niedrig)</a:t>
            </a:r>
          </a:p>
          <a:p>
            <a:pPr lvl="1"/>
            <a:r>
              <a:rPr lang="de-DE" dirty="0"/>
              <a:t>Mehrere RFC, falls vorteilhaft, zu einem Change Request zusammenfassen</a:t>
            </a:r>
          </a:p>
          <a:p>
            <a:r>
              <a:rPr lang="de-DE" dirty="0"/>
              <a:t>Test</a:t>
            </a:r>
          </a:p>
          <a:p>
            <a:pPr lvl="1"/>
            <a:r>
              <a:rPr lang="de-DE" dirty="0"/>
              <a:t>Tests/Reviews geschehen in zwei Ebenen: </a:t>
            </a:r>
            <a:r>
              <a:rPr lang="de-DE" dirty="0" err="1"/>
              <a:t>Developement</a:t>
            </a:r>
            <a:r>
              <a:rPr lang="de-DE" dirty="0"/>
              <a:t> und Release-</a:t>
            </a:r>
            <a:r>
              <a:rPr lang="de-DE" dirty="0" err="1"/>
              <a:t>Mgmt</a:t>
            </a:r>
            <a:endParaRPr lang="de-DE" dirty="0"/>
          </a:p>
          <a:p>
            <a:pPr lvl="2"/>
            <a:r>
              <a:rPr lang="de-DE" dirty="0"/>
              <a:t>Ein erster Test geschieht nach der Entwicklung</a:t>
            </a:r>
          </a:p>
          <a:p>
            <a:pPr lvl="2"/>
            <a:r>
              <a:rPr lang="de-DE" dirty="0"/>
              <a:t>Ein zweiter Test geschieht dann im Release-</a:t>
            </a:r>
            <a:r>
              <a:rPr lang="de-DE" dirty="0" err="1"/>
              <a:t>Mgmt</a:t>
            </a:r>
            <a:endParaRPr lang="de-DE" dirty="0"/>
          </a:p>
          <a:p>
            <a:pPr>
              <a:buClr>
                <a:prstClr val="black">
                  <a:lumMod val="85000"/>
                  <a:lumOff val="15000"/>
                </a:prstClr>
              </a:buClr>
            </a:pPr>
            <a:r>
              <a:rPr lang="de-DE" dirty="0"/>
              <a:t>Einführung</a:t>
            </a:r>
          </a:p>
          <a:p>
            <a:pPr lvl="1">
              <a:buClr>
                <a:srgbClr val="262626"/>
              </a:buClr>
            </a:pPr>
            <a:r>
              <a:rPr lang="de-DE" dirty="0"/>
              <a:t>Der Prozess der Einführung geschieht in der Development- und </a:t>
            </a:r>
            <a:br>
              <a:rPr lang="de-DE" dirty="0"/>
            </a:br>
            <a:r>
              <a:rPr lang="de-DE" dirty="0"/>
              <a:t>Change-</a:t>
            </a:r>
            <a:r>
              <a:rPr lang="de-DE" dirty="0" err="1"/>
              <a:t>Mgmt</a:t>
            </a:r>
            <a:r>
              <a:rPr lang="de-DE" dirty="0"/>
              <a:t> Ebene. </a:t>
            </a:r>
          </a:p>
          <a:p>
            <a:pPr lvl="2">
              <a:buClr>
                <a:srgbClr val="262626"/>
              </a:buClr>
            </a:pPr>
            <a:r>
              <a:rPr lang="de-DE" dirty="0"/>
              <a:t>Nach der Implementation findet das </a:t>
            </a:r>
            <a:r>
              <a:rPr lang="de-DE" dirty="0" err="1"/>
              <a:t>Handover</a:t>
            </a:r>
            <a:r>
              <a:rPr lang="de-DE" dirty="0"/>
              <a:t> statt</a:t>
            </a:r>
          </a:p>
          <a:p>
            <a:pPr lvl="2">
              <a:buClr>
                <a:srgbClr val="262626"/>
              </a:buClr>
            </a:pPr>
            <a:r>
              <a:rPr lang="de-DE" dirty="0"/>
              <a:t>Daraufhin folgt ein Review des Change-</a:t>
            </a:r>
            <a:r>
              <a:rPr lang="de-DE" dirty="0" err="1"/>
              <a:t>Mgmt</a:t>
            </a:r>
            <a:endParaRPr lang="de-DE" dirty="0"/>
          </a:p>
          <a:p>
            <a:pPr>
              <a:buClr>
                <a:prstClr val="black">
                  <a:lumMod val="85000"/>
                  <a:lumOff val="15000"/>
                </a:prstClr>
              </a:buClr>
            </a:pPr>
            <a:endParaRPr lang="de-DE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155DF38-9623-824C-A153-D6F8E7D1C65F}"/>
              </a:ext>
            </a:extLst>
          </p:cNvPr>
          <p:cNvSpPr/>
          <p:nvPr/>
        </p:nvSpPr>
        <p:spPr>
          <a:xfrm>
            <a:off x="7783927" y="3735939"/>
            <a:ext cx="1052712" cy="29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Change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338EF6-15E0-7E4D-A4EE-1788B2DD2DC1}"/>
              </a:ext>
            </a:extLst>
          </p:cNvPr>
          <p:cNvSpPr/>
          <p:nvPr/>
        </p:nvSpPr>
        <p:spPr>
          <a:xfrm>
            <a:off x="7582608" y="3073632"/>
            <a:ext cx="909783" cy="4456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Test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9BCE2C-6DBF-EE4D-BA41-483CD3862477}"/>
              </a:ext>
            </a:extLst>
          </p:cNvPr>
          <p:cNvSpPr/>
          <p:nvPr/>
        </p:nvSpPr>
        <p:spPr>
          <a:xfrm>
            <a:off x="7129192" y="2630207"/>
            <a:ext cx="708464" cy="3837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/>
              <a:t>Unit-Tests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C47310-E7D3-6B48-BACB-15C5EBBD0C2C}"/>
              </a:ext>
            </a:extLst>
          </p:cNvPr>
          <p:cNvSpPr/>
          <p:nvPr/>
        </p:nvSpPr>
        <p:spPr>
          <a:xfrm>
            <a:off x="7613847" y="2217648"/>
            <a:ext cx="769169" cy="3837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/>
              <a:t>Fach-Tests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580714-38B2-9641-AF27-5AC24A559DB3}"/>
              </a:ext>
            </a:extLst>
          </p:cNvPr>
          <p:cNvSpPr/>
          <p:nvPr/>
        </p:nvSpPr>
        <p:spPr>
          <a:xfrm>
            <a:off x="8224608" y="2558500"/>
            <a:ext cx="708464" cy="3837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/>
              <a:t>E2E-Tests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FF9943-44D5-8E4C-83AD-65221F0AB74E}"/>
              </a:ext>
            </a:extLst>
          </p:cNvPr>
          <p:cNvSpPr/>
          <p:nvPr/>
        </p:nvSpPr>
        <p:spPr>
          <a:xfrm>
            <a:off x="7703244" y="4327219"/>
            <a:ext cx="1214078" cy="2919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Planung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8F753E-9CC3-D74E-9A2D-953E5114FEFF}"/>
              </a:ext>
            </a:extLst>
          </p:cNvPr>
          <p:cNvSpPr/>
          <p:nvPr/>
        </p:nvSpPr>
        <p:spPr>
          <a:xfrm>
            <a:off x="7404525" y="4847988"/>
            <a:ext cx="515596" cy="2919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RFC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AA6F68-2277-7F4C-BA85-A6F80801B176}"/>
              </a:ext>
            </a:extLst>
          </p:cNvPr>
          <p:cNvSpPr/>
          <p:nvPr/>
        </p:nvSpPr>
        <p:spPr>
          <a:xfrm>
            <a:off x="8578840" y="4847988"/>
            <a:ext cx="995465" cy="2919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Prioritätsstufe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84EC8D-C248-F241-86AD-37444E5115D0}"/>
              </a:ext>
            </a:extLst>
          </p:cNvPr>
          <p:cNvSpPr/>
          <p:nvPr/>
        </p:nvSpPr>
        <p:spPr>
          <a:xfrm>
            <a:off x="7841174" y="5368757"/>
            <a:ext cx="1214078" cy="2919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RFCs zusammenfassen</a:t>
            </a:r>
          </a:p>
        </p:txBody>
      </p:sp>
      <p:sp>
        <p:nvSpPr>
          <p:cNvPr id="15" name="Snip Single Corner of Rectangle 14">
            <a:extLst>
              <a:ext uri="{FF2B5EF4-FFF2-40B4-BE49-F238E27FC236}">
                <a16:creationId xmlns:a16="http://schemas.microsoft.com/office/drawing/2014/main" id="{4DCBDBDA-267E-AA44-B612-134EFCFEB53E}"/>
              </a:ext>
            </a:extLst>
          </p:cNvPr>
          <p:cNvSpPr/>
          <p:nvPr/>
        </p:nvSpPr>
        <p:spPr>
          <a:xfrm>
            <a:off x="9108559" y="3361187"/>
            <a:ext cx="1421547" cy="310039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Einführung</a:t>
            </a:r>
          </a:p>
        </p:txBody>
      </p:sp>
      <p:sp>
        <p:nvSpPr>
          <p:cNvPr id="16" name="Snip Single Corner of Rectangle 15">
            <a:extLst>
              <a:ext uri="{FF2B5EF4-FFF2-40B4-BE49-F238E27FC236}">
                <a16:creationId xmlns:a16="http://schemas.microsoft.com/office/drawing/2014/main" id="{50612A03-ABED-DA4E-A27A-6A130BB2C298}"/>
              </a:ext>
            </a:extLst>
          </p:cNvPr>
          <p:cNvSpPr/>
          <p:nvPr/>
        </p:nvSpPr>
        <p:spPr>
          <a:xfrm>
            <a:off x="9318363" y="2942299"/>
            <a:ext cx="1211744" cy="226726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Review</a:t>
            </a:r>
          </a:p>
        </p:txBody>
      </p:sp>
      <p:sp>
        <p:nvSpPr>
          <p:cNvPr id="17" name="Snip Single Corner of Rectangle 16">
            <a:extLst>
              <a:ext uri="{FF2B5EF4-FFF2-40B4-BE49-F238E27FC236}">
                <a16:creationId xmlns:a16="http://schemas.microsoft.com/office/drawing/2014/main" id="{B55A67BF-99D5-CD42-87DB-CEDF93F0B74A}"/>
              </a:ext>
            </a:extLst>
          </p:cNvPr>
          <p:cNvSpPr/>
          <p:nvPr/>
        </p:nvSpPr>
        <p:spPr>
          <a:xfrm>
            <a:off x="9455078" y="2212724"/>
            <a:ext cx="1715848" cy="646090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Handover</a:t>
            </a:r>
            <a:r>
              <a:rPr lang="de-DE" dirty="0"/>
              <a:t> zu </a:t>
            </a:r>
            <a:r>
              <a:rPr lang="de-DE" dirty="0" err="1"/>
              <a:t>Ops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27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AB37-A9FF-4C1E-91A6-CA66FA9B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Aufgabe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B028A-3D98-4D55-B0EF-88F61540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FF9A01-1014-3144-BADE-31CBC0E909FF}" type="datetime1">
              <a:rPr lang="de-CH" smtClean="0"/>
              <a:t>28.06.21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3DEFE-9DD4-4472-8838-B9600679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3</a:t>
            </a:fld>
            <a:endParaRPr lang="en-US"/>
          </a:p>
        </p:txBody>
      </p:sp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A08F96C-AD8B-AE45-A530-6AF1D595B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62651"/>
            <a:ext cx="10455103" cy="3724895"/>
          </a:xfrm>
        </p:spPr>
      </p:pic>
    </p:spTree>
    <p:extLst>
      <p:ext uri="{BB962C8B-B14F-4D97-AF65-F5344CB8AC3E}">
        <p14:creationId xmlns:p14="http://schemas.microsoft.com/office/powerpoint/2010/main" val="319517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AB37-A9FF-4C1E-91A6-CA66FA9B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BBF98-A748-4E97-A56C-6D4B88664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Agile Projektmethode</a:t>
            </a:r>
          </a:p>
          <a:p>
            <a:pPr lvl="1"/>
            <a:r>
              <a:rPr lang="de-CH" dirty="0"/>
              <a:t>Ist auf </a:t>
            </a:r>
            <a:r>
              <a:rPr lang="de-CH" dirty="0" err="1"/>
              <a:t>Changes</a:t>
            </a:r>
            <a:r>
              <a:rPr lang="de-CH" dirty="0"/>
              <a:t> ausgelegt</a:t>
            </a:r>
          </a:p>
          <a:p>
            <a:pPr lvl="1"/>
            <a:r>
              <a:rPr lang="de-CH" dirty="0"/>
              <a:t>Fördert die Änderbarkeit der Software</a:t>
            </a:r>
          </a:p>
          <a:p>
            <a:pPr marL="274320" lvl="1" indent="0">
              <a:buNone/>
            </a:pPr>
            <a:r>
              <a:rPr lang="de-CH" dirty="0"/>
              <a:t>-&gt; </a:t>
            </a:r>
            <a:r>
              <a:rPr lang="de-CH" dirty="0" err="1"/>
              <a:t>Changes</a:t>
            </a:r>
            <a:r>
              <a:rPr lang="de-CH" dirty="0"/>
              <a:t> werden </a:t>
            </a:r>
            <a:r>
              <a:rPr lang="de-CH" b="1" dirty="0"/>
              <a:t>einfacher</a:t>
            </a:r>
            <a:r>
              <a:rPr lang="de-CH" dirty="0"/>
              <a:t> zu implementieren sein</a:t>
            </a:r>
          </a:p>
          <a:p>
            <a:r>
              <a:rPr lang="de-CH" dirty="0"/>
              <a:t>Wasserfall</a:t>
            </a:r>
          </a:p>
          <a:p>
            <a:pPr lvl="1"/>
            <a:r>
              <a:rPr lang="de-CH" dirty="0"/>
              <a:t>Ist starr und unflexibel</a:t>
            </a:r>
          </a:p>
          <a:p>
            <a:pPr lvl="1"/>
            <a:r>
              <a:rPr lang="de-CH" dirty="0"/>
              <a:t>Ist darauf ausgelegt, das Projekt von Anfang bis Ende ohne nötige </a:t>
            </a:r>
            <a:r>
              <a:rPr lang="de-CH" dirty="0" err="1"/>
              <a:t>Changes</a:t>
            </a:r>
            <a:r>
              <a:rPr lang="de-CH" dirty="0"/>
              <a:t> zu realisieren</a:t>
            </a:r>
          </a:p>
          <a:p>
            <a:pPr marL="274320" lvl="1" indent="0">
              <a:buNone/>
            </a:pPr>
            <a:r>
              <a:rPr lang="de-CH" dirty="0"/>
              <a:t>-&gt; </a:t>
            </a:r>
            <a:r>
              <a:rPr lang="de-CH" dirty="0" err="1"/>
              <a:t>Changes</a:t>
            </a:r>
            <a:r>
              <a:rPr lang="de-CH" dirty="0"/>
              <a:t> werden </a:t>
            </a:r>
            <a:r>
              <a:rPr lang="de-CH" b="1" dirty="0"/>
              <a:t>schwieriger</a:t>
            </a:r>
            <a:r>
              <a:rPr lang="de-CH" dirty="0"/>
              <a:t> zu implementieren sein</a:t>
            </a:r>
          </a:p>
          <a:p>
            <a:pPr marL="274320" lvl="1" indent="0">
              <a:buNone/>
            </a:pP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B028A-3D98-4D55-B0EF-88F61540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FF9A01-1014-3144-BADE-31CBC0E909FF}" type="datetime1">
              <a:rPr lang="de-CH" smtClean="0"/>
              <a:t>28.06.21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3DEFE-9DD4-4472-8838-B9600679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27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2_TF56410444" id="{2A663A0D-86B1-45A0-BA7E-EDC96CF30C2F}" vid="{999FD2FE-7B93-44FF-A6F1-60FE8A1659C5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{0EE91515-27E5-4172-BE90-DD4BA4462A44}tf56410444_win32</Template>
  <TotalTime>0</TotalTime>
  <Words>161</Words>
  <Application>Microsoft Macintosh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Avenir Next LT Pro</vt:lpstr>
      <vt:lpstr>Avenir Next LT Pro Light</vt:lpstr>
      <vt:lpstr>Calibri</vt:lpstr>
      <vt:lpstr>Garamond</vt:lpstr>
      <vt:lpstr>SavonVTI</vt:lpstr>
      <vt:lpstr>AB 5</vt:lpstr>
      <vt:lpstr>Aufgabe 1</vt:lpstr>
      <vt:lpstr>Aufgabe 2</vt:lpstr>
      <vt:lpstr>Aufgabe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 3</dc:title>
  <dc:creator>Thierry Leon Omar Beer</dc:creator>
  <cp:lastModifiedBy>Giannin Brandenberger</cp:lastModifiedBy>
  <cp:revision>6</cp:revision>
  <dcterms:created xsi:type="dcterms:W3CDTF">2020-09-09T07:53:11Z</dcterms:created>
  <dcterms:modified xsi:type="dcterms:W3CDTF">2021-06-28T10:25:19Z</dcterms:modified>
</cp:coreProperties>
</file>