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64" r:id="rId4"/>
    <p:sldId id="265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2BCD9-840B-ABD7-D314-968B77D64003}" v="1310" dt="2020-11-11T08:33:12.130"/>
    <p1510:client id="{D3186D3C-252F-AA43-B50D-FAA6B04F32DA}" v="1182" dt="2020-11-11T08:25:47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n Brandenberger" userId="5d5024f5-be6d-4e52-8078-ee686a144875" providerId="ADAL" clId="{5E6B1C2D-A5A4-2146-A1DC-B4954C77B3D8}"/>
    <pc:docChg chg="undo custSel addSld delSld modSld">
      <pc:chgData name="Giannin Brandenberger" userId="5d5024f5-be6d-4e52-8078-ee686a144875" providerId="ADAL" clId="{5E6B1C2D-A5A4-2146-A1DC-B4954C77B3D8}" dt="2020-11-04T08:14:29.170" v="1401" actId="20577"/>
      <pc:docMkLst>
        <pc:docMk/>
      </pc:docMkLst>
      <pc:sldChg chg="modSp mod">
        <pc:chgData name="Giannin Brandenberger" userId="5d5024f5-be6d-4e52-8078-ee686a144875" providerId="ADAL" clId="{5E6B1C2D-A5A4-2146-A1DC-B4954C77B3D8}" dt="2020-10-21T07:15:35.858" v="410" actId="20577"/>
        <pc:sldMkLst>
          <pc:docMk/>
          <pc:sldMk cId="1736693185" sldId="257"/>
        </pc:sldMkLst>
        <pc:spChg chg="mod">
          <ac:chgData name="Giannin Brandenberger" userId="5d5024f5-be6d-4e52-8078-ee686a144875" providerId="ADAL" clId="{5E6B1C2D-A5A4-2146-A1DC-B4954C77B3D8}" dt="2020-10-21T07:15:26.995" v="403" actId="20577"/>
          <ac:spMkLst>
            <pc:docMk/>
            <pc:sldMk cId="1736693185" sldId="257"/>
            <ac:spMk id="2" creationId="{18C3B467-088C-4F3D-A9A7-105C4E1E20CD}"/>
          </ac:spMkLst>
        </pc:spChg>
        <pc:spChg chg="mod">
          <ac:chgData name="Giannin Brandenberger" userId="5d5024f5-be6d-4e52-8078-ee686a144875" providerId="ADAL" clId="{5E6B1C2D-A5A4-2146-A1DC-B4954C77B3D8}" dt="2020-10-21T07:15:35.858" v="410" actId="20577"/>
          <ac:spMkLst>
            <pc:docMk/>
            <pc:sldMk cId="1736693185" sldId="257"/>
            <ac:spMk id="3" creationId="{C8722DDC-8EEE-4A06-8DFE-B44871EAA2CF}"/>
          </ac:spMkLst>
        </pc:spChg>
      </pc:sldChg>
      <pc:sldChg chg="addSp delSp modSp mod">
        <pc:chgData name="Giannin Brandenberger" userId="5d5024f5-be6d-4e52-8078-ee686a144875" providerId="ADAL" clId="{5E6B1C2D-A5A4-2146-A1DC-B4954C77B3D8}" dt="2020-10-21T07:24:52.630" v="414" actId="20577"/>
        <pc:sldMkLst>
          <pc:docMk/>
          <pc:sldMk cId="2820225309" sldId="259"/>
        </pc:sldMkLst>
        <pc:spChg chg="mod">
          <ac:chgData name="Giannin Brandenberger" userId="5d5024f5-be6d-4e52-8078-ee686a144875" providerId="ADAL" clId="{5E6B1C2D-A5A4-2146-A1DC-B4954C77B3D8}" dt="2020-10-21T07:09:10.178" v="73" actId="20577"/>
          <ac:spMkLst>
            <pc:docMk/>
            <pc:sldMk cId="2820225309" sldId="259"/>
            <ac:spMk id="2" creationId="{8A9F63FA-E3CE-46E0-8103-6B850A1A19C3}"/>
          </ac:spMkLst>
        </pc:spChg>
        <pc:spChg chg="add mod">
          <ac:chgData name="Giannin Brandenberger" userId="5d5024f5-be6d-4e52-8078-ee686a144875" providerId="ADAL" clId="{5E6B1C2D-A5A4-2146-A1DC-B4954C77B3D8}" dt="2020-10-21T07:24:52.630" v="414" actId="20577"/>
          <ac:spMkLst>
            <pc:docMk/>
            <pc:sldMk cId="2820225309" sldId="259"/>
            <ac:spMk id="7" creationId="{0C2E01F8-4F9D-224A-BC01-859BFC418AA6}"/>
          </ac:spMkLst>
        </pc:spChg>
        <pc:picChg chg="del">
          <ac:chgData name="Giannin Brandenberger" userId="5d5024f5-be6d-4e52-8078-ee686a144875" providerId="ADAL" clId="{5E6B1C2D-A5A4-2146-A1DC-B4954C77B3D8}" dt="2020-10-21T07:03:40.127" v="26" actId="478"/>
          <ac:picMkLst>
            <pc:docMk/>
            <pc:sldMk cId="2820225309" sldId="259"/>
            <ac:picMk id="5" creationId="{46A78352-F236-7844-BA5A-70AB3071F184}"/>
          </ac:picMkLst>
        </pc:picChg>
      </pc:sldChg>
      <pc:sldChg chg="addSp delSp modSp add mod">
        <pc:chgData name="Giannin Brandenberger" userId="5d5024f5-be6d-4e52-8078-ee686a144875" providerId="ADAL" clId="{5E6B1C2D-A5A4-2146-A1DC-B4954C77B3D8}" dt="2020-10-21T07:38:13.563" v="829" actId="20577"/>
        <pc:sldMkLst>
          <pc:docMk/>
          <pc:sldMk cId="449098730" sldId="260"/>
        </pc:sldMkLst>
        <pc:spChg chg="mod">
          <ac:chgData name="Giannin Brandenberger" userId="5d5024f5-be6d-4e52-8078-ee686a144875" providerId="ADAL" clId="{5E6B1C2D-A5A4-2146-A1DC-B4954C77B3D8}" dt="2020-10-21T07:09:42.384" v="79" actId="20577"/>
          <ac:spMkLst>
            <pc:docMk/>
            <pc:sldMk cId="449098730" sldId="260"/>
            <ac:spMk id="2" creationId="{8A9F63FA-E3CE-46E0-8103-6B850A1A19C3}"/>
          </ac:spMkLst>
        </pc:spChg>
        <pc:spChg chg="mod">
          <ac:chgData name="Giannin Brandenberger" userId="5d5024f5-be6d-4e52-8078-ee686a144875" providerId="ADAL" clId="{5E6B1C2D-A5A4-2146-A1DC-B4954C77B3D8}" dt="2020-10-21T07:38:13.563" v="829" actId="20577"/>
          <ac:spMkLst>
            <pc:docMk/>
            <pc:sldMk cId="449098730" sldId="260"/>
            <ac:spMk id="7" creationId="{0C2E01F8-4F9D-224A-BC01-859BFC418AA6}"/>
          </ac:spMkLst>
        </pc:spChg>
        <pc:picChg chg="add del mod">
          <ac:chgData name="Giannin Brandenberger" userId="5d5024f5-be6d-4e52-8078-ee686a144875" providerId="ADAL" clId="{5E6B1C2D-A5A4-2146-A1DC-B4954C77B3D8}" dt="2020-10-21T07:28:52.859" v="558" actId="478"/>
          <ac:picMkLst>
            <pc:docMk/>
            <pc:sldMk cId="449098730" sldId="260"/>
            <ac:picMk id="5" creationId="{82F2FEC3-5794-1D40-9006-BF8CC869D2E6}"/>
          </ac:picMkLst>
        </pc:picChg>
        <pc:inkChg chg="add del">
          <ac:chgData name="Giannin Brandenberger" userId="5d5024f5-be6d-4e52-8078-ee686a144875" providerId="ADAL" clId="{5E6B1C2D-A5A4-2146-A1DC-B4954C77B3D8}" dt="2020-10-21T07:28:45.660" v="557" actId="9405"/>
          <ac:inkMkLst>
            <pc:docMk/>
            <pc:sldMk cId="449098730" sldId="260"/>
            <ac:inkMk id="6" creationId="{CB166104-4081-894A-8D87-1FA67C67EAE2}"/>
          </ac:inkMkLst>
        </pc:ink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1933242461" sldId="260"/>
        </pc:sldMkLst>
      </pc:sldChg>
      <pc:sldChg chg="addSp modSp add mod">
        <pc:chgData name="Giannin Brandenberger" userId="5d5024f5-be6d-4e52-8078-ee686a144875" providerId="ADAL" clId="{5E6B1C2D-A5A4-2146-A1DC-B4954C77B3D8}" dt="2020-11-04T07:36:27.095" v="1071" actId="14100"/>
        <pc:sldMkLst>
          <pc:docMk/>
          <pc:sldMk cId="88276547" sldId="261"/>
        </pc:sldMkLst>
        <pc:spChg chg="mod">
          <ac:chgData name="Giannin Brandenberger" userId="5d5024f5-be6d-4e52-8078-ee686a144875" providerId="ADAL" clId="{5E6B1C2D-A5A4-2146-A1DC-B4954C77B3D8}" dt="2020-10-21T07:42:57.997" v="833" actId="20577"/>
          <ac:spMkLst>
            <pc:docMk/>
            <pc:sldMk cId="88276547" sldId="261"/>
            <ac:spMk id="2" creationId="{8A9F63FA-E3CE-46E0-8103-6B850A1A19C3}"/>
          </ac:spMkLst>
        </pc:spChg>
        <pc:spChg chg="add mod">
          <ac:chgData name="Giannin Brandenberger" userId="5d5024f5-be6d-4e52-8078-ee686a144875" providerId="ADAL" clId="{5E6B1C2D-A5A4-2146-A1DC-B4954C77B3D8}" dt="2020-10-21T07:43:28.422" v="846" actId="1076"/>
          <ac:spMkLst>
            <pc:docMk/>
            <pc:sldMk cId="88276547" sldId="261"/>
            <ac:spMk id="5" creationId="{D155DF38-9623-824C-A153-D6F8E7D1C65F}"/>
          </ac:spMkLst>
        </pc:spChg>
        <pc:spChg chg="add mod">
          <ac:chgData name="Giannin Brandenberger" userId="5d5024f5-be6d-4e52-8078-ee686a144875" providerId="ADAL" clId="{5E6B1C2D-A5A4-2146-A1DC-B4954C77B3D8}" dt="2020-10-21T07:44:45.080" v="879" actId="1076"/>
          <ac:spMkLst>
            <pc:docMk/>
            <pc:sldMk cId="88276547" sldId="261"/>
            <ac:spMk id="6" creationId="{45338EF6-15E0-7E4D-A4EE-1788B2DD2DC1}"/>
          </ac:spMkLst>
        </pc:spChg>
        <pc:spChg chg="mod">
          <ac:chgData name="Giannin Brandenberger" userId="5d5024f5-be6d-4e52-8078-ee686a144875" providerId="ADAL" clId="{5E6B1C2D-A5A4-2146-A1DC-B4954C77B3D8}" dt="2020-11-04T07:35:16.718" v="1022" actId="20577"/>
          <ac:spMkLst>
            <pc:docMk/>
            <pc:sldMk cId="88276547" sldId="261"/>
            <ac:spMk id="7" creationId="{0C2E01F8-4F9D-224A-BC01-859BFC418AA6}"/>
          </ac:spMkLst>
        </pc:spChg>
        <pc:spChg chg="add mod">
          <ac:chgData name="Giannin Brandenberger" userId="5d5024f5-be6d-4e52-8078-ee686a144875" providerId="ADAL" clId="{5E6B1C2D-A5A4-2146-A1DC-B4954C77B3D8}" dt="2020-10-21T07:44:48.378" v="880" actId="1076"/>
          <ac:spMkLst>
            <pc:docMk/>
            <pc:sldMk cId="88276547" sldId="261"/>
            <ac:spMk id="8" creationId="{5B9BCE2C-6DBF-EE4D-BA41-483CD3862477}"/>
          </ac:spMkLst>
        </pc:spChg>
        <pc:spChg chg="add mod">
          <ac:chgData name="Giannin Brandenberger" userId="5d5024f5-be6d-4e52-8078-ee686a144875" providerId="ADAL" clId="{5E6B1C2D-A5A4-2146-A1DC-B4954C77B3D8}" dt="2020-10-21T07:46:33.307" v="916" actId="1076"/>
          <ac:spMkLst>
            <pc:docMk/>
            <pc:sldMk cId="88276547" sldId="261"/>
            <ac:spMk id="9" creationId="{CFC47310-E7D3-6B48-BACB-15C5EBBD0C2C}"/>
          </ac:spMkLst>
        </pc:spChg>
        <pc:spChg chg="add mod">
          <ac:chgData name="Giannin Brandenberger" userId="5d5024f5-be6d-4e52-8078-ee686a144875" providerId="ADAL" clId="{5E6B1C2D-A5A4-2146-A1DC-B4954C77B3D8}" dt="2020-10-21T07:46:43.414" v="918" actId="1076"/>
          <ac:spMkLst>
            <pc:docMk/>
            <pc:sldMk cId="88276547" sldId="261"/>
            <ac:spMk id="10" creationId="{6C580714-38B2-9641-AF27-5AC24A559DB3}"/>
          </ac:spMkLst>
        </pc:spChg>
        <pc:spChg chg="add mod">
          <ac:chgData name="Giannin Brandenberger" userId="5d5024f5-be6d-4e52-8078-ee686a144875" providerId="ADAL" clId="{5E6B1C2D-A5A4-2146-A1DC-B4954C77B3D8}" dt="2020-10-21T07:48:27.150" v="949" actId="1076"/>
          <ac:spMkLst>
            <pc:docMk/>
            <pc:sldMk cId="88276547" sldId="261"/>
            <ac:spMk id="11" creationId="{27FF9943-44D5-8E4C-83AD-65221F0AB74E}"/>
          </ac:spMkLst>
        </pc:spChg>
        <pc:spChg chg="add mod">
          <ac:chgData name="Giannin Brandenberger" userId="5d5024f5-be6d-4e52-8078-ee686a144875" providerId="ADAL" clId="{5E6B1C2D-A5A4-2146-A1DC-B4954C77B3D8}" dt="2020-10-21T07:48:31.498" v="950" actId="1076"/>
          <ac:spMkLst>
            <pc:docMk/>
            <pc:sldMk cId="88276547" sldId="261"/>
            <ac:spMk id="12" creationId="{BC8F753E-9CC3-D74E-9A2D-953E5114FEFF}"/>
          </ac:spMkLst>
        </pc:spChg>
        <pc:spChg chg="add mod">
          <ac:chgData name="Giannin Brandenberger" userId="5d5024f5-be6d-4e52-8078-ee686a144875" providerId="ADAL" clId="{5E6B1C2D-A5A4-2146-A1DC-B4954C77B3D8}" dt="2020-10-21T07:49:17.953" v="955"/>
          <ac:spMkLst>
            <pc:docMk/>
            <pc:sldMk cId="88276547" sldId="261"/>
            <ac:spMk id="13" creationId="{F0AA6F68-2277-7F4C-BA85-A6F80801B176}"/>
          </ac:spMkLst>
        </pc:spChg>
        <pc:spChg chg="add mod">
          <ac:chgData name="Giannin Brandenberger" userId="5d5024f5-be6d-4e52-8078-ee686a144875" providerId="ADAL" clId="{5E6B1C2D-A5A4-2146-A1DC-B4954C77B3D8}" dt="2020-10-21T07:51:23.004" v="1000" actId="20577"/>
          <ac:spMkLst>
            <pc:docMk/>
            <pc:sldMk cId="88276547" sldId="261"/>
            <ac:spMk id="14" creationId="{5284EC8D-C248-F241-86AD-37444E5115D0}"/>
          </ac:spMkLst>
        </pc:spChg>
        <pc:spChg chg="add mod">
          <ac:chgData name="Giannin Brandenberger" userId="5d5024f5-be6d-4e52-8078-ee686a144875" providerId="ADAL" clId="{5E6B1C2D-A5A4-2146-A1DC-B4954C77B3D8}" dt="2020-10-21T07:54:15.569" v="1018" actId="1076"/>
          <ac:spMkLst>
            <pc:docMk/>
            <pc:sldMk cId="88276547" sldId="261"/>
            <ac:spMk id="15" creationId="{4DCBDBDA-267E-AA44-B612-134EFCFEB53E}"/>
          </ac:spMkLst>
        </pc:spChg>
        <pc:spChg chg="add mod">
          <ac:chgData name="Giannin Brandenberger" userId="5d5024f5-be6d-4e52-8078-ee686a144875" providerId="ADAL" clId="{5E6B1C2D-A5A4-2146-A1DC-B4954C77B3D8}" dt="2020-11-04T07:35:48.806" v="1042" actId="14100"/>
          <ac:spMkLst>
            <pc:docMk/>
            <pc:sldMk cId="88276547" sldId="261"/>
            <ac:spMk id="16" creationId="{50612A03-ABED-DA4E-A27A-6A130BB2C298}"/>
          </ac:spMkLst>
        </pc:spChg>
        <pc:spChg chg="add mod">
          <ac:chgData name="Giannin Brandenberger" userId="5d5024f5-be6d-4e52-8078-ee686a144875" providerId="ADAL" clId="{5E6B1C2D-A5A4-2146-A1DC-B4954C77B3D8}" dt="2020-11-04T07:36:27.095" v="1071" actId="14100"/>
          <ac:spMkLst>
            <pc:docMk/>
            <pc:sldMk cId="88276547" sldId="261"/>
            <ac:spMk id="17" creationId="{B55A67BF-99D5-CD42-87DB-CEDF93F0B74A}"/>
          </ac:spMkLst>
        </pc:sp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1214669890" sldId="261"/>
        </pc:sldMkLst>
      </pc:sldChg>
      <pc:sldChg chg="add del">
        <pc:chgData name="Giannin Brandenberger" userId="5d5024f5-be6d-4e52-8078-ee686a144875" providerId="ADAL" clId="{5E6B1C2D-A5A4-2146-A1DC-B4954C77B3D8}" dt="2020-10-21T07:09:17.052" v="77" actId="2696"/>
        <pc:sldMkLst>
          <pc:docMk/>
          <pc:sldMk cId="1550697244" sldId="262"/>
        </pc:sldMkLst>
      </pc:sldChg>
      <pc:sldChg chg="addSp delSp modSp add mod">
        <pc:chgData name="Giannin Brandenberger" userId="5d5024f5-be6d-4e52-8078-ee686a144875" providerId="ADAL" clId="{5E6B1C2D-A5A4-2146-A1DC-B4954C77B3D8}" dt="2020-10-21T07:38:23.788" v="831" actId="1076"/>
        <pc:sldMkLst>
          <pc:docMk/>
          <pc:sldMk cId="1833307757" sldId="262"/>
        </pc:sldMkLst>
        <pc:spChg chg="del mod">
          <ac:chgData name="Giannin Brandenberger" userId="5d5024f5-be6d-4e52-8078-ee686a144875" providerId="ADAL" clId="{5E6B1C2D-A5A4-2146-A1DC-B4954C77B3D8}" dt="2020-10-21T07:27:07.468" v="545" actId="478"/>
          <ac:spMkLst>
            <pc:docMk/>
            <pc:sldMk cId="1833307757" sldId="262"/>
            <ac:spMk id="7" creationId="{0C2E01F8-4F9D-224A-BC01-859BFC418AA6}"/>
          </ac:spMkLst>
        </pc:spChg>
        <pc:spChg chg="add del mod">
          <ac:chgData name="Giannin Brandenberger" userId="5d5024f5-be6d-4e52-8078-ee686a144875" providerId="ADAL" clId="{5E6B1C2D-A5A4-2146-A1DC-B4954C77B3D8}" dt="2020-10-21T07:27:11.245" v="547" actId="478"/>
          <ac:spMkLst>
            <pc:docMk/>
            <pc:sldMk cId="1833307757" sldId="262"/>
            <ac:spMk id="8" creationId="{AF76A4ED-194D-8C42-A34C-939F40535AFD}"/>
          </ac:spMkLst>
        </pc:spChg>
        <pc:picChg chg="mod">
          <ac:chgData name="Giannin Brandenberger" userId="5d5024f5-be6d-4e52-8078-ee686a144875" providerId="ADAL" clId="{5E6B1C2D-A5A4-2146-A1DC-B4954C77B3D8}" dt="2020-10-21T07:38:23.788" v="831" actId="1076"/>
          <ac:picMkLst>
            <pc:docMk/>
            <pc:sldMk cId="1833307757" sldId="262"/>
            <ac:picMk id="5" creationId="{82F2FEC3-5794-1D40-9006-BF8CC869D2E6}"/>
          </ac:picMkLst>
        </pc:picChg>
        <pc:inkChg chg="add del">
          <ac:chgData name="Giannin Brandenberger" userId="5d5024f5-be6d-4e52-8078-ee686a144875" providerId="ADAL" clId="{5E6B1C2D-A5A4-2146-A1DC-B4954C77B3D8}" dt="2020-10-21T07:27:47.009" v="552" actId="9405"/>
          <ac:inkMkLst>
            <pc:docMk/>
            <pc:sldMk cId="1833307757" sldId="262"/>
            <ac:inkMk id="9" creationId="{6989D500-AA16-1C45-B774-4FC520A00999}"/>
          </ac:inkMkLst>
        </pc:inkChg>
        <pc:inkChg chg="add">
          <ac:chgData name="Giannin Brandenberger" userId="5d5024f5-be6d-4e52-8078-ee686a144875" providerId="ADAL" clId="{5E6B1C2D-A5A4-2146-A1DC-B4954C77B3D8}" dt="2020-10-21T07:27:54.994" v="553" actId="9405"/>
          <ac:inkMkLst>
            <pc:docMk/>
            <pc:sldMk cId="1833307757" sldId="262"/>
            <ac:inkMk id="10" creationId="{2009F648-6FE0-AB4C-A895-3CAFA9412DAC}"/>
          </ac:inkMkLst>
        </pc:inkChg>
        <pc:inkChg chg="add">
          <ac:chgData name="Giannin Brandenberger" userId="5d5024f5-be6d-4e52-8078-ee686a144875" providerId="ADAL" clId="{5E6B1C2D-A5A4-2146-A1DC-B4954C77B3D8}" dt="2020-10-21T07:27:58.146" v="554" actId="9405"/>
          <ac:inkMkLst>
            <pc:docMk/>
            <pc:sldMk cId="1833307757" sldId="262"/>
            <ac:inkMk id="11" creationId="{B06E6CCD-44E1-B940-9911-45FE8D546465}"/>
          </ac:inkMkLst>
        </pc:inkChg>
        <pc:inkChg chg="add">
          <ac:chgData name="Giannin Brandenberger" userId="5d5024f5-be6d-4e52-8078-ee686a144875" providerId="ADAL" clId="{5E6B1C2D-A5A4-2146-A1DC-B4954C77B3D8}" dt="2020-10-21T07:28:02.514" v="555" actId="9405"/>
          <ac:inkMkLst>
            <pc:docMk/>
            <pc:sldMk cId="1833307757" sldId="262"/>
            <ac:inkMk id="12" creationId="{D2A18FC7-2FC3-E749-8F57-2F9971847990}"/>
          </ac:inkMkLst>
        </pc:inkChg>
      </pc:sldChg>
      <pc:sldChg chg="del">
        <pc:chgData name="Giannin Brandenberger" userId="5d5024f5-be6d-4e52-8078-ee686a144875" providerId="ADAL" clId="{5E6B1C2D-A5A4-2146-A1DC-B4954C77B3D8}" dt="2020-10-21T07:03:48.629" v="27" actId="2696"/>
        <pc:sldMkLst>
          <pc:docMk/>
          <pc:sldMk cId="3065464287" sldId="262"/>
        </pc:sldMkLst>
      </pc:sldChg>
      <pc:sldChg chg="addSp delSp modSp mod">
        <pc:chgData name="Giannin Brandenberger" userId="5d5024f5-be6d-4e52-8078-ee686a144875" providerId="ADAL" clId="{5E6B1C2D-A5A4-2146-A1DC-B4954C77B3D8}" dt="2020-11-04T08:10:00.540" v="1224" actId="14100"/>
        <pc:sldMkLst>
          <pc:docMk/>
          <pc:sldMk cId="3195178976" sldId="262"/>
        </pc:sldMkLst>
        <pc:spChg chg="del">
          <ac:chgData name="Giannin Brandenberger" userId="5d5024f5-be6d-4e52-8078-ee686a144875" providerId="ADAL" clId="{5E6B1C2D-A5A4-2146-A1DC-B4954C77B3D8}" dt="2020-11-04T08:02:34.726" v="1072"/>
          <ac:spMkLst>
            <pc:docMk/>
            <pc:sldMk cId="3195178976" sldId="262"/>
            <ac:spMk id="3" creationId="{79CBBF98-A748-4E97-A56C-6D4B88664E34}"/>
          </ac:spMkLst>
        </pc:spChg>
        <pc:spChg chg="add del mod">
          <ac:chgData name="Giannin Brandenberger" userId="5d5024f5-be6d-4e52-8078-ee686a144875" providerId="ADAL" clId="{5E6B1C2D-A5A4-2146-A1DC-B4954C77B3D8}" dt="2020-11-04T08:07:00.563" v="1086"/>
          <ac:spMkLst>
            <pc:docMk/>
            <pc:sldMk cId="3195178976" sldId="262"/>
            <ac:spMk id="9" creationId="{B1D93ED4-315D-544B-BF05-656A6D5B8335}"/>
          </ac:spMkLst>
        </pc:spChg>
        <pc:spChg chg="add del mod">
          <ac:chgData name="Giannin Brandenberger" userId="5d5024f5-be6d-4e52-8078-ee686a144875" providerId="ADAL" clId="{5E6B1C2D-A5A4-2146-A1DC-B4954C77B3D8}" dt="2020-11-04T08:09:57.080" v="1223" actId="478"/>
          <ac:spMkLst>
            <pc:docMk/>
            <pc:sldMk cId="3195178976" sldId="262"/>
            <ac:spMk id="12" creationId="{86418F02-DB5B-2945-A46A-1F453D09FFE7}"/>
          </ac:spMkLst>
        </pc:spChg>
        <pc:picChg chg="add del mod">
          <ac:chgData name="Giannin Brandenberger" userId="5d5024f5-be6d-4e52-8078-ee686a144875" providerId="ADAL" clId="{5E6B1C2D-A5A4-2146-A1DC-B4954C77B3D8}" dt="2020-11-04T08:06:57.523" v="1085" actId="478"/>
          <ac:picMkLst>
            <pc:docMk/>
            <pc:sldMk cId="3195178976" sldId="262"/>
            <ac:picMk id="7" creationId="{6AB01D80-FE16-1A43-96FE-DE8CDB74F21F}"/>
          </ac:picMkLst>
        </pc:picChg>
        <pc:picChg chg="add mod">
          <ac:chgData name="Giannin Brandenberger" userId="5d5024f5-be6d-4e52-8078-ee686a144875" providerId="ADAL" clId="{5E6B1C2D-A5A4-2146-A1DC-B4954C77B3D8}" dt="2020-11-04T08:10:00.540" v="1224" actId="14100"/>
          <ac:picMkLst>
            <pc:docMk/>
            <pc:sldMk cId="3195178976" sldId="262"/>
            <ac:picMk id="11" creationId="{6A08F96C-AD8B-AE45-A530-6AF1D595B208}"/>
          </ac:picMkLst>
        </pc:picChg>
      </pc:sldChg>
      <pc:sldChg chg="modSp add del mod">
        <pc:chgData name="Giannin Brandenberger" userId="5d5024f5-be6d-4e52-8078-ee686a144875" providerId="ADAL" clId="{5E6B1C2D-A5A4-2146-A1DC-B4954C77B3D8}" dt="2020-11-04T08:14:29.170" v="1401" actId="20577"/>
        <pc:sldMkLst>
          <pc:docMk/>
          <pc:sldMk cId="3509727108" sldId="263"/>
        </pc:sldMkLst>
        <pc:spChg chg="mod">
          <ac:chgData name="Giannin Brandenberger" userId="5d5024f5-be6d-4e52-8078-ee686a144875" providerId="ADAL" clId="{5E6B1C2D-A5A4-2146-A1DC-B4954C77B3D8}" dt="2020-11-04T08:04:01.446" v="1082" actId="20577"/>
          <ac:spMkLst>
            <pc:docMk/>
            <pc:sldMk cId="3509727108" sldId="263"/>
            <ac:spMk id="2" creationId="{37EAAB37-A9FF-4C1E-91A6-CA66FA9BD1A1}"/>
          </ac:spMkLst>
        </pc:spChg>
        <pc:spChg chg="mod">
          <ac:chgData name="Giannin Brandenberger" userId="5d5024f5-be6d-4e52-8078-ee686a144875" providerId="ADAL" clId="{5E6B1C2D-A5A4-2146-A1DC-B4954C77B3D8}" dt="2020-11-04T08:14:29.170" v="1401" actId="20577"/>
          <ac:spMkLst>
            <pc:docMk/>
            <pc:sldMk cId="3509727108" sldId="263"/>
            <ac:spMk id="3" creationId="{79CBBF98-A748-4E97-A56C-6D4B88664E34}"/>
          </ac:spMkLst>
        </pc:spChg>
      </pc:sldChg>
      <pc:sldChg chg="add">
        <pc:chgData name="Giannin Brandenberger" userId="5d5024f5-be6d-4e52-8078-ee686a144875" providerId="ADAL" clId="{5E6B1C2D-A5A4-2146-A1DC-B4954C77B3D8}" dt="2020-11-04T08:03:57.915" v="1080"/>
        <pc:sldMkLst>
          <pc:docMk/>
          <pc:sldMk cId="4002447102" sldId="264"/>
        </pc:sldMkLst>
      </pc:sldChg>
    </pc:docChg>
  </pc:docChgLst>
  <pc:docChgLst>
    <pc:chgData name="Thierry Leon Omar Beer" userId="a3d5d0a5-4e51-421f-bb9f-7c923331cad0" providerId="ADAL" clId="{3CEEC71D-11DB-4B5A-AA18-2FF045F1239E}"/>
    <pc:docChg chg="undo custSel delSld modSld">
      <pc:chgData name="Thierry Leon Omar Beer" userId="a3d5d0a5-4e51-421f-bb9f-7c923331cad0" providerId="ADAL" clId="{3CEEC71D-11DB-4B5A-AA18-2FF045F1239E}" dt="2020-11-04T08:21:38.942" v="1188" actId="113"/>
      <pc:docMkLst>
        <pc:docMk/>
      </pc:docMkLst>
      <pc:sldChg chg="modSp mod">
        <pc:chgData name="Thierry Leon Omar Beer" userId="a3d5d0a5-4e51-421f-bb9f-7c923331cad0" providerId="ADAL" clId="{3CEEC71D-11DB-4B5A-AA18-2FF045F1239E}" dt="2020-11-04T08:21:38.942" v="1188" actId="113"/>
        <pc:sldMkLst>
          <pc:docMk/>
          <pc:sldMk cId="3509727108" sldId="263"/>
        </pc:sldMkLst>
        <pc:spChg chg="mod">
          <ac:chgData name="Thierry Leon Omar Beer" userId="a3d5d0a5-4e51-421f-bb9f-7c923331cad0" providerId="ADAL" clId="{3CEEC71D-11DB-4B5A-AA18-2FF045F1239E}" dt="2020-11-04T08:21:38.942" v="1188" actId="113"/>
          <ac:spMkLst>
            <pc:docMk/>
            <pc:sldMk cId="3509727108" sldId="263"/>
            <ac:spMk id="3" creationId="{79CBBF98-A748-4E97-A56C-6D4B88664E34}"/>
          </ac:spMkLst>
        </pc:spChg>
      </pc:sldChg>
      <pc:sldChg chg="del">
        <pc:chgData name="Thierry Leon Omar Beer" userId="a3d5d0a5-4e51-421f-bb9f-7c923331cad0" providerId="ADAL" clId="{3CEEC71D-11DB-4B5A-AA18-2FF045F1239E}" dt="2020-11-04T08:10:32.225" v="356" actId="47"/>
        <pc:sldMkLst>
          <pc:docMk/>
          <pc:sldMk cId="4002447102" sldId="264"/>
        </pc:sldMkLst>
      </pc:sldChg>
    </pc:docChg>
  </pc:docChgLst>
  <pc:docChgLst>
    <pc:chgData name="Thierry Leon Omar Beer" userId="S::tbe106765@stud.gibb.ch::a3d5d0a5-4e51-421f-bb9f-7c923331cad0" providerId="AD" clId="Web-{8D42BCD9-840B-ABD7-D314-968B77D64003}"/>
    <pc:docChg chg="modSld">
      <pc:chgData name="Thierry Leon Omar Beer" userId="S::tbe106765@stud.gibb.ch::a3d5d0a5-4e51-421f-bb9f-7c923331cad0" providerId="AD" clId="Web-{8D42BCD9-840B-ABD7-D314-968B77D64003}" dt="2020-11-11T08:33:12.130" v="1309" actId="20577"/>
      <pc:docMkLst>
        <pc:docMk/>
      </pc:docMkLst>
      <pc:sldChg chg="modSp">
        <pc:chgData name="Thierry Leon Omar Beer" userId="S::tbe106765@stud.gibb.ch::a3d5d0a5-4e51-421f-bb9f-7c923331cad0" providerId="AD" clId="Web-{8D42BCD9-840B-ABD7-D314-968B77D64003}" dt="2020-11-11T08:33:12.130" v="1308" actId="20577"/>
        <pc:sldMkLst>
          <pc:docMk/>
          <pc:sldMk cId="3509727108" sldId="263"/>
        </pc:sldMkLst>
        <pc:spChg chg="mod">
          <ac:chgData name="Thierry Leon Omar Beer" userId="S::tbe106765@stud.gibb.ch::a3d5d0a5-4e51-421f-bb9f-7c923331cad0" providerId="AD" clId="Web-{8D42BCD9-840B-ABD7-D314-968B77D64003}" dt="2020-11-11T08:33:12.130" v="1308" actId="20577"/>
          <ac:spMkLst>
            <pc:docMk/>
            <pc:sldMk cId="3509727108" sldId="263"/>
            <ac:spMk id="3" creationId="{79CBBF98-A748-4E97-A56C-6D4B88664E34}"/>
          </ac:spMkLst>
        </pc:spChg>
      </pc:sldChg>
    </pc:docChg>
  </pc:docChgLst>
  <pc:docChgLst>
    <pc:chgData name="Giannin Brandenberger" userId="5d5024f5-be6d-4e52-8078-ee686a144875" providerId="ADAL" clId="{070C7E13-035C-40D0-A27F-9D0FC44C136B}"/>
    <pc:docChg chg="undo custSel addSld delSld modSld">
      <pc:chgData name="Giannin Brandenberger" userId="5d5024f5-be6d-4e52-8078-ee686a144875" providerId="ADAL" clId="{070C7E13-035C-40D0-A27F-9D0FC44C136B}" dt="2020-10-28T07:40:43.570" v="50" actId="20577"/>
      <pc:docMkLst>
        <pc:docMk/>
      </pc:docMkLst>
      <pc:sldChg chg="del">
        <pc:chgData name="Giannin Brandenberger" userId="5d5024f5-be6d-4e52-8078-ee686a144875" providerId="ADAL" clId="{070C7E13-035C-40D0-A27F-9D0FC44C136B}" dt="2020-10-28T07:40:22.588" v="40" actId="47"/>
        <pc:sldMkLst>
          <pc:docMk/>
          <pc:sldMk cId="2820225309" sldId="259"/>
        </pc:sldMkLst>
      </pc:sldChg>
      <pc:sldChg chg="del">
        <pc:chgData name="Giannin Brandenberger" userId="5d5024f5-be6d-4e52-8078-ee686a144875" providerId="ADAL" clId="{070C7E13-035C-40D0-A27F-9D0FC44C136B}" dt="2020-10-28T07:40:21.980" v="39" actId="47"/>
        <pc:sldMkLst>
          <pc:docMk/>
          <pc:sldMk cId="449098730" sldId="260"/>
        </pc:sldMkLst>
      </pc:sldChg>
      <pc:sldChg chg="modSp mod">
        <pc:chgData name="Giannin Brandenberger" userId="5d5024f5-be6d-4e52-8078-ee686a144875" providerId="ADAL" clId="{070C7E13-035C-40D0-A27F-9D0FC44C136B}" dt="2020-10-28T07:40:09.080" v="37" actId="1076"/>
        <pc:sldMkLst>
          <pc:docMk/>
          <pc:sldMk cId="88276547" sldId="261"/>
        </pc:sldMkLst>
        <pc:spChg chg="mod">
          <ac:chgData name="Giannin Brandenberger" userId="5d5024f5-be6d-4e52-8078-ee686a144875" providerId="ADAL" clId="{070C7E13-035C-40D0-A27F-9D0FC44C136B}" dt="2020-10-28T07:37:49.370" v="0" actId="20577"/>
          <ac:spMkLst>
            <pc:docMk/>
            <pc:sldMk cId="88276547" sldId="261"/>
            <ac:spMk id="2" creationId="{8A9F63FA-E3CE-46E0-8103-6B850A1A19C3}"/>
          </ac:spMkLst>
        </pc:spChg>
        <pc:spChg chg="mod">
          <ac:chgData name="Giannin Brandenberger" userId="5d5024f5-be6d-4e52-8078-ee686a144875" providerId="ADAL" clId="{070C7E13-035C-40D0-A27F-9D0FC44C136B}" dt="2020-10-28T07:40:00.125" v="33" actId="1076"/>
          <ac:spMkLst>
            <pc:docMk/>
            <pc:sldMk cId="88276547" sldId="261"/>
            <ac:spMk id="6" creationId="{45338EF6-15E0-7E4D-A4EE-1788B2DD2DC1}"/>
          </ac:spMkLst>
        </pc:spChg>
        <pc:spChg chg="mod">
          <ac:chgData name="Giannin Brandenberger" userId="5d5024f5-be6d-4e52-8078-ee686a144875" providerId="ADAL" clId="{070C7E13-035C-40D0-A27F-9D0FC44C136B}" dt="2020-10-28T07:39:57.188" v="32" actId="1076"/>
          <ac:spMkLst>
            <pc:docMk/>
            <pc:sldMk cId="88276547" sldId="261"/>
            <ac:spMk id="7" creationId="{0C2E01F8-4F9D-224A-BC01-859BFC418AA6}"/>
          </ac:spMkLst>
        </pc:spChg>
        <pc:spChg chg="mod">
          <ac:chgData name="Giannin Brandenberger" userId="5d5024f5-be6d-4e52-8078-ee686a144875" providerId="ADAL" clId="{070C7E13-035C-40D0-A27F-9D0FC44C136B}" dt="2020-10-28T07:40:06.471" v="36" actId="1076"/>
          <ac:spMkLst>
            <pc:docMk/>
            <pc:sldMk cId="88276547" sldId="261"/>
            <ac:spMk id="8" creationId="{5B9BCE2C-6DBF-EE4D-BA41-483CD3862477}"/>
          </ac:spMkLst>
        </pc:spChg>
        <pc:spChg chg="mod">
          <ac:chgData name="Giannin Brandenberger" userId="5d5024f5-be6d-4e52-8078-ee686a144875" providerId="ADAL" clId="{070C7E13-035C-40D0-A27F-9D0FC44C136B}" dt="2020-10-28T07:40:04.560" v="35" actId="1076"/>
          <ac:spMkLst>
            <pc:docMk/>
            <pc:sldMk cId="88276547" sldId="261"/>
            <ac:spMk id="9" creationId="{CFC47310-E7D3-6B48-BACB-15C5EBBD0C2C}"/>
          </ac:spMkLst>
        </pc:spChg>
        <pc:spChg chg="mod">
          <ac:chgData name="Giannin Brandenberger" userId="5d5024f5-be6d-4e52-8078-ee686a144875" providerId="ADAL" clId="{070C7E13-035C-40D0-A27F-9D0FC44C136B}" dt="2020-10-28T07:40:02.869" v="34" actId="1076"/>
          <ac:spMkLst>
            <pc:docMk/>
            <pc:sldMk cId="88276547" sldId="261"/>
            <ac:spMk id="10" creationId="{6C580714-38B2-9641-AF27-5AC24A559DB3}"/>
          </ac:spMkLst>
        </pc:spChg>
        <pc:spChg chg="mod">
          <ac:chgData name="Giannin Brandenberger" userId="5d5024f5-be6d-4e52-8078-ee686a144875" providerId="ADAL" clId="{070C7E13-035C-40D0-A27F-9D0FC44C136B}" dt="2020-10-28T07:40:09.080" v="37" actId="1076"/>
          <ac:spMkLst>
            <pc:docMk/>
            <pc:sldMk cId="88276547" sldId="261"/>
            <ac:spMk id="15" creationId="{4DCBDBDA-267E-AA44-B612-134EFCFEB53E}"/>
          </ac:spMkLst>
        </pc:spChg>
      </pc:sldChg>
      <pc:sldChg chg="del">
        <pc:chgData name="Giannin Brandenberger" userId="5d5024f5-be6d-4e52-8078-ee686a144875" providerId="ADAL" clId="{070C7E13-035C-40D0-A27F-9D0FC44C136B}" dt="2020-10-28T07:40:20.938" v="38" actId="47"/>
        <pc:sldMkLst>
          <pc:docMk/>
          <pc:sldMk cId="1833307757" sldId="262"/>
        </pc:sldMkLst>
      </pc:sldChg>
      <pc:sldChg chg="modSp new mod">
        <pc:chgData name="Giannin Brandenberger" userId="5d5024f5-be6d-4e52-8078-ee686a144875" providerId="ADAL" clId="{070C7E13-035C-40D0-A27F-9D0FC44C136B}" dt="2020-10-28T07:40:43.570" v="50" actId="20577"/>
        <pc:sldMkLst>
          <pc:docMk/>
          <pc:sldMk cId="3195178976" sldId="262"/>
        </pc:sldMkLst>
        <pc:spChg chg="mod">
          <ac:chgData name="Giannin Brandenberger" userId="5d5024f5-be6d-4e52-8078-ee686a144875" providerId="ADAL" clId="{070C7E13-035C-40D0-A27F-9D0FC44C136B}" dt="2020-10-28T07:40:43.570" v="50" actId="20577"/>
          <ac:spMkLst>
            <pc:docMk/>
            <pc:sldMk cId="3195178976" sldId="262"/>
            <ac:spMk id="2" creationId="{37EAAB37-A9FF-4C1E-91A6-CA66FA9BD1A1}"/>
          </ac:spMkLst>
        </pc:spChg>
      </pc:sldChg>
    </pc:docChg>
  </pc:docChgLst>
  <pc:docChgLst>
    <pc:chgData name="Giannin Brandenberger" userId="5d5024f5-be6d-4e52-8078-ee686a144875" providerId="ADAL" clId="{D3186D3C-252F-AA43-B50D-FAA6B04F32DA}"/>
    <pc:docChg chg="custSel addSld delSld modSld">
      <pc:chgData name="Giannin Brandenberger" userId="5d5024f5-be6d-4e52-8078-ee686a144875" providerId="ADAL" clId="{D3186D3C-252F-AA43-B50D-FAA6B04F32DA}" dt="2020-11-11T08:25:47.030" v="1229" actId="20577"/>
      <pc:docMkLst>
        <pc:docMk/>
      </pc:docMkLst>
      <pc:sldChg chg="modSp mod">
        <pc:chgData name="Giannin Brandenberger" userId="5d5024f5-be6d-4e52-8078-ee686a144875" providerId="ADAL" clId="{D3186D3C-252F-AA43-B50D-FAA6B04F32DA}" dt="2020-11-11T07:36:22.742" v="1" actId="20577"/>
        <pc:sldMkLst>
          <pc:docMk/>
          <pc:sldMk cId="1736693185" sldId="257"/>
        </pc:sldMkLst>
        <pc:spChg chg="mod">
          <ac:chgData name="Giannin Brandenberger" userId="5d5024f5-be6d-4e52-8078-ee686a144875" providerId="ADAL" clId="{D3186D3C-252F-AA43-B50D-FAA6B04F32DA}" dt="2020-11-11T07:36:22.742" v="1" actId="20577"/>
          <ac:spMkLst>
            <pc:docMk/>
            <pc:sldMk cId="1736693185" sldId="257"/>
            <ac:spMk id="2" creationId="{18C3B467-088C-4F3D-A9A7-105C4E1E20CD}"/>
          </ac:spMkLst>
        </pc:spChg>
      </pc:sldChg>
      <pc:sldChg chg="del">
        <pc:chgData name="Giannin Brandenberger" userId="5d5024f5-be6d-4e52-8078-ee686a144875" providerId="ADAL" clId="{D3186D3C-252F-AA43-B50D-FAA6B04F32DA}" dt="2020-11-11T07:36:26.795" v="2" actId="2696"/>
        <pc:sldMkLst>
          <pc:docMk/>
          <pc:sldMk cId="88276547" sldId="261"/>
        </pc:sldMkLst>
      </pc:sldChg>
      <pc:sldChg chg="del">
        <pc:chgData name="Giannin Brandenberger" userId="5d5024f5-be6d-4e52-8078-ee686a144875" providerId="ADAL" clId="{D3186D3C-252F-AA43-B50D-FAA6B04F32DA}" dt="2020-11-11T07:36:26.795" v="2" actId="2696"/>
        <pc:sldMkLst>
          <pc:docMk/>
          <pc:sldMk cId="3195178976" sldId="262"/>
        </pc:sldMkLst>
      </pc:sldChg>
      <pc:sldChg chg="modSp mod">
        <pc:chgData name="Giannin Brandenberger" userId="5d5024f5-be6d-4e52-8078-ee686a144875" providerId="ADAL" clId="{D3186D3C-252F-AA43-B50D-FAA6B04F32DA}" dt="2020-11-11T07:37:19.043" v="9" actId="20577"/>
        <pc:sldMkLst>
          <pc:docMk/>
          <pc:sldMk cId="3509727108" sldId="263"/>
        </pc:sldMkLst>
        <pc:spChg chg="mod">
          <ac:chgData name="Giannin Brandenberger" userId="5d5024f5-be6d-4e52-8078-ee686a144875" providerId="ADAL" clId="{D3186D3C-252F-AA43-B50D-FAA6B04F32DA}" dt="2020-11-11T07:36:29.505" v="4" actId="20577"/>
          <ac:spMkLst>
            <pc:docMk/>
            <pc:sldMk cId="3509727108" sldId="263"/>
            <ac:spMk id="2" creationId="{37EAAB37-A9FF-4C1E-91A6-CA66FA9BD1A1}"/>
          </ac:spMkLst>
        </pc:spChg>
        <pc:spChg chg="mod">
          <ac:chgData name="Giannin Brandenberger" userId="5d5024f5-be6d-4e52-8078-ee686a144875" providerId="ADAL" clId="{D3186D3C-252F-AA43-B50D-FAA6B04F32DA}" dt="2020-11-11T07:37:19.043" v="9" actId="20577"/>
          <ac:spMkLst>
            <pc:docMk/>
            <pc:sldMk cId="3509727108" sldId="263"/>
            <ac:spMk id="3" creationId="{79CBBF98-A748-4E97-A56C-6D4B88664E34}"/>
          </ac:spMkLst>
        </pc:spChg>
      </pc:sldChg>
      <pc:sldChg chg="modSp add mod">
        <pc:chgData name="Giannin Brandenberger" userId="5d5024f5-be6d-4e52-8078-ee686a144875" providerId="ADAL" clId="{D3186D3C-252F-AA43-B50D-FAA6B04F32DA}" dt="2020-11-11T08:25:47.030" v="1229" actId="20577"/>
        <pc:sldMkLst>
          <pc:docMk/>
          <pc:sldMk cId="962326793" sldId="264"/>
        </pc:sldMkLst>
        <pc:spChg chg="mod">
          <ac:chgData name="Giannin Brandenberger" userId="5d5024f5-be6d-4e52-8078-ee686a144875" providerId="ADAL" clId="{D3186D3C-252F-AA43-B50D-FAA6B04F32DA}" dt="2020-11-11T07:37:13.453" v="7" actId="20577"/>
          <ac:spMkLst>
            <pc:docMk/>
            <pc:sldMk cId="962326793" sldId="264"/>
            <ac:spMk id="2" creationId="{37EAAB37-A9FF-4C1E-91A6-CA66FA9BD1A1}"/>
          </ac:spMkLst>
        </pc:spChg>
        <pc:spChg chg="mod">
          <ac:chgData name="Giannin Brandenberger" userId="5d5024f5-be6d-4e52-8078-ee686a144875" providerId="ADAL" clId="{D3186D3C-252F-AA43-B50D-FAA6B04F32DA}" dt="2020-11-11T08:25:47.030" v="1229" actId="20577"/>
          <ac:spMkLst>
            <pc:docMk/>
            <pc:sldMk cId="962326793" sldId="264"/>
            <ac:spMk id="3" creationId="{79CBBF98-A748-4E97-A56C-6D4B88664E34}"/>
          </ac:spMkLst>
        </pc:spChg>
      </pc:sldChg>
      <pc:sldChg chg="addSp delSp modSp add mod">
        <pc:chgData name="Giannin Brandenberger" userId="5d5024f5-be6d-4e52-8078-ee686a144875" providerId="ADAL" clId="{D3186D3C-252F-AA43-B50D-FAA6B04F32DA}" dt="2020-11-11T08:22:26.391" v="1013" actId="20577"/>
        <pc:sldMkLst>
          <pc:docMk/>
          <pc:sldMk cId="497973580" sldId="265"/>
        </pc:sldMkLst>
        <pc:spChg chg="mod">
          <ac:chgData name="Giannin Brandenberger" userId="5d5024f5-be6d-4e52-8078-ee686a144875" providerId="ADAL" clId="{D3186D3C-252F-AA43-B50D-FAA6B04F32DA}" dt="2020-11-11T08:00:25.925" v="54" actId="20577"/>
          <ac:spMkLst>
            <pc:docMk/>
            <pc:sldMk cId="497973580" sldId="265"/>
            <ac:spMk id="2" creationId="{37EAAB37-A9FF-4C1E-91A6-CA66FA9BD1A1}"/>
          </ac:spMkLst>
        </pc:spChg>
        <pc:graphicFrameChg chg="add mod modGraphic">
          <ac:chgData name="Giannin Brandenberger" userId="5d5024f5-be6d-4e52-8078-ee686a144875" providerId="ADAL" clId="{D3186D3C-252F-AA43-B50D-FAA6B04F32DA}" dt="2020-11-11T08:22:26.391" v="1013" actId="20577"/>
          <ac:graphicFrameMkLst>
            <pc:docMk/>
            <pc:sldMk cId="497973580" sldId="265"/>
            <ac:graphicFrameMk id="6" creationId="{E38546B7-AB5D-6842-863C-D5CFD586000D}"/>
          </ac:graphicFrameMkLst>
        </pc:graphicFrameChg>
        <pc:picChg chg="add del mod">
          <ac:chgData name="Giannin Brandenberger" userId="5d5024f5-be6d-4e52-8078-ee686a144875" providerId="ADAL" clId="{D3186D3C-252F-AA43-B50D-FAA6B04F32DA}" dt="2020-11-11T08:01:03.533" v="57" actId="478"/>
          <ac:picMkLst>
            <pc:docMk/>
            <pc:sldMk cId="497973580" sldId="265"/>
            <ac:picMk id="1025" creationId="{59F012E0-4D73-2544-8E13-41CCC7E47D94}"/>
          </ac:picMkLst>
        </pc:picChg>
        <pc:picChg chg="add del mod">
          <ac:chgData name="Giannin Brandenberger" userId="5d5024f5-be6d-4e52-8078-ee686a144875" providerId="ADAL" clId="{D3186D3C-252F-AA43-B50D-FAA6B04F32DA}" dt="2020-11-11T08:01:05.210" v="58" actId="478"/>
          <ac:picMkLst>
            <pc:docMk/>
            <pc:sldMk cId="497973580" sldId="265"/>
            <ac:picMk id="1026" creationId="{B224D9F9-60D8-B64A-BF9E-653FFCCB92AF}"/>
          </ac:picMkLst>
        </pc:picChg>
        <pc:picChg chg="add del mod">
          <ac:chgData name="Giannin Brandenberger" userId="5d5024f5-be6d-4e52-8078-ee686a144875" providerId="ADAL" clId="{D3186D3C-252F-AA43-B50D-FAA6B04F32DA}" dt="2020-11-11T08:01:06.558" v="59" actId="478"/>
          <ac:picMkLst>
            <pc:docMk/>
            <pc:sldMk cId="497973580" sldId="265"/>
            <ac:picMk id="1027" creationId="{901B6DF1-704B-E944-9B14-AE9C66117514}"/>
          </ac:picMkLst>
        </pc:picChg>
      </pc:sldChg>
    </pc:docChg>
  </pc:docChgLst>
  <pc:docChgLst>
    <pc:chgData name="Giannin Brandenberger" userId="5d5024f5-be6d-4e52-8078-ee686a144875" providerId="ADAL" clId="{F536BD65-BAE7-BE48-A0B4-8EC7EF8BE8D4}"/>
    <pc:docChg chg="custSel modSld">
      <pc:chgData name="Giannin Brandenberger" userId="5d5024f5-be6d-4e52-8078-ee686a144875" providerId="ADAL" clId="{F536BD65-BAE7-BE48-A0B4-8EC7EF8BE8D4}" dt="2020-09-12T17:01:21.262" v="14" actId="1076"/>
      <pc:docMkLst>
        <pc:docMk/>
      </pc:docMkLst>
      <pc:sldChg chg="addSp delSp modSp mod">
        <pc:chgData name="Giannin Brandenberger" userId="5d5024f5-be6d-4e52-8078-ee686a144875" providerId="ADAL" clId="{F536BD65-BAE7-BE48-A0B4-8EC7EF8BE8D4}" dt="2020-09-12T17:01:21.262" v="14" actId="1076"/>
        <pc:sldMkLst>
          <pc:docMk/>
          <pc:sldMk cId="2820225309" sldId="259"/>
        </pc:sldMkLst>
        <pc:spChg chg="del mod">
          <ac:chgData name="Giannin Brandenberger" userId="5d5024f5-be6d-4e52-8078-ee686a144875" providerId="ADAL" clId="{F536BD65-BAE7-BE48-A0B4-8EC7EF8BE8D4}" dt="2020-09-12T16:54:00.639" v="5"/>
          <ac:spMkLst>
            <pc:docMk/>
            <pc:sldMk cId="2820225309" sldId="259"/>
            <ac:spMk id="3" creationId="{173B331A-2413-4C0E-8269-316E6D4B11DF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2820225309" sldId="259"/>
            <ac:spMk id="3" creationId="{2B414E9F-416C-0F42-A4F4-373B80EBFC95}"/>
          </ac:spMkLst>
        </pc:spChg>
        <pc:picChg chg="add mod">
          <ac:chgData name="Giannin Brandenberger" userId="5d5024f5-be6d-4e52-8078-ee686a144875" providerId="ADAL" clId="{F536BD65-BAE7-BE48-A0B4-8EC7EF8BE8D4}" dt="2020-09-12T17:01:21.262" v="14" actId="1076"/>
          <ac:picMkLst>
            <pc:docMk/>
            <pc:sldMk cId="2820225309" sldId="259"/>
            <ac:picMk id="5" creationId="{46A78352-F236-7844-BA5A-70AB3071F184}"/>
          </ac:picMkLst>
        </pc:picChg>
      </pc:sldChg>
      <pc:sldChg chg="addSp modSp">
        <pc:chgData name="Giannin Brandenberger" userId="5d5024f5-be6d-4e52-8078-ee686a144875" providerId="ADAL" clId="{F536BD65-BAE7-BE48-A0B4-8EC7EF8BE8D4}" dt="2020-09-12T17:00:23.437" v="13"/>
        <pc:sldMkLst>
          <pc:docMk/>
          <pc:sldMk cId="1933242461" sldId="260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933242461" sldId="260"/>
            <ac:spMk id="5" creationId="{D865728A-D1AC-4F43-9D41-268FF677BF23}"/>
          </ac:spMkLst>
        </pc:sp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1214669890" sldId="261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214669890" sldId="261"/>
            <ac:spMk id="5" creationId="{8563F8C2-9082-8345-A70B-3473C4E59300}"/>
          </ac:spMkLst>
        </pc:spChg>
        <pc:picChg chg="add del mod">
          <ac:chgData name="Giannin Brandenberger" userId="5d5024f5-be6d-4e52-8078-ee686a144875" providerId="ADAL" clId="{F536BD65-BAE7-BE48-A0B4-8EC7EF8BE8D4}" dt="2020-09-12T16:53:54.919" v="3" actId="478"/>
          <ac:picMkLst>
            <pc:docMk/>
            <pc:sldMk cId="1214669890" sldId="261"/>
            <ac:picMk id="6" creationId="{06D7DEBF-D526-CF4D-BF95-F7D1C7919367}"/>
          </ac:picMkLst>
        </pc:pic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3065464287" sldId="262"/>
        </pc:sldMkLst>
        <pc:spChg chg="add del mod">
          <ac:chgData name="Giannin Brandenberger" userId="5d5024f5-be6d-4e52-8078-ee686a144875" providerId="ADAL" clId="{F536BD65-BAE7-BE48-A0B4-8EC7EF8BE8D4}" dt="2020-09-12T16:59:15.954" v="12"/>
          <ac:spMkLst>
            <pc:docMk/>
            <pc:sldMk cId="3065464287" sldId="262"/>
            <ac:spMk id="5" creationId="{C77D641A-7662-2341-B91C-A8BBBCA4B391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3065464287" sldId="262"/>
            <ac:spMk id="6" creationId="{F51D64C8-F9C8-2E44-AA9C-17984AA59CAD}"/>
          </ac:spMkLst>
        </pc:spChg>
      </pc:sldChg>
    </pc:docChg>
  </pc:docChgLst>
  <pc:docChgLst>
    <pc:chgData name="Thierry Leon Omar Beer" userId="S::tbe106765@stud.gibb.ch::a3d5d0a5-4e51-421f-bb9f-7c923331cad0" providerId="AD" clId="Web-{0C66DDBF-B7EA-5197-9544-CD342D9353FC}"/>
    <pc:docChg chg="modSld">
      <pc:chgData name="Thierry Leon Omar Beer" userId="S::tbe106765@stud.gibb.ch::a3d5d0a5-4e51-421f-bb9f-7c923331cad0" providerId="AD" clId="Web-{0C66DDBF-B7EA-5197-9544-CD342D9353FC}" dt="2020-10-28T07:49:50.693" v="465" actId="20577"/>
      <pc:docMkLst>
        <pc:docMk/>
      </pc:docMkLst>
      <pc:sldChg chg="modSp">
        <pc:chgData name="Thierry Leon Omar Beer" userId="S::tbe106765@stud.gibb.ch::a3d5d0a5-4e51-421f-bb9f-7c923331cad0" providerId="AD" clId="Web-{0C66DDBF-B7EA-5197-9544-CD342D9353FC}" dt="2020-10-28T07:49:50.678" v="464" actId="20577"/>
        <pc:sldMkLst>
          <pc:docMk/>
          <pc:sldMk cId="88276547" sldId="261"/>
        </pc:sldMkLst>
        <pc:spChg chg="mod">
          <ac:chgData name="Thierry Leon Omar Beer" userId="S::tbe106765@stud.gibb.ch::a3d5d0a5-4e51-421f-bb9f-7c923331cad0" providerId="AD" clId="Web-{0C66DDBF-B7EA-5197-9544-CD342D9353FC}" dt="2020-10-28T07:49:50.678" v="464" actId="20577"/>
          <ac:spMkLst>
            <pc:docMk/>
            <pc:sldMk cId="88276547" sldId="261"/>
            <ac:spMk id="7" creationId="{0C2E01F8-4F9D-224A-BC01-859BFC418AA6}"/>
          </ac:spMkLst>
        </pc:spChg>
        <pc:spChg chg="mod">
          <ac:chgData name="Thierry Leon Omar Beer" userId="S::tbe106765@stud.gibb.ch::a3d5d0a5-4e51-421f-bb9f-7c923331cad0" providerId="AD" clId="Web-{0C66DDBF-B7EA-5197-9544-CD342D9353FC}" dt="2020-10-28T07:40:13.447" v="9" actId="1076"/>
          <ac:spMkLst>
            <pc:docMk/>
            <pc:sldMk cId="88276547" sldId="261"/>
            <ac:spMk id="15" creationId="{4DCBDBDA-267E-AA44-B612-134EFCFEB5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08365B-2129-A04E-88F5-B9E340BBF272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029C89-5A2C-7A48-A13B-B985411DD8E9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DA065DE-4D59-D44F-A6BE-4EE456904318}" type="datetime1">
              <a:rPr lang="de-CH" smtClean="0"/>
              <a:t>28.06.21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36DE6-A618-9F40-A218-AA6F2E292C33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8C6AF-FF75-8E42-A826-75A007FFFB24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7FCDF-2436-794B-870E-1F7D057AFC44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2D161-ED4F-1145-8FDD-1561854849E8}" type="datetime1">
              <a:rPr lang="de-CH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D552E-7C57-0E4D-AD0D-034A467CE30C}" type="datetime1">
              <a:rPr lang="de-CH" smtClean="0"/>
              <a:t>28.06.21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A2D95-588C-A540-86D7-40129B482FC8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589406-5494-F048-9B71-32781774E796}" type="datetime1">
              <a:rPr lang="de-CH" smtClean="0"/>
              <a:t>28.06.21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4B7D453-EDCC-D943-BCC0-BC6E728BC43E}" type="datetime1">
              <a:rPr lang="de-CH" smtClean="0"/>
              <a:t>28.06.21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B8B3EF4-8A7E-CA40-8AE9-EA31DCBCCEEF}" type="datetime1">
              <a:rPr lang="de-CH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6779C4-F33C-0E4A-8B1B-0E03F1C6524A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applewebdata://EF57D708-5083-4AA6-AE5F-CD09466C69E0/#scroll-bookmark-21" TargetMode="External"/><Relationship Id="rId3" Type="http://schemas.openxmlformats.org/officeDocument/2006/relationships/hyperlink" Target="applewebdata://EF57D708-5083-4AA6-AE5F-CD09466C69E0/#scroll-bookmark-17" TargetMode="External"/><Relationship Id="rId7" Type="http://schemas.openxmlformats.org/officeDocument/2006/relationships/hyperlink" Target="applewebdata://EF57D708-5083-4AA6-AE5F-CD09466C69E0/#scroll-bookmark-20" TargetMode="External"/><Relationship Id="rId2" Type="http://schemas.openxmlformats.org/officeDocument/2006/relationships/hyperlink" Target="applewebdata://EF57D708-5083-4AA6-AE5F-CD09466C69E0/#scroll-bookmark-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bit.admin.ch/display/JEAP/ZAP-Securitytests" TargetMode="External"/><Relationship Id="rId5" Type="http://schemas.openxmlformats.org/officeDocument/2006/relationships/hyperlink" Target="applewebdata://EF57D708-5083-4AA6-AE5F-CD09466C69E0/#scroll-bookmark-19" TargetMode="External"/><Relationship Id="rId4" Type="http://schemas.openxmlformats.org/officeDocument/2006/relationships/hyperlink" Target="applewebdata://EF57D708-5083-4AA6-AE5F-CD09466C69E0/#scroll-bookmark-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" sz="4400">
                <a:solidFill>
                  <a:schemeClr val="tx1"/>
                </a:solidFill>
              </a:rPr>
              <a:t>AB 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B37-A9FF-4C1E-91A6-CA66FA9B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F98-A748-4E97-A56C-6D4B886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60070" lvl="1" indent="-285750"/>
            <a:r>
              <a:rPr lang="de-CH"/>
              <a:t>Vorgehen zur Anpassung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Ausarbeitung durch die entsprechenden technischen Gruppen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Koordination durch das Change-Management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Ein Back-Out Plan ist vorhanden und erarbeitet</a:t>
            </a:r>
          </a:p>
          <a:p>
            <a:pPr marL="560070" lvl="1" indent="-285750">
              <a:buClr>
                <a:srgbClr val="262626"/>
              </a:buClr>
            </a:pPr>
            <a:r>
              <a:rPr lang="de-CH"/>
              <a:t>Versionsverwaltung mit Release-Management Tool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Inhalt, Ablauf und Rollout planen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Status- und Fortschrittkontrolle durchführen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Entsprechende Berichte ableiten</a:t>
            </a:r>
          </a:p>
          <a:p>
            <a:pPr marL="560070" lvl="1" indent="-285750">
              <a:buClr>
                <a:srgbClr val="262626"/>
              </a:buClr>
            </a:pPr>
            <a:r>
              <a:rPr lang="de-CH"/>
              <a:t>Migration &amp; Einführung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Dokumentation der Änderungen und erarbeiteten Erfahrungen</a:t>
            </a:r>
          </a:p>
          <a:p>
            <a:pPr marL="560070" lvl="1" indent="-285750">
              <a:buClr>
                <a:srgbClr val="262626"/>
              </a:buClr>
            </a:pPr>
            <a:r>
              <a:rPr lang="de-CH" err="1"/>
              <a:t>Testing</a:t>
            </a:r>
            <a:r>
              <a:rPr lang="de-CH"/>
              <a:t> &amp; Abnahme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Testdatenbeschaffung, inkl. Anonymisierung/</a:t>
            </a:r>
            <a:r>
              <a:rPr lang="de-CH" err="1"/>
              <a:t>Datensynthetisierung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Spezielle Rolle: Test(daten)-Manager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Modultests, Systemtests -&gt; Vorproduktionstests</a:t>
            </a:r>
          </a:p>
          <a:p>
            <a:pPr marL="834390" lvl="2" indent="-285750">
              <a:buClr>
                <a:srgbClr val="262626"/>
              </a:buClr>
            </a:pPr>
            <a:r>
              <a:rPr lang="de-CH"/>
              <a:t>Abnahme auf Produktivumgebung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028A-3D98-4D55-B0EF-88F61540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DEFE-9DD4-4472-8838-B960067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B37-A9FF-4C1E-91A6-CA66FA9B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F98-A748-4E97-A56C-6D4B886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/>
              <a:t>Bei allen Tests ausser manuelle Tests </a:t>
            </a:r>
          </a:p>
          <a:p>
            <a:pPr lvl="2"/>
            <a:r>
              <a:rPr lang="de-CH"/>
              <a:t>Testdaten werden durch Szenarien bestimmt</a:t>
            </a:r>
          </a:p>
          <a:p>
            <a:pPr lvl="3"/>
            <a:r>
              <a:rPr lang="de-CH"/>
              <a:t>Testdaten werden bei Durchführung erstellt &amp; danach wieder gelöscht</a:t>
            </a:r>
          </a:p>
          <a:p>
            <a:pPr lvl="3"/>
            <a:r>
              <a:rPr lang="de-CH"/>
              <a:t>Für jedes Szenario können unabhängig Testdaten erstellt &amp; gemanaged werden</a:t>
            </a:r>
          </a:p>
          <a:p>
            <a:pPr lvl="2"/>
            <a:r>
              <a:rPr lang="de-CH"/>
              <a:t>Management direkt im Code</a:t>
            </a:r>
          </a:p>
          <a:p>
            <a:pPr lvl="2"/>
            <a:r>
              <a:rPr lang="de-CH"/>
              <a:t>Bei </a:t>
            </a:r>
            <a:r>
              <a:rPr lang="de-CH" err="1"/>
              <a:t>Changes</a:t>
            </a:r>
            <a:r>
              <a:rPr lang="de-CH"/>
              <a:t> werden Tests im CI automatisch ausgeführt </a:t>
            </a:r>
          </a:p>
          <a:p>
            <a:pPr lvl="3"/>
            <a:r>
              <a:rPr lang="de-CH"/>
              <a:t>Nur Anpassungen notwendig falls Test fehlschlagen</a:t>
            </a:r>
          </a:p>
          <a:p>
            <a:pPr lvl="3"/>
            <a:r>
              <a:rPr lang="de-CH"/>
              <a:t>Falls Anpassungen notwendig -&gt; Entwickler passt Daten an bis CI wieder ein </a:t>
            </a:r>
            <a:r>
              <a:rPr lang="de-CH" err="1"/>
              <a:t>Okey</a:t>
            </a:r>
            <a:r>
              <a:rPr lang="de-CH"/>
              <a:t> gibt</a:t>
            </a:r>
          </a:p>
          <a:p>
            <a:pPr lvl="1"/>
            <a:r>
              <a:rPr lang="de-CH"/>
              <a:t>Manuelle Tests</a:t>
            </a:r>
          </a:p>
          <a:p>
            <a:pPr lvl="2"/>
            <a:r>
              <a:rPr lang="de-CH"/>
              <a:t>Dokumentation von Testdaten im </a:t>
            </a:r>
            <a:r>
              <a:rPr lang="de-CH" err="1"/>
              <a:t>Confluence</a:t>
            </a:r>
            <a:endParaRPr lang="de-CH"/>
          </a:p>
          <a:p>
            <a:pPr lvl="2"/>
            <a:r>
              <a:rPr lang="de-CH"/>
              <a:t>Management wird von </a:t>
            </a:r>
            <a:r>
              <a:rPr lang="de-CH" err="1"/>
              <a:t>Scrum</a:t>
            </a:r>
            <a:r>
              <a:rPr lang="de-CH"/>
              <a:t>-Team übernommen</a:t>
            </a:r>
          </a:p>
          <a:p>
            <a:pPr lvl="3"/>
            <a:r>
              <a:rPr lang="de-CH"/>
              <a:t>Eintragen von Anpassungen in eine </a:t>
            </a:r>
            <a:r>
              <a:rPr lang="de-CH" err="1"/>
              <a:t>Confluence</a:t>
            </a:r>
            <a:r>
              <a:rPr lang="de-CH"/>
              <a:t>-Tabelle während Sprints</a:t>
            </a:r>
          </a:p>
          <a:p>
            <a:pPr lvl="3"/>
            <a:r>
              <a:rPr lang="de-CH"/>
              <a:t>Anpassungen durchführen am Ende eines PI -&gt; für Fach- &amp; Abnahmetests</a:t>
            </a:r>
          </a:p>
          <a:p>
            <a:pPr lvl="2"/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028A-3D98-4D55-B0EF-88F61540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DEFE-9DD4-4472-8838-B960067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B37-A9FF-4C1E-91A6-CA66FA9B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 2 – Hilfsmittel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F98-A748-4E97-A56C-6D4B886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028A-3D98-4D55-B0EF-88F61540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DEFE-9DD4-4472-8838-B9600679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8546B7-AB5D-6842-863C-D5CFD5860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5854"/>
              </p:ext>
            </p:extLst>
          </p:nvPr>
        </p:nvGraphicFramePr>
        <p:xfrm>
          <a:off x="1066800" y="2112339"/>
          <a:ext cx="9386760" cy="394963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80098">
                  <a:extLst>
                    <a:ext uri="{9D8B030D-6E8A-4147-A177-3AD203B41FA5}">
                      <a16:colId xmlns:a16="http://schemas.microsoft.com/office/drawing/2014/main" val="1352332052"/>
                    </a:ext>
                  </a:extLst>
                </a:gridCol>
                <a:gridCol w="1580098">
                  <a:extLst>
                    <a:ext uri="{9D8B030D-6E8A-4147-A177-3AD203B41FA5}">
                      <a16:colId xmlns:a16="http://schemas.microsoft.com/office/drawing/2014/main" val="3352117968"/>
                    </a:ext>
                  </a:extLst>
                </a:gridCol>
                <a:gridCol w="1580098">
                  <a:extLst>
                    <a:ext uri="{9D8B030D-6E8A-4147-A177-3AD203B41FA5}">
                      <a16:colId xmlns:a16="http://schemas.microsoft.com/office/drawing/2014/main" val="537161532"/>
                    </a:ext>
                  </a:extLst>
                </a:gridCol>
                <a:gridCol w="1580098">
                  <a:extLst>
                    <a:ext uri="{9D8B030D-6E8A-4147-A177-3AD203B41FA5}">
                      <a16:colId xmlns:a16="http://schemas.microsoft.com/office/drawing/2014/main" val="3186448154"/>
                    </a:ext>
                  </a:extLst>
                </a:gridCol>
                <a:gridCol w="1580098">
                  <a:extLst>
                    <a:ext uri="{9D8B030D-6E8A-4147-A177-3AD203B41FA5}">
                      <a16:colId xmlns:a16="http://schemas.microsoft.com/office/drawing/2014/main" val="2122402661"/>
                    </a:ext>
                  </a:extLst>
                </a:gridCol>
                <a:gridCol w="1486270">
                  <a:extLst>
                    <a:ext uri="{9D8B030D-6E8A-4147-A177-3AD203B41FA5}">
                      <a16:colId xmlns:a16="http://schemas.microsoft.com/office/drawing/2014/main" val="1356090335"/>
                    </a:ext>
                  </a:extLst>
                </a:gridCol>
              </a:tblGrid>
              <a:tr h="20391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Teststufe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Testarten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Bemerkungen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Verantwortung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Umgebung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Technologie(n)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581179016"/>
                  </a:ext>
                </a:extLst>
              </a:tr>
              <a:tr h="24215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</a:rPr>
                        <a:t>Unit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2"/>
                        </a:rPr>
                        <a:t>Unit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 &amp; CI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Java 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JUnit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596257471"/>
                  </a:ext>
                </a:extLst>
              </a:tr>
              <a:tr h="242159">
                <a:tc rowSpan="2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</a:rPr>
                        <a:t>Integration Test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err="1">
                          <a:effectLst/>
                        </a:rPr>
                        <a:t>Fehlerzustände</a:t>
                      </a:r>
                      <a:r>
                        <a:rPr lang="en-US" sz="600">
                          <a:effectLst/>
                        </a:rPr>
                        <a:t> in den </a:t>
                      </a:r>
                      <a:r>
                        <a:rPr lang="en-US" sz="600" err="1">
                          <a:effectLst/>
                        </a:rPr>
                        <a:t>Schnittstellen</a:t>
                      </a:r>
                      <a:r>
                        <a:rPr lang="en-US" sz="600">
                          <a:effectLst/>
                        </a:rPr>
                        <a:t> und dem </a:t>
                      </a:r>
                      <a:r>
                        <a:rPr lang="en-US" sz="600" err="1">
                          <a:effectLst/>
                        </a:rPr>
                        <a:t>Zusammenwirken</a:t>
                      </a:r>
                      <a:r>
                        <a:rPr lang="en-US" sz="600">
                          <a:effectLst/>
                        </a:rPr>
                        <a:t> der </a:t>
                      </a:r>
                      <a:r>
                        <a:rPr lang="en-US" sz="600" err="1">
                          <a:effectLst/>
                        </a:rPr>
                        <a:t>integrierten</a:t>
                      </a:r>
                      <a:r>
                        <a:rPr lang="en-US" sz="600">
                          <a:effectLst/>
                        </a:rPr>
                        <a:t> </a:t>
                      </a:r>
                      <a:r>
                        <a:rPr lang="en-US" sz="600" err="1">
                          <a:effectLst/>
                        </a:rPr>
                        <a:t>Komponenten</a:t>
                      </a:r>
                      <a:r>
                        <a:rPr lang="en-US" sz="600">
                          <a:effectLst/>
                        </a:rPr>
                        <a:t> </a:t>
                      </a:r>
                      <a:r>
                        <a:rPr lang="en-US" sz="600" err="1">
                          <a:effectLst/>
                        </a:rPr>
                        <a:t>aufdecken</a:t>
                      </a:r>
                      <a:r>
                        <a:rPr lang="en-US" sz="600">
                          <a:effectLst/>
                        </a:rPr>
                        <a:t>.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3"/>
                        </a:rPr>
                        <a:t>Unit-Integration-Test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err="1">
                          <a:effectLst/>
                        </a:rPr>
                        <a:t>Lokal</a:t>
                      </a:r>
                      <a:r>
                        <a:rPr lang="en-US" sz="600">
                          <a:effectLst/>
                        </a:rPr>
                        <a:t> &amp; CI</a:t>
                      </a:r>
                      <a:br>
                        <a:rPr lang="en-US" sz="600">
                          <a:effectLst/>
                        </a:rPr>
                      </a:b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Java (Springboot)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JUnit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3424053735"/>
                  </a:ext>
                </a:extLst>
              </a:tr>
              <a:tr h="38769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4"/>
                        </a:rPr>
                        <a:t>Consumer Driven Contract (CDC) 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CI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Java (Springboot)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JUnit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pact.io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1720745124"/>
                  </a:ext>
                </a:extLst>
              </a:tr>
              <a:tr h="242159">
                <a:tc rowSpan="3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</a:rPr>
                        <a:t>Application Test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Fehlerzustände in einer einzelnen Komponente, heisst einzelner Microservice, aufdecken.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  Funktionstest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Selenium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JEST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1551727477"/>
                  </a:ext>
                </a:extLst>
              </a:tr>
              <a:tr h="9662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Last- &amp; Performance-Test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TBD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ref, abn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JMeter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2383985594"/>
                  </a:ext>
                </a:extLst>
              </a:tr>
              <a:tr h="25893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5"/>
                        </a:rPr>
                        <a:t>Security-Test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TBD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CI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 u="sng">
                          <a:effectLst/>
                          <a:hlinkClick r:id="rId6"/>
                        </a:rPr>
                        <a:t>ZAP-Securitytests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3038742702"/>
                  </a:ext>
                </a:extLst>
              </a:tr>
              <a:tr h="96626">
                <a:tc rowSpan="3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</a:rPr>
                        <a:t>System Test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Microservice-Integration Test (Szenario Test). Lücken aus den Microserverice-Integration-Tests abdecken. Das heisst ein Ablauf über mehrere Microservices hinweg.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vollautomatisiert; schnell;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7"/>
                        </a:rPr>
                        <a:t>Manueller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manuelle Tests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887907702"/>
                  </a:ext>
                </a:extLst>
              </a:tr>
              <a:tr h="38769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 Funktionstest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Java (Spring)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Selenium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Cucumber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2310915187"/>
                  </a:ext>
                </a:extLst>
              </a:tr>
              <a:tr h="3620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Last- &amp; Performance-Test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TBD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JMeter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2270146251"/>
                  </a:ext>
                </a:extLst>
              </a:tr>
              <a:tr h="578589">
                <a:tc rowSpan="2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</a:rPr>
                        <a:t>System Integration Test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Ziel ist die erfolgreiche Anbindung von Servicen an das SEISYS-Frontend.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manuell, geplant und koordiniert, langsam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 Funktionstest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Java (Spring)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Selenium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Cucumber</a:t>
                      </a:r>
                      <a:endParaRPr lang="en-CH" sz="6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Wingdings" pitchFamily="2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Swagger UI als Unterstützung</a:t>
                      </a:r>
                      <a:endParaRPr lang="en-CH" sz="600">
                        <a:effectLst/>
                        <a:latin typeface="Symbol" pitchFamily="2" charset="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251229349"/>
                  </a:ext>
                </a:extLst>
              </a:tr>
              <a:tr h="9662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>
                          <a:effectLst/>
                          <a:hlinkClick r:id="rId8"/>
                        </a:rPr>
                        <a:t>Manueller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Regression Test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Entwicklungsteam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Lokal, dev, ref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manuelle Tests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2575205401"/>
                  </a:ext>
                </a:extLst>
              </a:tr>
              <a:tr h="38769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u="sng" err="1">
                          <a:effectLst/>
                        </a:rPr>
                        <a:t>Abnahme</a:t>
                      </a:r>
                      <a:r>
                        <a:rPr lang="en-US" sz="600" u="sng">
                          <a:effectLst/>
                        </a:rPr>
                        <a:t> Test</a:t>
                      </a:r>
                      <a:endParaRPr lang="en-CH" sz="600">
                        <a:effectLst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err="1">
                          <a:effectLst/>
                        </a:rPr>
                        <a:t>Abnahme</a:t>
                      </a:r>
                      <a:r>
                        <a:rPr lang="en-US" sz="600">
                          <a:effectLst/>
                        </a:rPr>
                        <a:t> der User Stories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 err="1">
                          <a:effectLst/>
                        </a:rPr>
                        <a:t>Abnahmetest</a:t>
                      </a:r>
                      <a:endParaRPr lang="en-CH" sz="600">
                        <a:effectLst/>
                      </a:endParaRPr>
                    </a:p>
                    <a:p>
                      <a:pPr marL="228600" indent="-228600"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>
                          <a:effectLst/>
                        </a:rPr>
                        <a:t>Usability-Test</a:t>
                      </a:r>
                      <a:endParaRPr lang="en-CH" sz="600">
                        <a:effectLst/>
                      </a:endParaRPr>
                    </a:p>
                    <a:p>
                      <a:pPr marL="228600" indent="-228600"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err="1">
                          <a:effectLst/>
                        </a:rPr>
                        <a:t>Fachtests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manuell, vorgeführt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Fach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ref, abn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600" err="1">
                          <a:effectLst/>
                        </a:rPr>
                        <a:t>manuelle</a:t>
                      </a:r>
                      <a:r>
                        <a:rPr lang="en-US" sz="600">
                          <a:effectLst/>
                        </a:rPr>
                        <a:t> Tests</a:t>
                      </a:r>
                      <a:endParaRPr lang="en-CH" sz="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19" marR="11919" marT="11919" marB="7946"/>
                </a:tc>
                <a:extLst>
                  <a:ext uri="{0D108BD9-81ED-4DB2-BD59-A6C34878D82A}">
                    <a16:rowId xmlns:a16="http://schemas.microsoft.com/office/drawing/2014/main" val="390339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7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2_TF56410444" id="{2A663A0D-86B1-45A0-BA7E-EDC96CF30C2F}" vid="{999FD2FE-7B93-44FF-A6F1-60FE8A1659C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{0EE91515-27E5-4172-BE90-DD4BA4462A44}tf56410444_win32</Template>
  <TotalTime>0</TotalTime>
  <Words>429</Words>
  <Application>Microsoft Macintosh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Garamond</vt:lpstr>
      <vt:lpstr>Symbol</vt:lpstr>
      <vt:lpstr>Wingdings</vt:lpstr>
      <vt:lpstr>SavonVTI</vt:lpstr>
      <vt:lpstr>AB 6</vt:lpstr>
      <vt:lpstr>Aufgabe 1</vt:lpstr>
      <vt:lpstr>Aufgabe 2</vt:lpstr>
      <vt:lpstr>Aufgabe 2 – Hilfsmittel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3</dc:title>
  <dc:creator>Thierry Leon Omar Beer</dc:creator>
  <cp:lastModifiedBy>Giannin Brandenberger</cp:lastModifiedBy>
  <cp:revision>2</cp:revision>
  <dcterms:created xsi:type="dcterms:W3CDTF">2020-09-09T07:53:11Z</dcterms:created>
  <dcterms:modified xsi:type="dcterms:W3CDTF">2021-06-28T10:25:48Z</dcterms:modified>
</cp:coreProperties>
</file>