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60" r:id="rId8"/>
    <p:sldId id="258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4" r:id="rId27"/>
    <p:sldId id="283" r:id="rId28"/>
    <p:sldId id="285" r:id="rId29"/>
    <p:sldId id="282" r:id="rId30"/>
    <p:sldId id="278" r:id="rId31"/>
    <p:sldId id="287" r:id="rId32"/>
    <p:sldId id="288" r:id="rId33"/>
    <p:sldId id="289" r:id="rId34"/>
    <p:sldId id="279" r:id="rId35"/>
    <p:sldId id="290" r:id="rId36"/>
    <p:sldId id="286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y, Pétala" initials="TP" lastIdx="1" clrIdx="0">
    <p:extLst>
      <p:ext uri="{19B8F6BF-5375-455C-9EA6-DF929625EA0E}">
        <p15:presenceInfo xmlns:p15="http://schemas.microsoft.com/office/powerpoint/2012/main" userId="S::petala.tuy@atos.net::7720f7f0-6308-4007-9f4b-90016dcab0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03A88-9885-4823-9ECE-FDAF09873BA9}" v="3" dt="2020-07-23T00:34:13.452"/>
    <p1510:client id="{1DCE2B9F-4ABC-2830-6456-B8286A8898A5}" v="6" dt="2022-08-21T22:22:2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10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y, Pétala" userId="7720f7f0-6308-4007-9f4b-90016dcab01d" providerId="ADAL" clId="{89390CCB-C790-4E53-B915-2DA86A5B7DA2}"/>
    <pc:docChg chg="undo custSel addSld delSld modSld sldOrd">
      <pc:chgData name="Tuy, Pétala" userId="7720f7f0-6308-4007-9f4b-90016dcab01d" providerId="ADAL" clId="{89390CCB-C790-4E53-B915-2DA86A5B7DA2}" dt="2020-07-21T02:50:12.604" v="2222" actId="20577"/>
      <pc:docMkLst>
        <pc:docMk/>
      </pc:docMkLst>
      <pc:sldChg chg="addSp delSp modSp delDesignElem">
        <pc:chgData name="Tuy, Pétala" userId="7720f7f0-6308-4007-9f4b-90016dcab01d" providerId="ADAL" clId="{89390CCB-C790-4E53-B915-2DA86A5B7DA2}" dt="2020-07-20T23:31:05.428" v="1258"/>
        <pc:sldMkLst>
          <pc:docMk/>
          <pc:sldMk cId="677173865" sldId="256"/>
        </pc:sldMkLst>
        <pc:spChg chg="del mod">
          <ac:chgData name="Tuy, Pétala" userId="7720f7f0-6308-4007-9f4b-90016dcab01d" providerId="ADAL" clId="{89390CCB-C790-4E53-B915-2DA86A5B7DA2}" dt="2020-07-20T23:29:40.567" v="1249" actId="478"/>
          <ac:spMkLst>
            <pc:docMk/>
            <pc:sldMk cId="677173865" sldId="256"/>
            <ac:spMk id="3" creationId="{C3D3E2A4-FD3E-4D88-8A57-DA07583AF1D2}"/>
          </ac:spMkLst>
        </pc:spChg>
        <pc:spChg chg="add del mod">
          <ac:chgData name="Tuy, Pétala" userId="7720f7f0-6308-4007-9f4b-90016dcab01d" providerId="ADAL" clId="{89390CCB-C790-4E53-B915-2DA86A5B7DA2}" dt="2020-07-20T23:29:44.872" v="1251" actId="478"/>
          <ac:spMkLst>
            <pc:docMk/>
            <pc:sldMk cId="677173865" sldId="256"/>
            <ac:spMk id="5" creationId="{4C17D813-3A88-4D6C-9DAC-E4EB1686BC53}"/>
          </ac:spMkLst>
        </pc:spChg>
        <pc:spChg chg="add del">
          <ac:chgData name="Tuy, Pétala" userId="7720f7f0-6308-4007-9f4b-90016dcab01d" providerId="ADAL" clId="{89390CCB-C790-4E53-B915-2DA86A5B7DA2}" dt="2020-07-20T23:31:05.428" v="1258"/>
          <ac:spMkLst>
            <pc:docMk/>
            <pc:sldMk cId="677173865" sldId="256"/>
            <ac:spMk id="8" creationId="{4522B21E-B2B9-4C72-9A71-C87EFD137480}"/>
          </ac:spMkLst>
        </pc:spChg>
        <pc:spChg chg="add del">
          <ac:chgData name="Tuy, Pétala" userId="7720f7f0-6308-4007-9f4b-90016dcab01d" providerId="ADAL" clId="{89390CCB-C790-4E53-B915-2DA86A5B7DA2}" dt="2020-07-20T23:31:05.428" v="1258"/>
          <ac:spMkLst>
            <pc:docMk/>
            <pc:sldMk cId="677173865" sldId="256"/>
            <ac:spMk id="10" creationId="{5EB7D2A2-F448-44D4-938C-DC84CBCB3B1E}"/>
          </ac:spMkLst>
        </pc:spChg>
        <pc:spChg chg="add">
          <ac:chgData name="Tuy, Pétala" userId="7720f7f0-6308-4007-9f4b-90016dcab01d" providerId="ADAL" clId="{89390CCB-C790-4E53-B915-2DA86A5B7DA2}" dt="2020-07-20T23:29:42.609" v="1250"/>
          <ac:spMkLst>
            <pc:docMk/>
            <pc:sldMk cId="677173865" sldId="256"/>
            <ac:spMk id="11" creationId="{1CD3590B-EA88-4D00-A1B5-D427B378CAFD}"/>
          </ac:spMkLst>
        </pc:spChg>
        <pc:spChg chg="add del">
          <ac:chgData name="Tuy, Pétala" userId="7720f7f0-6308-4007-9f4b-90016dcab01d" providerId="ADAL" clId="{89390CCB-C790-4E53-B915-2DA86A5B7DA2}" dt="2020-07-20T23:31:05.428" v="1258"/>
          <ac:spMkLst>
            <pc:docMk/>
            <pc:sldMk cId="677173865" sldId="256"/>
            <ac:spMk id="12" creationId="{871AEA07-1E14-44B4-8E55-64EF049CD66F}"/>
          </ac:spMkLst>
        </pc:spChg>
        <pc:cxnChg chg="add del">
          <ac:chgData name="Tuy, Pétala" userId="7720f7f0-6308-4007-9f4b-90016dcab01d" providerId="ADAL" clId="{89390CCB-C790-4E53-B915-2DA86A5B7DA2}" dt="2020-07-20T23:31:05.428" v="1258"/>
          <ac:cxnSpMkLst>
            <pc:docMk/>
            <pc:sldMk cId="677173865" sldId="256"/>
            <ac:cxnSpMk id="14" creationId="{F7C8EA93-3210-4C62-99E9-153C275E3A87}"/>
          </ac:cxnSpMkLst>
        </pc:cxnChg>
      </pc:sldChg>
      <pc:sldChg chg="modSp">
        <pc:chgData name="Tuy, Pétala" userId="7720f7f0-6308-4007-9f4b-90016dcab01d" providerId="ADAL" clId="{89390CCB-C790-4E53-B915-2DA86A5B7DA2}" dt="2020-07-14T01:30:00.312" v="112" actId="20577"/>
        <pc:sldMkLst>
          <pc:docMk/>
          <pc:sldMk cId="862021017" sldId="257"/>
        </pc:sldMkLst>
        <pc:spChg chg="mod">
          <ac:chgData name="Tuy, Pétala" userId="7720f7f0-6308-4007-9f4b-90016dcab01d" providerId="ADAL" clId="{89390CCB-C790-4E53-B915-2DA86A5B7DA2}" dt="2020-07-14T01:30:00.312" v="112" actId="20577"/>
          <ac:spMkLst>
            <pc:docMk/>
            <pc:sldMk cId="862021017" sldId="257"/>
            <ac:spMk id="2" creationId="{773D6F31-A460-44AB-A341-A6C8989598CB}"/>
          </ac:spMkLst>
        </pc:spChg>
        <pc:spChg chg="mod">
          <ac:chgData name="Tuy, Pétala" userId="7720f7f0-6308-4007-9f4b-90016dcab01d" providerId="ADAL" clId="{89390CCB-C790-4E53-B915-2DA86A5B7DA2}" dt="2020-07-14T01:25:56.499" v="27" actId="113"/>
          <ac:spMkLst>
            <pc:docMk/>
            <pc:sldMk cId="862021017" sldId="257"/>
            <ac:spMk id="3" creationId="{6331D366-70BE-4F4C-81DB-27CAE3220B45}"/>
          </ac:spMkLst>
        </pc:spChg>
      </pc:sldChg>
      <pc:sldChg chg="modSp">
        <pc:chgData name="Tuy, Pétala" userId="7720f7f0-6308-4007-9f4b-90016dcab01d" providerId="ADAL" clId="{89390CCB-C790-4E53-B915-2DA86A5B7DA2}" dt="2020-07-14T01:31:49.752" v="165" actId="20577"/>
        <pc:sldMkLst>
          <pc:docMk/>
          <pc:sldMk cId="1734089053" sldId="258"/>
        </pc:sldMkLst>
        <pc:spChg chg="mod">
          <ac:chgData name="Tuy, Pétala" userId="7720f7f0-6308-4007-9f4b-90016dcab01d" providerId="ADAL" clId="{89390CCB-C790-4E53-B915-2DA86A5B7DA2}" dt="2020-07-14T01:31:49.752" v="165" actId="20577"/>
          <ac:spMkLst>
            <pc:docMk/>
            <pc:sldMk cId="1734089053" sldId="258"/>
            <ac:spMk id="2" creationId="{D9DB15E9-05B0-48CE-8C59-15DA77D8109F}"/>
          </ac:spMkLst>
        </pc:spChg>
      </pc:sldChg>
      <pc:sldChg chg="modSp add del">
        <pc:chgData name="Tuy, Pétala" userId="7720f7f0-6308-4007-9f4b-90016dcab01d" providerId="ADAL" clId="{89390CCB-C790-4E53-B915-2DA86A5B7DA2}" dt="2020-07-14T01:31:43.518" v="146" actId="2696"/>
        <pc:sldMkLst>
          <pc:docMk/>
          <pc:sldMk cId="42745675" sldId="259"/>
        </pc:sldMkLst>
        <pc:spChg chg="mod">
          <ac:chgData name="Tuy, Pétala" userId="7720f7f0-6308-4007-9f4b-90016dcab01d" providerId="ADAL" clId="{89390CCB-C790-4E53-B915-2DA86A5B7DA2}" dt="2020-07-14T01:25:32.232" v="24"/>
          <ac:spMkLst>
            <pc:docMk/>
            <pc:sldMk cId="42745675" sldId="259"/>
            <ac:spMk id="3" creationId="{BC0F457D-A445-4466-9B3A-E021FD185E76}"/>
          </ac:spMkLst>
        </pc:spChg>
      </pc:sldChg>
      <pc:sldChg chg="modSp add">
        <pc:chgData name="Tuy, Pétala" userId="7720f7f0-6308-4007-9f4b-90016dcab01d" providerId="ADAL" clId="{89390CCB-C790-4E53-B915-2DA86A5B7DA2}" dt="2020-07-20T23:30:11.967" v="1252" actId="113"/>
        <pc:sldMkLst>
          <pc:docMk/>
          <pc:sldMk cId="596993949" sldId="260"/>
        </pc:sldMkLst>
        <pc:spChg chg="mod">
          <ac:chgData name="Tuy, Pétala" userId="7720f7f0-6308-4007-9f4b-90016dcab01d" providerId="ADAL" clId="{89390CCB-C790-4E53-B915-2DA86A5B7DA2}" dt="2020-07-14T01:30:13.330" v="113" actId="20577"/>
          <ac:spMkLst>
            <pc:docMk/>
            <pc:sldMk cId="596993949" sldId="260"/>
            <ac:spMk id="2" creationId="{3B5D8C0D-7742-4FA0-ACD4-319DF10A4E57}"/>
          </ac:spMkLst>
        </pc:spChg>
        <pc:spChg chg="mod">
          <ac:chgData name="Tuy, Pétala" userId="7720f7f0-6308-4007-9f4b-90016dcab01d" providerId="ADAL" clId="{89390CCB-C790-4E53-B915-2DA86A5B7DA2}" dt="2020-07-20T23:30:11.967" v="1252" actId="113"/>
          <ac:spMkLst>
            <pc:docMk/>
            <pc:sldMk cId="596993949" sldId="260"/>
            <ac:spMk id="3" creationId="{56031582-88E6-40B6-BC49-24BBE5F5744B}"/>
          </ac:spMkLst>
        </pc:spChg>
      </pc:sldChg>
      <pc:sldChg chg="modSp add del">
        <pc:chgData name="Tuy, Pétala" userId="7720f7f0-6308-4007-9f4b-90016dcab01d" providerId="ADAL" clId="{89390CCB-C790-4E53-B915-2DA86A5B7DA2}" dt="2020-07-21T02:39:11.935" v="2194" actId="20577"/>
        <pc:sldMkLst>
          <pc:docMk/>
          <pc:sldMk cId="1972471345" sldId="261"/>
        </pc:sldMkLst>
        <pc:spChg chg="mod">
          <ac:chgData name="Tuy, Pétala" userId="7720f7f0-6308-4007-9f4b-90016dcab01d" providerId="ADAL" clId="{89390CCB-C790-4E53-B915-2DA86A5B7DA2}" dt="2020-07-14T01:31:55.899" v="174" actId="20577"/>
          <ac:spMkLst>
            <pc:docMk/>
            <pc:sldMk cId="1972471345" sldId="261"/>
            <ac:spMk id="2" creationId="{1AA34B02-90A7-40CF-A7F5-0387AEB89D3E}"/>
          </ac:spMkLst>
        </pc:spChg>
        <pc:spChg chg="mod">
          <ac:chgData name="Tuy, Pétala" userId="7720f7f0-6308-4007-9f4b-90016dcab01d" providerId="ADAL" clId="{89390CCB-C790-4E53-B915-2DA86A5B7DA2}" dt="2020-07-21T02:39:11.935" v="2194" actId="20577"/>
          <ac:spMkLst>
            <pc:docMk/>
            <pc:sldMk cId="1972471345" sldId="261"/>
            <ac:spMk id="3" creationId="{8557117A-1C85-4EC7-A99F-304752D38CC4}"/>
          </ac:spMkLst>
        </pc:spChg>
      </pc:sldChg>
      <pc:sldChg chg="modSp add">
        <pc:chgData name="Tuy, Pétala" userId="7720f7f0-6308-4007-9f4b-90016dcab01d" providerId="ADAL" clId="{89390CCB-C790-4E53-B915-2DA86A5B7DA2}" dt="2020-07-14T01:48:37.451" v="450" actId="27636"/>
        <pc:sldMkLst>
          <pc:docMk/>
          <pc:sldMk cId="2216720811" sldId="262"/>
        </pc:sldMkLst>
        <pc:spChg chg="mod">
          <ac:chgData name="Tuy, Pétala" userId="7720f7f0-6308-4007-9f4b-90016dcab01d" providerId="ADAL" clId="{89390CCB-C790-4E53-B915-2DA86A5B7DA2}" dt="2020-07-14T01:33:16.775" v="270"/>
          <ac:spMkLst>
            <pc:docMk/>
            <pc:sldMk cId="2216720811" sldId="262"/>
            <ac:spMk id="2" creationId="{E650DCEA-E869-48C9-BEE7-3DD289A7E61A}"/>
          </ac:spMkLst>
        </pc:spChg>
        <pc:spChg chg="mod">
          <ac:chgData name="Tuy, Pétala" userId="7720f7f0-6308-4007-9f4b-90016dcab01d" providerId="ADAL" clId="{89390CCB-C790-4E53-B915-2DA86A5B7DA2}" dt="2020-07-14T01:48:37.451" v="450" actId="27636"/>
          <ac:spMkLst>
            <pc:docMk/>
            <pc:sldMk cId="2216720811" sldId="262"/>
            <ac:spMk id="3" creationId="{DB498AEA-302E-46F0-A596-BF7FCF6A6364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1:49:33.642" v="455" actId="478"/>
        <pc:sldMkLst>
          <pc:docMk/>
          <pc:sldMk cId="2110424530" sldId="263"/>
        </pc:sldMkLst>
        <pc:spChg chg="mod">
          <ac:chgData name="Tuy, Pétala" userId="7720f7f0-6308-4007-9f4b-90016dcab01d" providerId="ADAL" clId="{89390CCB-C790-4E53-B915-2DA86A5B7DA2}" dt="2020-07-14T01:41:14.661" v="348" actId="20577"/>
          <ac:spMkLst>
            <pc:docMk/>
            <pc:sldMk cId="2110424530" sldId="263"/>
            <ac:spMk id="2" creationId="{6B5A83F6-071B-4469-91FB-54BA6897246A}"/>
          </ac:spMkLst>
        </pc:spChg>
        <pc:spChg chg="mod">
          <ac:chgData name="Tuy, Pétala" userId="7720f7f0-6308-4007-9f4b-90016dcab01d" providerId="ADAL" clId="{89390CCB-C790-4E53-B915-2DA86A5B7DA2}" dt="2020-07-14T01:44:56.633" v="435" actId="20577"/>
          <ac:spMkLst>
            <pc:docMk/>
            <pc:sldMk cId="2110424530" sldId="263"/>
            <ac:spMk id="3" creationId="{E8789448-41F6-4313-9AD8-E293147A6DB4}"/>
          </ac:spMkLst>
        </pc:spChg>
        <pc:picChg chg="add mod">
          <ac:chgData name="Tuy, Pétala" userId="7720f7f0-6308-4007-9f4b-90016dcab01d" providerId="ADAL" clId="{89390CCB-C790-4E53-B915-2DA86A5B7DA2}" dt="2020-07-14T01:45:00.122" v="436" actId="1076"/>
          <ac:picMkLst>
            <pc:docMk/>
            <pc:sldMk cId="2110424530" sldId="263"/>
            <ac:picMk id="4" creationId="{4F0C34CC-5891-42FF-BD9D-07DE853DD1E1}"/>
          </ac:picMkLst>
        </pc:picChg>
        <pc:picChg chg="add mod">
          <ac:chgData name="Tuy, Pétala" userId="7720f7f0-6308-4007-9f4b-90016dcab01d" providerId="ADAL" clId="{89390CCB-C790-4E53-B915-2DA86A5B7DA2}" dt="2020-07-14T01:44:54.106" v="434" actId="14100"/>
          <ac:picMkLst>
            <pc:docMk/>
            <pc:sldMk cId="2110424530" sldId="263"/>
            <ac:picMk id="5" creationId="{0C7E621A-76C7-4BBD-811A-688CC2080968}"/>
          </ac:picMkLst>
        </pc:picChg>
        <pc:picChg chg="add del mod">
          <ac:chgData name="Tuy, Pétala" userId="7720f7f0-6308-4007-9f4b-90016dcab01d" providerId="ADAL" clId="{89390CCB-C790-4E53-B915-2DA86A5B7DA2}" dt="2020-07-14T01:49:33.642" v="455" actId="478"/>
          <ac:picMkLst>
            <pc:docMk/>
            <pc:sldMk cId="2110424530" sldId="263"/>
            <ac:picMk id="6" creationId="{05904A50-D92D-4210-A9ED-E15DBA77A136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47:52.781" v="443" actId="478"/>
        <pc:sldMkLst>
          <pc:docMk/>
          <pc:sldMk cId="2390939837" sldId="264"/>
        </pc:sldMkLst>
        <pc:spChg chg="del">
          <ac:chgData name="Tuy, Pétala" userId="7720f7f0-6308-4007-9f4b-90016dcab01d" providerId="ADAL" clId="{89390CCB-C790-4E53-B915-2DA86A5B7DA2}" dt="2020-07-14T01:47:50.648" v="442" actId="478"/>
          <ac:spMkLst>
            <pc:docMk/>
            <pc:sldMk cId="2390939837" sldId="264"/>
            <ac:spMk id="2" creationId="{9742A968-73E6-4063-92E7-8EC22DA89815}"/>
          </ac:spMkLst>
        </pc:spChg>
        <pc:spChg chg="del">
          <ac:chgData name="Tuy, Pétala" userId="7720f7f0-6308-4007-9f4b-90016dcab01d" providerId="ADAL" clId="{89390CCB-C790-4E53-B915-2DA86A5B7DA2}" dt="2020-07-14T01:47:52.781" v="443" actId="478"/>
          <ac:spMkLst>
            <pc:docMk/>
            <pc:sldMk cId="2390939837" sldId="264"/>
            <ac:spMk id="3" creationId="{D334B6F6-CB35-486F-B81F-A40478FBBBA5}"/>
          </ac:spMkLst>
        </pc:spChg>
        <pc:picChg chg="add mod">
          <ac:chgData name="Tuy, Pétala" userId="7720f7f0-6308-4007-9f4b-90016dcab01d" providerId="ADAL" clId="{89390CCB-C790-4E53-B915-2DA86A5B7DA2}" dt="2020-07-14T01:47:48.626" v="441" actId="1076"/>
          <ac:picMkLst>
            <pc:docMk/>
            <pc:sldMk cId="2390939837" sldId="264"/>
            <ac:picMk id="1026" creationId="{0055FBC4-3152-4011-9C32-0828E533B762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51.306" v="548" actId="1076"/>
        <pc:sldMkLst>
          <pc:docMk/>
          <pc:sldMk cId="1773572607" sldId="265"/>
        </pc:sldMkLst>
        <pc:spChg chg="mod">
          <ac:chgData name="Tuy, Pétala" userId="7720f7f0-6308-4007-9f4b-90016dcab01d" providerId="ADAL" clId="{89390CCB-C790-4E53-B915-2DA86A5B7DA2}" dt="2020-07-14T01:52:48.072" v="525" actId="404"/>
          <ac:spMkLst>
            <pc:docMk/>
            <pc:sldMk cId="1773572607" sldId="265"/>
            <ac:spMk id="2" creationId="{DADC3069-4CED-4DFB-B704-88BF4262A230}"/>
          </ac:spMkLst>
        </pc:spChg>
        <pc:spChg chg="del">
          <ac:chgData name="Tuy, Pétala" userId="7720f7f0-6308-4007-9f4b-90016dcab01d" providerId="ADAL" clId="{89390CCB-C790-4E53-B915-2DA86A5B7DA2}" dt="2020-07-14T01:50:48.618" v="484"/>
          <ac:spMkLst>
            <pc:docMk/>
            <pc:sldMk cId="1773572607" sldId="265"/>
            <ac:spMk id="3" creationId="{6E7C7EAE-EDB7-402C-AE3F-398FE8325ED0}"/>
          </ac:spMkLst>
        </pc:spChg>
        <pc:picChg chg="add mod">
          <ac:chgData name="Tuy, Pétala" userId="7720f7f0-6308-4007-9f4b-90016dcab01d" providerId="ADAL" clId="{89390CCB-C790-4E53-B915-2DA86A5B7DA2}" dt="2020-07-14T01:53:51.306" v="548" actId="1076"/>
          <ac:picMkLst>
            <pc:docMk/>
            <pc:sldMk cId="1773572607" sldId="265"/>
            <ac:picMk id="4" creationId="{DF6EC674-6740-46E5-9E3E-4AA7777831F9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49.058" v="547" actId="1076"/>
        <pc:sldMkLst>
          <pc:docMk/>
          <pc:sldMk cId="1842214086" sldId="266"/>
        </pc:sldMkLst>
        <pc:spChg chg="mod">
          <ac:chgData name="Tuy, Pétala" userId="7720f7f0-6308-4007-9f4b-90016dcab01d" providerId="ADAL" clId="{89390CCB-C790-4E53-B915-2DA86A5B7DA2}" dt="2020-07-14T01:53:03.462" v="538" actId="404"/>
          <ac:spMkLst>
            <pc:docMk/>
            <pc:sldMk cId="1842214086" sldId="266"/>
            <ac:spMk id="2" creationId="{86112B73-E463-4EE6-97D0-4102388A33FE}"/>
          </ac:spMkLst>
        </pc:spChg>
        <pc:spChg chg="del">
          <ac:chgData name="Tuy, Pétala" userId="7720f7f0-6308-4007-9f4b-90016dcab01d" providerId="ADAL" clId="{89390CCB-C790-4E53-B915-2DA86A5B7DA2}" dt="2020-07-14T01:53:46.054" v="546" actId="478"/>
          <ac:spMkLst>
            <pc:docMk/>
            <pc:sldMk cId="1842214086" sldId="266"/>
            <ac:spMk id="3" creationId="{B7D97454-608B-42A1-BB79-888CE17E2973}"/>
          </ac:spMkLst>
        </pc:spChg>
        <pc:picChg chg="add mod">
          <ac:chgData name="Tuy, Pétala" userId="7720f7f0-6308-4007-9f4b-90016dcab01d" providerId="ADAL" clId="{89390CCB-C790-4E53-B915-2DA86A5B7DA2}" dt="2020-07-14T01:53:49.058" v="547" actId="1076"/>
          <ac:picMkLst>
            <pc:docMk/>
            <pc:sldMk cId="1842214086" sldId="266"/>
            <ac:picMk id="4" creationId="{CF56E721-6D5F-47B6-AF36-F23D4428C094}"/>
          </ac:picMkLst>
        </pc:picChg>
      </pc:sldChg>
      <pc:sldChg chg="addSp delSp modSp add addCm">
        <pc:chgData name="Tuy, Pétala" userId="7720f7f0-6308-4007-9f4b-90016dcab01d" providerId="ADAL" clId="{89390CCB-C790-4E53-B915-2DA86A5B7DA2}" dt="2020-07-14T02:08:02.211" v="642" actId="1076"/>
        <pc:sldMkLst>
          <pc:docMk/>
          <pc:sldMk cId="3223411639" sldId="267"/>
        </pc:sldMkLst>
        <pc:spChg chg="mod">
          <ac:chgData name="Tuy, Pétala" userId="7720f7f0-6308-4007-9f4b-90016dcab01d" providerId="ADAL" clId="{89390CCB-C790-4E53-B915-2DA86A5B7DA2}" dt="2020-07-14T01:59:25.741" v="568" actId="20577"/>
          <ac:spMkLst>
            <pc:docMk/>
            <pc:sldMk cId="3223411639" sldId="267"/>
            <ac:spMk id="2" creationId="{FE42063B-E9E4-4A2A-AD58-FDB3F7011640}"/>
          </ac:spMkLst>
        </pc:spChg>
        <pc:spChg chg="del">
          <ac:chgData name="Tuy, Pétala" userId="7720f7f0-6308-4007-9f4b-90016dcab01d" providerId="ADAL" clId="{89390CCB-C790-4E53-B915-2DA86A5B7DA2}" dt="2020-07-14T02:07:05.881" v="637" actId="478"/>
          <ac:spMkLst>
            <pc:docMk/>
            <pc:sldMk cId="3223411639" sldId="267"/>
            <ac:spMk id="3" creationId="{38C4E8EF-BB33-42F0-8BB6-5F5BB2627472}"/>
          </ac:spMkLst>
        </pc:spChg>
        <pc:picChg chg="add del mod">
          <ac:chgData name="Tuy, Pétala" userId="7720f7f0-6308-4007-9f4b-90016dcab01d" providerId="ADAL" clId="{89390CCB-C790-4E53-B915-2DA86A5B7DA2}" dt="2020-07-14T02:06:19.679" v="628" actId="478"/>
          <ac:picMkLst>
            <pc:docMk/>
            <pc:sldMk cId="3223411639" sldId="267"/>
            <ac:picMk id="4" creationId="{EA51B0D6-A605-49E3-8FDC-81D5CC81C756}"/>
          </ac:picMkLst>
        </pc:picChg>
        <pc:picChg chg="add del mod">
          <ac:chgData name="Tuy, Pétala" userId="7720f7f0-6308-4007-9f4b-90016dcab01d" providerId="ADAL" clId="{89390CCB-C790-4E53-B915-2DA86A5B7DA2}" dt="2020-07-14T02:06:55.891" v="632" actId="478"/>
          <ac:picMkLst>
            <pc:docMk/>
            <pc:sldMk cId="3223411639" sldId="267"/>
            <ac:picMk id="5" creationId="{044E662A-66DD-40F2-B14F-06F98C2F44C4}"/>
          </ac:picMkLst>
        </pc:picChg>
        <pc:picChg chg="add del mod">
          <ac:chgData name="Tuy, Pétala" userId="7720f7f0-6308-4007-9f4b-90016dcab01d" providerId="ADAL" clId="{89390CCB-C790-4E53-B915-2DA86A5B7DA2}" dt="2020-07-14T02:07:53.910" v="639" actId="478"/>
          <ac:picMkLst>
            <pc:docMk/>
            <pc:sldMk cId="3223411639" sldId="267"/>
            <ac:picMk id="6" creationId="{BBC30D9A-9DBE-4259-9041-BBE27DDA5856}"/>
          </ac:picMkLst>
        </pc:picChg>
        <pc:picChg chg="add mod">
          <ac:chgData name="Tuy, Pétala" userId="7720f7f0-6308-4007-9f4b-90016dcab01d" providerId="ADAL" clId="{89390CCB-C790-4E53-B915-2DA86A5B7DA2}" dt="2020-07-14T02:08:02.211" v="642" actId="1076"/>
          <ac:picMkLst>
            <pc:docMk/>
            <pc:sldMk cId="3223411639" sldId="267"/>
            <ac:picMk id="7" creationId="{585DFCFA-0E15-4522-A8B2-0B9BDB3AED31}"/>
          </ac:picMkLst>
        </pc:picChg>
      </pc:sldChg>
      <pc:sldChg chg="modSp add">
        <pc:chgData name="Tuy, Pétala" userId="7720f7f0-6308-4007-9f4b-90016dcab01d" providerId="ADAL" clId="{89390CCB-C790-4E53-B915-2DA86A5B7DA2}" dt="2020-07-17T14:28:25.202" v="1130" actId="20577"/>
        <pc:sldMkLst>
          <pc:docMk/>
          <pc:sldMk cId="3040651802" sldId="268"/>
        </pc:sldMkLst>
        <pc:spChg chg="mod">
          <ac:chgData name="Tuy, Pétala" userId="7720f7f0-6308-4007-9f4b-90016dcab01d" providerId="ADAL" clId="{89390CCB-C790-4E53-B915-2DA86A5B7DA2}" dt="2020-07-14T02:02:12.044" v="596"/>
          <ac:spMkLst>
            <pc:docMk/>
            <pc:sldMk cId="3040651802" sldId="268"/>
            <ac:spMk id="2" creationId="{C81F9878-96E7-4927-BEEC-C908EF637105}"/>
          </ac:spMkLst>
        </pc:spChg>
        <pc:spChg chg="mod">
          <ac:chgData name="Tuy, Pétala" userId="7720f7f0-6308-4007-9f4b-90016dcab01d" providerId="ADAL" clId="{89390CCB-C790-4E53-B915-2DA86A5B7DA2}" dt="2020-07-17T14:28:25.202" v="1130" actId="20577"/>
          <ac:spMkLst>
            <pc:docMk/>
            <pc:sldMk cId="3040651802" sldId="268"/>
            <ac:spMk id="3" creationId="{88B064E7-64EE-4181-9916-1B30BB54AD80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14:20.299" v="676" actId="20577"/>
        <pc:sldMkLst>
          <pc:docMk/>
          <pc:sldMk cId="2065180929" sldId="269"/>
        </pc:sldMkLst>
        <pc:spChg chg="mod">
          <ac:chgData name="Tuy, Pétala" userId="7720f7f0-6308-4007-9f4b-90016dcab01d" providerId="ADAL" clId="{89390CCB-C790-4E53-B915-2DA86A5B7DA2}" dt="2020-07-14T02:14:20.299" v="676" actId="20577"/>
          <ac:spMkLst>
            <pc:docMk/>
            <pc:sldMk cId="2065180929" sldId="269"/>
            <ac:spMk id="2" creationId="{653AE99D-4E8A-4336-9475-90A1E436C854}"/>
          </ac:spMkLst>
        </pc:spChg>
        <pc:spChg chg="del mod">
          <ac:chgData name="Tuy, Pétala" userId="7720f7f0-6308-4007-9f4b-90016dcab01d" providerId="ADAL" clId="{89390CCB-C790-4E53-B915-2DA86A5B7DA2}" dt="2020-07-14T02:03:21.031" v="624"/>
          <ac:spMkLst>
            <pc:docMk/>
            <pc:sldMk cId="2065180929" sldId="269"/>
            <ac:spMk id="3" creationId="{EA8BDF4B-F7FB-4758-BB6B-D29E2C168C50}"/>
          </ac:spMkLst>
        </pc:spChg>
        <pc:spChg chg="add del mod">
          <ac:chgData name="Tuy, Pétala" userId="7720f7f0-6308-4007-9f4b-90016dcab01d" providerId="ADAL" clId="{89390CCB-C790-4E53-B915-2DA86A5B7DA2}" dt="2020-07-14T02:10:52.807" v="654" actId="478"/>
          <ac:spMkLst>
            <pc:docMk/>
            <pc:sldMk cId="2065180929" sldId="269"/>
            <ac:spMk id="6" creationId="{755EB7CF-AF37-4234-BC71-10934FD3006D}"/>
          </ac:spMkLst>
        </pc:spChg>
        <pc:picChg chg="add del mod">
          <ac:chgData name="Tuy, Pétala" userId="7720f7f0-6308-4007-9f4b-90016dcab01d" providerId="ADAL" clId="{89390CCB-C790-4E53-B915-2DA86A5B7DA2}" dt="2020-07-14T02:10:44.604" v="650" actId="478"/>
          <ac:picMkLst>
            <pc:docMk/>
            <pc:sldMk cId="2065180929" sldId="269"/>
            <ac:picMk id="4" creationId="{F0F06A45-B8F6-4F38-A0C5-6A60F992A9D6}"/>
          </ac:picMkLst>
        </pc:picChg>
        <pc:picChg chg="add mod">
          <ac:chgData name="Tuy, Pétala" userId="7720f7f0-6308-4007-9f4b-90016dcab01d" providerId="ADAL" clId="{89390CCB-C790-4E53-B915-2DA86A5B7DA2}" dt="2020-07-14T02:11:34.747" v="656" actId="1076"/>
          <ac:picMkLst>
            <pc:docMk/>
            <pc:sldMk cId="2065180929" sldId="269"/>
            <ac:picMk id="7" creationId="{826E17EC-7F66-4370-93AB-EB8A06D196C6}"/>
          </ac:picMkLst>
        </pc:picChg>
        <pc:picChg chg="add mod">
          <ac:chgData name="Tuy, Pétala" userId="7720f7f0-6308-4007-9f4b-90016dcab01d" providerId="ADAL" clId="{89390CCB-C790-4E53-B915-2DA86A5B7DA2}" dt="2020-07-14T02:11:46.019" v="660" actId="1076"/>
          <ac:picMkLst>
            <pc:docMk/>
            <pc:sldMk cId="2065180929" sldId="269"/>
            <ac:picMk id="8" creationId="{370C090E-22B1-4222-A9E6-E86E48F62F05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19:40.068" v="688" actId="1076"/>
        <pc:sldMkLst>
          <pc:docMk/>
          <pc:sldMk cId="1857523693" sldId="270"/>
        </pc:sldMkLst>
        <pc:spChg chg="mod">
          <ac:chgData name="Tuy, Pétala" userId="7720f7f0-6308-4007-9f4b-90016dcab01d" providerId="ADAL" clId="{89390CCB-C790-4E53-B915-2DA86A5B7DA2}" dt="2020-07-14T02:14:16.289" v="674" actId="20577"/>
          <ac:spMkLst>
            <pc:docMk/>
            <pc:sldMk cId="1857523693" sldId="270"/>
            <ac:spMk id="2" creationId="{C9DEB222-B278-4416-8932-746982CE491A}"/>
          </ac:spMkLst>
        </pc:spChg>
        <pc:spChg chg="del">
          <ac:chgData name="Tuy, Pétala" userId="7720f7f0-6308-4007-9f4b-90016dcab01d" providerId="ADAL" clId="{89390CCB-C790-4E53-B915-2DA86A5B7DA2}" dt="2020-07-14T02:18:52.425" v="679" actId="478"/>
          <ac:spMkLst>
            <pc:docMk/>
            <pc:sldMk cId="1857523693" sldId="270"/>
            <ac:spMk id="3" creationId="{80475DCB-7810-47F4-8293-0726E1706D23}"/>
          </ac:spMkLst>
        </pc:spChg>
        <pc:picChg chg="add mod">
          <ac:chgData name="Tuy, Pétala" userId="7720f7f0-6308-4007-9f4b-90016dcab01d" providerId="ADAL" clId="{89390CCB-C790-4E53-B915-2DA86A5B7DA2}" dt="2020-07-14T02:19:34.428" v="686" actId="1076"/>
          <ac:picMkLst>
            <pc:docMk/>
            <pc:sldMk cId="1857523693" sldId="270"/>
            <ac:picMk id="4" creationId="{9E88EDD3-2F78-49AF-93E1-B63A429C80F9}"/>
          </ac:picMkLst>
        </pc:picChg>
        <pc:picChg chg="add mod">
          <ac:chgData name="Tuy, Pétala" userId="7720f7f0-6308-4007-9f4b-90016dcab01d" providerId="ADAL" clId="{89390CCB-C790-4E53-B915-2DA86A5B7DA2}" dt="2020-07-14T02:19:40.068" v="688" actId="1076"/>
          <ac:picMkLst>
            <pc:docMk/>
            <pc:sldMk cId="1857523693" sldId="270"/>
            <ac:picMk id="5" creationId="{5C178326-1EA0-4488-A5B6-EB5BC0D1D1C4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26:04.428" v="721" actId="1076"/>
        <pc:sldMkLst>
          <pc:docMk/>
          <pc:sldMk cId="2847555243" sldId="271"/>
        </pc:sldMkLst>
        <pc:spChg chg="mod">
          <ac:chgData name="Tuy, Pétala" userId="7720f7f0-6308-4007-9f4b-90016dcab01d" providerId="ADAL" clId="{89390CCB-C790-4E53-B915-2DA86A5B7DA2}" dt="2020-07-14T02:20:50.278" v="715" actId="20577"/>
          <ac:spMkLst>
            <pc:docMk/>
            <pc:sldMk cId="2847555243" sldId="271"/>
            <ac:spMk id="2" creationId="{DBD96882-192A-493B-8088-C55A2D1208F5}"/>
          </ac:spMkLst>
        </pc:spChg>
        <pc:spChg chg="del">
          <ac:chgData name="Tuy, Pétala" userId="7720f7f0-6308-4007-9f4b-90016dcab01d" providerId="ADAL" clId="{89390CCB-C790-4E53-B915-2DA86A5B7DA2}" dt="2020-07-14T02:26:02.518" v="720" actId="478"/>
          <ac:spMkLst>
            <pc:docMk/>
            <pc:sldMk cId="2847555243" sldId="271"/>
            <ac:spMk id="3" creationId="{F4DE920D-20A3-421C-8C5B-E3C57E4495A8}"/>
          </ac:spMkLst>
        </pc:spChg>
        <pc:picChg chg="add mod">
          <ac:chgData name="Tuy, Pétala" userId="7720f7f0-6308-4007-9f4b-90016dcab01d" providerId="ADAL" clId="{89390CCB-C790-4E53-B915-2DA86A5B7DA2}" dt="2020-07-14T02:26:04.428" v="721" actId="1076"/>
          <ac:picMkLst>
            <pc:docMk/>
            <pc:sldMk cId="2847555243" sldId="271"/>
            <ac:picMk id="4" creationId="{36D70A47-7640-4739-A24E-FB9E933CD0B1}"/>
          </ac:picMkLst>
        </pc:picChg>
      </pc:sldChg>
      <pc:sldChg chg="addSp modSp add">
        <pc:chgData name="Tuy, Pétala" userId="7720f7f0-6308-4007-9f4b-90016dcab01d" providerId="ADAL" clId="{89390CCB-C790-4E53-B915-2DA86A5B7DA2}" dt="2020-07-14T02:31:44.837" v="807" actId="1076"/>
        <pc:sldMkLst>
          <pc:docMk/>
          <pc:sldMk cId="1927590127" sldId="272"/>
        </pc:sldMkLst>
        <pc:spChg chg="mod">
          <ac:chgData name="Tuy, Pétala" userId="7720f7f0-6308-4007-9f4b-90016dcab01d" providerId="ADAL" clId="{89390CCB-C790-4E53-B915-2DA86A5B7DA2}" dt="2020-07-14T02:28:54.258" v="750" actId="20577"/>
          <ac:spMkLst>
            <pc:docMk/>
            <pc:sldMk cId="1927590127" sldId="272"/>
            <ac:spMk id="2" creationId="{36329FDE-5179-4BB0-9897-B4C06F2C1D78}"/>
          </ac:spMkLst>
        </pc:spChg>
        <pc:spChg chg="mod">
          <ac:chgData name="Tuy, Pétala" userId="7720f7f0-6308-4007-9f4b-90016dcab01d" providerId="ADAL" clId="{89390CCB-C790-4E53-B915-2DA86A5B7DA2}" dt="2020-07-14T02:29:00.430" v="794" actId="20577"/>
          <ac:spMkLst>
            <pc:docMk/>
            <pc:sldMk cId="1927590127" sldId="272"/>
            <ac:spMk id="3" creationId="{799A649C-64F7-4CBA-B17F-42DD57E3C79A}"/>
          </ac:spMkLst>
        </pc:spChg>
        <pc:picChg chg="add mod">
          <ac:chgData name="Tuy, Pétala" userId="7720f7f0-6308-4007-9f4b-90016dcab01d" providerId="ADAL" clId="{89390CCB-C790-4E53-B915-2DA86A5B7DA2}" dt="2020-07-14T02:31:44.837" v="807" actId="1076"/>
          <ac:picMkLst>
            <pc:docMk/>
            <pc:sldMk cId="1927590127" sldId="272"/>
            <ac:picMk id="4" creationId="{67416E1D-AB5A-48E1-A80F-6152FD35672A}"/>
          </ac:picMkLst>
        </pc:picChg>
        <pc:picChg chg="add mod">
          <ac:chgData name="Tuy, Pétala" userId="7720f7f0-6308-4007-9f4b-90016dcab01d" providerId="ADAL" clId="{89390CCB-C790-4E53-B915-2DA86A5B7DA2}" dt="2020-07-14T02:31:42.501" v="806" actId="1076"/>
          <ac:picMkLst>
            <pc:docMk/>
            <pc:sldMk cId="1927590127" sldId="272"/>
            <ac:picMk id="5" creationId="{510FA6DD-2E74-48F5-8AD6-410054A3E26A}"/>
          </ac:picMkLst>
        </pc:picChg>
      </pc:sldChg>
      <pc:sldChg chg="addSp modSp add">
        <pc:chgData name="Tuy, Pétala" userId="7720f7f0-6308-4007-9f4b-90016dcab01d" providerId="ADAL" clId="{89390CCB-C790-4E53-B915-2DA86A5B7DA2}" dt="2020-07-14T02:34:00.236" v="888" actId="14100"/>
        <pc:sldMkLst>
          <pc:docMk/>
          <pc:sldMk cId="306437645" sldId="273"/>
        </pc:sldMkLst>
        <pc:spChg chg="mod">
          <ac:chgData name="Tuy, Pétala" userId="7720f7f0-6308-4007-9f4b-90016dcab01d" providerId="ADAL" clId="{89390CCB-C790-4E53-B915-2DA86A5B7DA2}" dt="2020-07-14T02:32:21.164" v="821"/>
          <ac:spMkLst>
            <pc:docMk/>
            <pc:sldMk cId="306437645" sldId="273"/>
            <ac:spMk id="2" creationId="{DDD9BAD1-B447-4FBA-9EC5-6D27792E07C1}"/>
          </ac:spMkLst>
        </pc:spChg>
        <pc:spChg chg="mod">
          <ac:chgData name="Tuy, Pétala" userId="7720f7f0-6308-4007-9f4b-90016dcab01d" providerId="ADAL" clId="{89390CCB-C790-4E53-B915-2DA86A5B7DA2}" dt="2020-07-14T02:33:33.491" v="883" actId="20577"/>
          <ac:spMkLst>
            <pc:docMk/>
            <pc:sldMk cId="306437645" sldId="273"/>
            <ac:spMk id="3" creationId="{7D29EFDE-8700-4ABC-9B69-984DAEE24389}"/>
          </ac:spMkLst>
        </pc:spChg>
        <pc:picChg chg="add mod">
          <ac:chgData name="Tuy, Pétala" userId="7720f7f0-6308-4007-9f4b-90016dcab01d" providerId="ADAL" clId="{89390CCB-C790-4E53-B915-2DA86A5B7DA2}" dt="2020-07-14T02:33:39.932" v="885" actId="1076"/>
          <ac:picMkLst>
            <pc:docMk/>
            <pc:sldMk cId="306437645" sldId="273"/>
            <ac:picMk id="4" creationId="{C2303BD3-2D4E-4ED9-AC68-69E91ADF816B}"/>
          </ac:picMkLst>
        </pc:picChg>
        <pc:picChg chg="add mod">
          <ac:chgData name="Tuy, Pétala" userId="7720f7f0-6308-4007-9f4b-90016dcab01d" providerId="ADAL" clId="{89390CCB-C790-4E53-B915-2DA86A5B7DA2}" dt="2020-07-14T02:34:00.236" v="888" actId="14100"/>
          <ac:picMkLst>
            <pc:docMk/>
            <pc:sldMk cId="306437645" sldId="273"/>
            <ac:picMk id="5" creationId="{E447FA08-8C76-4D40-B2AC-5E00D37B78FA}"/>
          </ac:picMkLst>
        </pc:picChg>
      </pc:sldChg>
      <pc:sldChg chg="modSp add">
        <pc:chgData name="Tuy, Pétala" userId="7720f7f0-6308-4007-9f4b-90016dcab01d" providerId="ADAL" clId="{89390CCB-C790-4E53-B915-2DA86A5B7DA2}" dt="2020-07-17T14:50:23.978" v="1138" actId="113"/>
        <pc:sldMkLst>
          <pc:docMk/>
          <pc:sldMk cId="2918913142" sldId="274"/>
        </pc:sldMkLst>
        <pc:spChg chg="mod">
          <ac:chgData name="Tuy, Pétala" userId="7720f7f0-6308-4007-9f4b-90016dcab01d" providerId="ADAL" clId="{89390CCB-C790-4E53-B915-2DA86A5B7DA2}" dt="2020-07-14T02:36:24.904" v="905" actId="20577"/>
          <ac:spMkLst>
            <pc:docMk/>
            <pc:sldMk cId="2918913142" sldId="274"/>
            <ac:spMk id="2" creationId="{EC6DC6FA-E275-494A-8CCB-33827265D468}"/>
          </ac:spMkLst>
        </pc:spChg>
        <pc:spChg chg="mod">
          <ac:chgData name="Tuy, Pétala" userId="7720f7f0-6308-4007-9f4b-90016dcab01d" providerId="ADAL" clId="{89390CCB-C790-4E53-B915-2DA86A5B7DA2}" dt="2020-07-17T14:50:23.978" v="1138" actId="113"/>
          <ac:spMkLst>
            <pc:docMk/>
            <pc:sldMk cId="2918913142" sldId="274"/>
            <ac:spMk id="3" creationId="{BC613C2F-C684-403C-8A42-1C7C78A8BB79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40:43.221" v="965" actId="1076"/>
        <pc:sldMkLst>
          <pc:docMk/>
          <pc:sldMk cId="3526453370" sldId="275"/>
        </pc:sldMkLst>
        <pc:spChg chg="mod">
          <ac:chgData name="Tuy, Pétala" userId="7720f7f0-6308-4007-9f4b-90016dcab01d" providerId="ADAL" clId="{89390CCB-C790-4E53-B915-2DA86A5B7DA2}" dt="2020-07-14T02:40:14.043" v="959" actId="20577"/>
          <ac:spMkLst>
            <pc:docMk/>
            <pc:sldMk cId="3526453370" sldId="275"/>
            <ac:spMk id="2" creationId="{CECBF8DF-3EB8-4FE0-A66A-8EB103B05B44}"/>
          </ac:spMkLst>
        </pc:spChg>
        <pc:spChg chg="del mod">
          <ac:chgData name="Tuy, Pétala" userId="7720f7f0-6308-4007-9f4b-90016dcab01d" providerId="ADAL" clId="{89390CCB-C790-4E53-B915-2DA86A5B7DA2}" dt="2020-07-14T02:40:04.464" v="950"/>
          <ac:spMkLst>
            <pc:docMk/>
            <pc:sldMk cId="3526453370" sldId="275"/>
            <ac:spMk id="3" creationId="{60FA5092-07B0-408D-B664-4B99BDC3E4C1}"/>
          </ac:spMkLst>
        </pc:spChg>
        <pc:picChg chg="add mod">
          <ac:chgData name="Tuy, Pétala" userId="7720f7f0-6308-4007-9f4b-90016dcab01d" providerId="ADAL" clId="{89390CCB-C790-4E53-B915-2DA86A5B7DA2}" dt="2020-07-14T02:40:10.220" v="952" actId="14100"/>
          <ac:picMkLst>
            <pc:docMk/>
            <pc:sldMk cId="3526453370" sldId="275"/>
            <ac:picMk id="4" creationId="{A3524567-F0D9-46AB-ABDD-AD19718D0677}"/>
          </ac:picMkLst>
        </pc:picChg>
        <pc:picChg chg="add mod">
          <ac:chgData name="Tuy, Pétala" userId="7720f7f0-6308-4007-9f4b-90016dcab01d" providerId="ADAL" clId="{89390CCB-C790-4E53-B915-2DA86A5B7DA2}" dt="2020-07-14T02:40:43.221" v="965" actId="1076"/>
          <ac:picMkLst>
            <pc:docMk/>
            <pc:sldMk cId="3526453370" sldId="275"/>
            <ac:picMk id="5" creationId="{F2D5A988-64F9-4301-8F54-92916CDE190A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57:07.198" v="979" actId="1076"/>
        <pc:sldMkLst>
          <pc:docMk/>
          <pc:sldMk cId="908997145" sldId="276"/>
        </pc:sldMkLst>
        <pc:spChg chg="mod">
          <ac:chgData name="Tuy, Pétala" userId="7720f7f0-6308-4007-9f4b-90016dcab01d" providerId="ADAL" clId="{89390CCB-C790-4E53-B915-2DA86A5B7DA2}" dt="2020-07-14T02:57:00.762" v="978" actId="20577"/>
          <ac:spMkLst>
            <pc:docMk/>
            <pc:sldMk cId="908997145" sldId="276"/>
            <ac:spMk id="2" creationId="{986C67F3-1697-4294-B084-2B9C403F4D55}"/>
          </ac:spMkLst>
        </pc:spChg>
        <pc:spChg chg="del">
          <ac:chgData name="Tuy, Pétala" userId="7720f7f0-6308-4007-9f4b-90016dcab01d" providerId="ADAL" clId="{89390CCB-C790-4E53-B915-2DA86A5B7DA2}" dt="2020-07-14T02:56:58.066" v="971" actId="478"/>
          <ac:spMkLst>
            <pc:docMk/>
            <pc:sldMk cId="908997145" sldId="276"/>
            <ac:spMk id="3" creationId="{7C3C5B6E-CA55-435F-92DF-05E80B3A7D14}"/>
          </ac:spMkLst>
        </pc:spChg>
        <pc:picChg chg="add mod">
          <ac:chgData name="Tuy, Pétala" userId="7720f7f0-6308-4007-9f4b-90016dcab01d" providerId="ADAL" clId="{89390CCB-C790-4E53-B915-2DA86A5B7DA2}" dt="2020-07-14T02:57:07.198" v="979" actId="1076"/>
          <ac:picMkLst>
            <pc:docMk/>
            <pc:sldMk cId="908997145" sldId="276"/>
            <ac:picMk id="4" creationId="{BDCAA2A9-C8B6-40F0-A9AE-8428EC2340EF}"/>
          </ac:picMkLst>
        </pc:picChg>
      </pc:sldChg>
      <pc:sldChg chg="modSp add">
        <pc:chgData name="Tuy, Pétala" userId="7720f7f0-6308-4007-9f4b-90016dcab01d" providerId="ADAL" clId="{89390CCB-C790-4E53-B915-2DA86A5B7DA2}" dt="2020-07-21T01:11:37.227" v="1575" actId="20577"/>
        <pc:sldMkLst>
          <pc:docMk/>
          <pc:sldMk cId="571249610" sldId="277"/>
        </pc:sldMkLst>
        <pc:spChg chg="mod">
          <ac:chgData name="Tuy, Pétala" userId="7720f7f0-6308-4007-9f4b-90016dcab01d" providerId="ADAL" clId="{89390CCB-C790-4E53-B915-2DA86A5B7DA2}" dt="2020-07-20T23:49:26.944" v="1280" actId="20577"/>
          <ac:spMkLst>
            <pc:docMk/>
            <pc:sldMk cId="571249610" sldId="277"/>
            <ac:spMk id="2" creationId="{AA871F5F-5DF9-47F1-9E39-5000984B3076}"/>
          </ac:spMkLst>
        </pc:spChg>
        <pc:spChg chg="mod">
          <ac:chgData name="Tuy, Pétala" userId="7720f7f0-6308-4007-9f4b-90016dcab01d" providerId="ADAL" clId="{89390CCB-C790-4E53-B915-2DA86A5B7DA2}" dt="2020-07-21T01:11:37.227" v="1575" actId="20577"/>
          <ac:spMkLst>
            <pc:docMk/>
            <pc:sldMk cId="571249610" sldId="277"/>
            <ac:spMk id="3" creationId="{B7E0BBD4-4B15-43C5-B48C-BBAC24A650ED}"/>
          </ac:spMkLst>
        </pc:spChg>
      </pc:sldChg>
      <pc:sldChg chg="addSp modSp add">
        <pc:chgData name="Tuy, Pétala" userId="7720f7f0-6308-4007-9f4b-90016dcab01d" providerId="ADAL" clId="{89390CCB-C790-4E53-B915-2DA86A5B7DA2}" dt="2020-07-20T23:49:58.772" v="1285"/>
        <pc:sldMkLst>
          <pc:docMk/>
          <pc:sldMk cId="171844955" sldId="278"/>
        </pc:sldMkLst>
        <pc:spChg chg="mod">
          <ac:chgData name="Tuy, Pétala" userId="7720f7f0-6308-4007-9f4b-90016dcab01d" providerId="ADAL" clId="{89390CCB-C790-4E53-B915-2DA86A5B7DA2}" dt="2020-07-20T23:49:58.772" v="1285"/>
          <ac:spMkLst>
            <pc:docMk/>
            <pc:sldMk cId="171844955" sldId="278"/>
            <ac:spMk id="2" creationId="{2EB16A57-F5A9-45FF-A503-4124A038F112}"/>
          </ac:spMkLst>
        </pc:spChg>
        <pc:spChg chg="mod">
          <ac:chgData name="Tuy, Pétala" userId="7720f7f0-6308-4007-9f4b-90016dcab01d" providerId="ADAL" clId="{89390CCB-C790-4E53-B915-2DA86A5B7DA2}" dt="2020-07-14T03:06:14.793" v="1086" actId="20577"/>
          <ac:spMkLst>
            <pc:docMk/>
            <pc:sldMk cId="171844955" sldId="278"/>
            <ac:spMk id="3" creationId="{CD63516A-63FC-4064-979E-AB7BFE5267DD}"/>
          </ac:spMkLst>
        </pc:spChg>
        <pc:picChg chg="add mod">
          <ac:chgData name="Tuy, Pétala" userId="7720f7f0-6308-4007-9f4b-90016dcab01d" providerId="ADAL" clId="{89390CCB-C790-4E53-B915-2DA86A5B7DA2}" dt="2020-07-14T03:06:52.030" v="1106" actId="1076"/>
          <ac:picMkLst>
            <pc:docMk/>
            <pc:sldMk cId="171844955" sldId="278"/>
            <ac:picMk id="4" creationId="{55BEA914-93A7-40E6-927A-9C32F580D56D}"/>
          </ac:picMkLst>
        </pc:picChg>
        <pc:picChg chg="add mod">
          <ac:chgData name="Tuy, Pétala" userId="7720f7f0-6308-4007-9f4b-90016dcab01d" providerId="ADAL" clId="{89390CCB-C790-4E53-B915-2DA86A5B7DA2}" dt="2020-07-14T03:06:46.298" v="1104" actId="1038"/>
          <ac:picMkLst>
            <pc:docMk/>
            <pc:sldMk cId="171844955" sldId="278"/>
            <ac:picMk id="5" creationId="{98C8347D-2580-4178-AA2E-BD01DAC2BC4D}"/>
          </ac:picMkLst>
        </pc:picChg>
      </pc:sldChg>
      <pc:sldChg chg="addSp delSp modSp add">
        <pc:chgData name="Tuy, Pétala" userId="7720f7f0-6308-4007-9f4b-90016dcab01d" providerId="ADAL" clId="{89390CCB-C790-4E53-B915-2DA86A5B7DA2}" dt="2020-07-21T02:13:04.997" v="1826" actId="1076"/>
        <pc:sldMkLst>
          <pc:docMk/>
          <pc:sldMk cId="3019570364" sldId="279"/>
        </pc:sldMkLst>
        <pc:spChg chg="mod">
          <ac:chgData name="Tuy, Pétala" userId="7720f7f0-6308-4007-9f4b-90016dcab01d" providerId="ADAL" clId="{89390CCB-C790-4E53-B915-2DA86A5B7DA2}" dt="2020-07-20T23:50:02.144" v="1286"/>
          <ac:spMkLst>
            <pc:docMk/>
            <pc:sldMk cId="3019570364" sldId="279"/>
            <ac:spMk id="2" creationId="{FAD17686-C38E-4CB4-AEC0-4820A2D97C33}"/>
          </ac:spMkLst>
        </pc:spChg>
        <pc:spChg chg="add del mod">
          <ac:chgData name="Tuy, Pétala" userId="7720f7f0-6308-4007-9f4b-90016dcab01d" providerId="ADAL" clId="{89390CCB-C790-4E53-B915-2DA86A5B7DA2}" dt="2020-07-17T15:20:32.702" v="1236" actId="6549"/>
          <ac:spMkLst>
            <pc:docMk/>
            <pc:sldMk cId="3019570364" sldId="279"/>
            <ac:spMk id="3" creationId="{6E0665EA-F0A4-4D27-864D-E53C7A5F0856}"/>
          </ac:spMkLst>
        </pc:spChg>
        <pc:spChg chg="add del">
          <ac:chgData name="Tuy, Pétala" userId="7720f7f0-6308-4007-9f4b-90016dcab01d" providerId="ADAL" clId="{89390CCB-C790-4E53-B915-2DA86A5B7DA2}" dt="2020-07-17T14:56:32.322" v="1151"/>
          <ac:spMkLst>
            <pc:docMk/>
            <pc:sldMk cId="3019570364" sldId="279"/>
            <ac:spMk id="4" creationId="{88A9C65D-6762-43BC-AE08-40564F285094}"/>
          </ac:spMkLst>
        </pc:spChg>
        <pc:spChg chg="add mod">
          <ac:chgData name="Tuy, Pétala" userId="7720f7f0-6308-4007-9f4b-90016dcab01d" providerId="ADAL" clId="{89390CCB-C790-4E53-B915-2DA86A5B7DA2}" dt="2020-07-21T02:01:25.205" v="1805" actId="20577"/>
          <ac:spMkLst>
            <pc:docMk/>
            <pc:sldMk cId="3019570364" sldId="279"/>
            <ac:spMk id="7" creationId="{1112163E-9579-4B8F-8DD7-6FF01A3F1E15}"/>
          </ac:spMkLst>
        </pc:spChg>
        <pc:picChg chg="add mod">
          <ac:chgData name="Tuy, Pétala" userId="7720f7f0-6308-4007-9f4b-90016dcab01d" providerId="ADAL" clId="{89390CCB-C790-4E53-B915-2DA86A5B7DA2}" dt="2020-07-21T02:13:02.429" v="1825" actId="1076"/>
          <ac:picMkLst>
            <pc:docMk/>
            <pc:sldMk cId="3019570364" sldId="279"/>
            <ac:picMk id="4" creationId="{12E86318-A549-4E66-AB99-9F8C01F85B40}"/>
          </ac:picMkLst>
        </pc:picChg>
        <pc:picChg chg="add del mod modCrop">
          <ac:chgData name="Tuy, Pétala" userId="7720f7f0-6308-4007-9f4b-90016dcab01d" providerId="ADAL" clId="{89390CCB-C790-4E53-B915-2DA86A5B7DA2}" dt="2020-07-21T02:03:55.572" v="1815" actId="478"/>
          <ac:picMkLst>
            <pc:docMk/>
            <pc:sldMk cId="3019570364" sldId="279"/>
            <ac:picMk id="5" creationId="{4850BC96-3A6F-4E65-A763-8ED14079DC67}"/>
          </ac:picMkLst>
        </pc:picChg>
        <pc:picChg chg="add mod modCrop">
          <ac:chgData name="Tuy, Pétala" userId="7720f7f0-6308-4007-9f4b-90016dcab01d" providerId="ADAL" clId="{89390CCB-C790-4E53-B915-2DA86A5B7DA2}" dt="2020-07-21T02:13:04.997" v="1826" actId="1076"/>
          <ac:picMkLst>
            <pc:docMk/>
            <pc:sldMk cId="3019570364" sldId="279"/>
            <ac:picMk id="6" creationId="{988821C4-B0E5-4A54-BC8B-DCFDD90CCF9B}"/>
          </ac:picMkLst>
        </pc:picChg>
      </pc:sldChg>
      <pc:sldChg chg="modSp add del ord">
        <pc:chgData name="Tuy, Pétala" userId="7720f7f0-6308-4007-9f4b-90016dcab01d" providerId="ADAL" clId="{89390CCB-C790-4E53-B915-2DA86A5B7DA2}" dt="2020-07-21T01:11:40.362" v="1576" actId="2696"/>
        <pc:sldMkLst>
          <pc:docMk/>
          <pc:sldMk cId="3087448851" sldId="280"/>
        </pc:sldMkLst>
        <pc:spChg chg="mod">
          <ac:chgData name="Tuy, Pétala" userId="7720f7f0-6308-4007-9f4b-90016dcab01d" providerId="ADAL" clId="{89390CCB-C790-4E53-B915-2DA86A5B7DA2}" dt="2020-07-20T23:51:22.554" v="1324" actId="20577"/>
          <ac:spMkLst>
            <pc:docMk/>
            <pc:sldMk cId="3087448851" sldId="280"/>
            <ac:spMk id="3" creationId="{8CCE1D12-908B-4FE3-AA52-2DC78ED9E60E}"/>
          </ac:spMkLst>
        </pc:spChg>
      </pc:sldChg>
      <pc:sldChg chg="addSp modSp add">
        <pc:chgData name="Tuy, Pétala" userId="7720f7f0-6308-4007-9f4b-90016dcab01d" providerId="ADAL" clId="{89390CCB-C790-4E53-B915-2DA86A5B7DA2}" dt="2020-07-21T00:09:25.808" v="1542" actId="1076"/>
        <pc:sldMkLst>
          <pc:docMk/>
          <pc:sldMk cId="1322529547" sldId="281"/>
        </pc:sldMkLst>
        <pc:spChg chg="mod">
          <ac:chgData name="Tuy, Pétala" userId="7720f7f0-6308-4007-9f4b-90016dcab01d" providerId="ADAL" clId="{89390CCB-C790-4E53-B915-2DA86A5B7DA2}" dt="2020-07-21T00:00:26.794" v="1382"/>
          <ac:spMkLst>
            <pc:docMk/>
            <pc:sldMk cId="1322529547" sldId="281"/>
            <ac:spMk id="2" creationId="{52346097-CD67-4949-A357-E5D6CBE61669}"/>
          </ac:spMkLst>
        </pc:spChg>
        <pc:spChg chg="mod">
          <ac:chgData name="Tuy, Pétala" userId="7720f7f0-6308-4007-9f4b-90016dcab01d" providerId="ADAL" clId="{89390CCB-C790-4E53-B915-2DA86A5B7DA2}" dt="2020-07-21T00:06:58.423" v="1414" actId="20577"/>
          <ac:spMkLst>
            <pc:docMk/>
            <pc:sldMk cId="1322529547" sldId="281"/>
            <ac:spMk id="3" creationId="{F87BA5BA-7CDF-4571-B211-0BD05636260E}"/>
          </ac:spMkLst>
        </pc:spChg>
        <pc:picChg chg="add mod">
          <ac:chgData name="Tuy, Pétala" userId="7720f7f0-6308-4007-9f4b-90016dcab01d" providerId="ADAL" clId="{89390CCB-C790-4E53-B915-2DA86A5B7DA2}" dt="2020-07-21T00:09:25.808" v="1542" actId="1076"/>
          <ac:picMkLst>
            <pc:docMk/>
            <pc:sldMk cId="1322529547" sldId="281"/>
            <ac:picMk id="4" creationId="{D12E1721-F03B-4850-893F-2B77868D0BBF}"/>
          </ac:picMkLst>
        </pc:picChg>
      </pc:sldChg>
      <pc:sldChg chg="addSp modSp add">
        <pc:chgData name="Tuy, Pétala" userId="7720f7f0-6308-4007-9f4b-90016dcab01d" providerId="ADAL" clId="{89390CCB-C790-4E53-B915-2DA86A5B7DA2}" dt="2020-07-21T00:10:51.889" v="1550" actId="14100"/>
        <pc:sldMkLst>
          <pc:docMk/>
          <pc:sldMk cId="2319023487" sldId="282"/>
        </pc:sldMkLst>
        <pc:spChg chg="mod">
          <ac:chgData name="Tuy, Pétala" userId="7720f7f0-6308-4007-9f4b-90016dcab01d" providerId="ADAL" clId="{89390CCB-C790-4E53-B915-2DA86A5B7DA2}" dt="2020-07-21T00:09:38.671" v="1545"/>
          <ac:spMkLst>
            <pc:docMk/>
            <pc:sldMk cId="2319023487" sldId="282"/>
            <ac:spMk id="2" creationId="{69851008-E45C-4D5F-82CA-4F4B11600B4A}"/>
          </ac:spMkLst>
        </pc:spChg>
        <pc:spChg chg="mod">
          <ac:chgData name="Tuy, Pétala" userId="7720f7f0-6308-4007-9f4b-90016dcab01d" providerId="ADAL" clId="{89390CCB-C790-4E53-B915-2DA86A5B7DA2}" dt="2020-07-21T00:10:21.153" v="1546" actId="20577"/>
          <ac:spMkLst>
            <pc:docMk/>
            <pc:sldMk cId="2319023487" sldId="282"/>
            <ac:spMk id="3" creationId="{7B1001BD-3484-403F-B817-5DEFE13117DC}"/>
          </ac:spMkLst>
        </pc:spChg>
        <pc:picChg chg="add mod">
          <ac:chgData name="Tuy, Pétala" userId="7720f7f0-6308-4007-9f4b-90016dcab01d" providerId="ADAL" clId="{89390CCB-C790-4E53-B915-2DA86A5B7DA2}" dt="2020-07-21T00:10:51.889" v="1550" actId="14100"/>
          <ac:picMkLst>
            <pc:docMk/>
            <pc:sldMk cId="2319023487" sldId="282"/>
            <ac:picMk id="4" creationId="{8DA45E5E-234C-49ED-9DB4-02A1D3028511}"/>
          </ac:picMkLst>
        </pc:picChg>
      </pc:sldChg>
      <pc:sldChg chg="addSp delSp modSp add">
        <pc:chgData name="Tuy, Pétala" userId="7720f7f0-6308-4007-9f4b-90016dcab01d" providerId="ADAL" clId="{89390CCB-C790-4E53-B915-2DA86A5B7DA2}" dt="2020-07-21T01:25:34.661" v="1672" actId="1076"/>
        <pc:sldMkLst>
          <pc:docMk/>
          <pc:sldMk cId="741534639" sldId="283"/>
        </pc:sldMkLst>
        <pc:spChg chg="mod">
          <ac:chgData name="Tuy, Pétala" userId="7720f7f0-6308-4007-9f4b-90016dcab01d" providerId="ADAL" clId="{89390CCB-C790-4E53-B915-2DA86A5B7DA2}" dt="2020-07-21T01:25:32.326" v="1671" actId="20577"/>
          <ac:spMkLst>
            <pc:docMk/>
            <pc:sldMk cId="741534639" sldId="283"/>
            <ac:spMk id="3" creationId="{F87BA5BA-7CDF-4571-B211-0BD05636260E}"/>
          </ac:spMkLst>
        </pc:spChg>
        <pc:picChg chg="del">
          <ac:chgData name="Tuy, Pétala" userId="7720f7f0-6308-4007-9f4b-90016dcab01d" providerId="ADAL" clId="{89390CCB-C790-4E53-B915-2DA86A5B7DA2}" dt="2020-07-21T00:04:05.671" v="1403" actId="478"/>
          <ac:picMkLst>
            <pc:docMk/>
            <pc:sldMk cId="741534639" sldId="283"/>
            <ac:picMk id="4" creationId="{D12E1721-F03B-4850-893F-2B77868D0BBF}"/>
          </ac:picMkLst>
        </pc:picChg>
        <pc:picChg chg="add del mod">
          <ac:chgData name="Tuy, Pétala" userId="7720f7f0-6308-4007-9f4b-90016dcab01d" providerId="ADAL" clId="{89390CCB-C790-4E53-B915-2DA86A5B7DA2}" dt="2020-07-21T00:09:12.658" v="1538" actId="478"/>
          <ac:picMkLst>
            <pc:docMk/>
            <pc:sldMk cId="741534639" sldId="283"/>
            <ac:picMk id="5" creationId="{94DB59E8-C6F1-44B1-9B6A-7875B7ADECAE}"/>
          </ac:picMkLst>
        </pc:picChg>
        <pc:picChg chg="add mod">
          <ac:chgData name="Tuy, Pétala" userId="7720f7f0-6308-4007-9f4b-90016dcab01d" providerId="ADAL" clId="{89390CCB-C790-4E53-B915-2DA86A5B7DA2}" dt="2020-07-21T01:25:34.661" v="1672" actId="1076"/>
          <ac:picMkLst>
            <pc:docMk/>
            <pc:sldMk cId="741534639" sldId="283"/>
            <ac:picMk id="6" creationId="{4CCF8F18-B052-40F5-B7EA-35C689552A99}"/>
          </ac:picMkLst>
        </pc:picChg>
      </pc:sldChg>
      <pc:sldChg chg="modSp add ord">
        <pc:chgData name="Tuy, Pétala" userId="7720f7f0-6308-4007-9f4b-90016dcab01d" providerId="ADAL" clId="{89390CCB-C790-4E53-B915-2DA86A5B7DA2}" dt="2020-07-21T02:00:17.612" v="1758"/>
        <pc:sldMkLst>
          <pc:docMk/>
          <pc:sldMk cId="3281178829" sldId="284"/>
        </pc:sldMkLst>
        <pc:spChg chg="mod">
          <ac:chgData name="Tuy, Pétala" userId="7720f7f0-6308-4007-9f4b-90016dcab01d" providerId="ADAL" clId="{89390CCB-C790-4E53-B915-2DA86A5B7DA2}" dt="2020-07-21T01:22:43.282" v="1610"/>
          <ac:spMkLst>
            <pc:docMk/>
            <pc:sldMk cId="3281178829" sldId="284"/>
            <ac:spMk id="2" creationId="{392B0F98-0A41-4186-9EF6-09B1AD04FC98}"/>
          </ac:spMkLst>
        </pc:spChg>
        <pc:spChg chg="mod">
          <ac:chgData name="Tuy, Pétala" userId="7720f7f0-6308-4007-9f4b-90016dcab01d" providerId="ADAL" clId="{89390CCB-C790-4E53-B915-2DA86A5B7DA2}" dt="2020-07-21T02:00:04.768" v="1757" actId="20577"/>
          <ac:spMkLst>
            <pc:docMk/>
            <pc:sldMk cId="3281178829" sldId="284"/>
            <ac:spMk id="3" creationId="{836DF886-5621-49DA-91CB-2950E75E9EB2}"/>
          </ac:spMkLst>
        </pc:spChg>
      </pc:sldChg>
      <pc:sldChg chg="addSp delSp modSp add">
        <pc:chgData name="Tuy, Pétala" userId="7720f7f0-6308-4007-9f4b-90016dcab01d" providerId="ADAL" clId="{89390CCB-C790-4E53-B915-2DA86A5B7DA2}" dt="2020-07-21T01:32:22.505" v="1685" actId="732"/>
        <pc:sldMkLst>
          <pc:docMk/>
          <pc:sldMk cId="1079133468" sldId="285"/>
        </pc:sldMkLst>
        <pc:spChg chg="mod">
          <ac:chgData name="Tuy, Pétala" userId="7720f7f0-6308-4007-9f4b-90016dcab01d" providerId="ADAL" clId="{89390CCB-C790-4E53-B915-2DA86A5B7DA2}" dt="2020-07-21T01:30:26.856" v="1676" actId="20577"/>
          <ac:spMkLst>
            <pc:docMk/>
            <pc:sldMk cId="1079133468" sldId="285"/>
            <ac:spMk id="3" creationId="{F87BA5BA-7CDF-4571-B211-0BD05636260E}"/>
          </ac:spMkLst>
        </pc:spChg>
        <pc:picChg chg="add mod">
          <ac:chgData name="Tuy, Pétala" userId="7720f7f0-6308-4007-9f4b-90016dcab01d" providerId="ADAL" clId="{89390CCB-C790-4E53-B915-2DA86A5B7DA2}" dt="2020-07-21T01:31:25.176" v="1679" actId="1076"/>
          <ac:picMkLst>
            <pc:docMk/>
            <pc:sldMk cId="1079133468" sldId="285"/>
            <ac:picMk id="4" creationId="{F24235B1-69A9-4A88-9607-CD450392DF12}"/>
          </ac:picMkLst>
        </pc:picChg>
        <pc:picChg chg="add mod modCrop">
          <ac:chgData name="Tuy, Pétala" userId="7720f7f0-6308-4007-9f4b-90016dcab01d" providerId="ADAL" clId="{89390CCB-C790-4E53-B915-2DA86A5B7DA2}" dt="2020-07-21T01:32:22.505" v="1685" actId="732"/>
          <ac:picMkLst>
            <pc:docMk/>
            <pc:sldMk cId="1079133468" sldId="285"/>
            <ac:picMk id="5" creationId="{14FA38E9-60E5-40BA-9D89-6A3FE186F1A9}"/>
          </ac:picMkLst>
        </pc:picChg>
        <pc:picChg chg="del">
          <ac:chgData name="Tuy, Pétala" userId="7720f7f0-6308-4007-9f4b-90016dcab01d" providerId="ADAL" clId="{89390CCB-C790-4E53-B915-2DA86A5B7DA2}" dt="2020-07-21T01:30:18.148" v="1674" actId="478"/>
          <ac:picMkLst>
            <pc:docMk/>
            <pc:sldMk cId="1079133468" sldId="285"/>
            <ac:picMk id="6" creationId="{4CCF8F18-B052-40F5-B7EA-35C689552A99}"/>
          </ac:picMkLst>
        </pc:picChg>
      </pc:sldChg>
      <pc:sldChg chg="addSp delSp modSp add ord">
        <pc:chgData name="Tuy, Pétala" userId="7720f7f0-6308-4007-9f4b-90016dcab01d" providerId="ADAL" clId="{89390CCB-C790-4E53-B915-2DA86A5B7DA2}" dt="2020-07-21T02:08:43.372" v="1824"/>
        <pc:sldMkLst>
          <pc:docMk/>
          <pc:sldMk cId="2175201753" sldId="286"/>
        </pc:sldMkLst>
        <pc:spChg chg="mod">
          <ac:chgData name="Tuy, Pétala" userId="7720f7f0-6308-4007-9f4b-90016dcab01d" providerId="ADAL" clId="{89390CCB-C790-4E53-B915-2DA86A5B7DA2}" dt="2020-07-21T01:33:08.447" v="1688"/>
          <ac:spMkLst>
            <pc:docMk/>
            <pc:sldMk cId="2175201753" sldId="286"/>
            <ac:spMk id="2" creationId="{2E903410-A3C6-43B2-92D7-14B22C2D8D11}"/>
          </ac:spMkLst>
        </pc:spChg>
        <pc:spChg chg="del">
          <ac:chgData name="Tuy, Pétala" userId="7720f7f0-6308-4007-9f4b-90016dcab01d" providerId="ADAL" clId="{89390CCB-C790-4E53-B915-2DA86A5B7DA2}" dt="2020-07-21T01:36:08.174" v="1700" actId="478"/>
          <ac:spMkLst>
            <pc:docMk/>
            <pc:sldMk cId="2175201753" sldId="286"/>
            <ac:spMk id="3" creationId="{A991752D-A385-4A18-BA9A-876047EC1643}"/>
          </ac:spMkLst>
        </pc:spChg>
        <pc:picChg chg="add mod">
          <ac:chgData name="Tuy, Pétala" userId="7720f7f0-6308-4007-9f4b-90016dcab01d" providerId="ADAL" clId="{89390CCB-C790-4E53-B915-2DA86A5B7DA2}" dt="2020-07-21T01:35:26.488" v="1694" actId="1076"/>
          <ac:picMkLst>
            <pc:docMk/>
            <pc:sldMk cId="2175201753" sldId="286"/>
            <ac:picMk id="4" creationId="{DBC18F05-32F4-4CB2-B859-426FC1BA725C}"/>
          </ac:picMkLst>
        </pc:picChg>
        <pc:picChg chg="add mod">
          <ac:chgData name="Tuy, Pétala" userId="7720f7f0-6308-4007-9f4b-90016dcab01d" providerId="ADAL" clId="{89390CCB-C790-4E53-B915-2DA86A5B7DA2}" dt="2020-07-21T01:36:14.481" v="1702" actId="1076"/>
          <ac:picMkLst>
            <pc:docMk/>
            <pc:sldMk cId="2175201753" sldId="286"/>
            <ac:picMk id="5" creationId="{22794230-4E44-4092-B66A-445E9DCACFB9}"/>
          </ac:picMkLst>
        </pc:picChg>
      </pc:sldChg>
      <pc:sldChg chg="add del">
        <pc:chgData name="Tuy, Pétala" userId="7720f7f0-6308-4007-9f4b-90016dcab01d" providerId="ADAL" clId="{89390CCB-C790-4E53-B915-2DA86A5B7DA2}" dt="2020-07-21T01:41:51.375" v="1704"/>
        <pc:sldMkLst>
          <pc:docMk/>
          <pc:sldMk cId="283472612" sldId="287"/>
        </pc:sldMkLst>
      </pc:sldChg>
      <pc:sldChg chg="addSp delSp modSp add ord">
        <pc:chgData name="Tuy, Pétala" userId="7720f7f0-6308-4007-9f4b-90016dcab01d" providerId="ADAL" clId="{89390CCB-C790-4E53-B915-2DA86A5B7DA2}" dt="2020-07-21T01:44:52.594" v="1719" actId="732"/>
        <pc:sldMkLst>
          <pc:docMk/>
          <pc:sldMk cId="1618516927" sldId="287"/>
        </pc:sldMkLst>
        <pc:picChg chg="add mod modCrop">
          <ac:chgData name="Tuy, Pétala" userId="7720f7f0-6308-4007-9f4b-90016dcab01d" providerId="ADAL" clId="{89390CCB-C790-4E53-B915-2DA86A5B7DA2}" dt="2020-07-21T01:44:19.738" v="1715" actId="1076"/>
          <ac:picMkLst>
            <pc:docMk/>
            <pc:sldMk cId="1618516927" sldId="287"/>
            <ac:picMk id="4" creationId="{C989990D-47A3-49D6-9439-1960B4F11F99}"/>
          </ac:picMkLst>
        </pc:picChg>
        <pc:picChg chg="del">
          <ac:chgData name="Tuy, Pétala" userId="7720f7f0-6308-4007-9f4b-90016dcab01d" providerId="ADAL" clId="{89390CCB-C790-4E53-B915-2DA86A5B7DA2}" dt="2020-07-21T01:41:57.100" v="1706" actId="478"/>
          <ac:picMkLst>
            <pc:docMk/>
            <pc:sldMk cId="1618516927" sldId="287"/>
            <ac:picMk id="5" creationId="{4850BC96-3A6F-4E65-A763-8ED14079DC67}"/>
          </ac:picMkLst>
        </pc:picChg>
        <pc:picChg chg="del">
          <ac:chgData name="Tuy, Pétala" userId="7720f7f0-6308-4007-9f4b-90016dcab01d" providerId="ADAL" clId="{89390CCB-C790-4E53-B915-2DA86A5B7DA2}" dt="2020-07-21T01:41:57.516" v="1707" actId="478"/>
          <ac:picMkLst>
            <pc:docMk/>
            <pc:sldMk cId="1618516927" sldId="287"/>
            <ac:picMk id="6" creationId="{988821C4-B0E5-4A54-BC8B-DCFDD90CCF9B}"/>
          </ac:picMkLst>
        </pc:picChg>
        <pc:picChg chg="add mod modCrop">
          <ac:chgData name="Tuy, Pétala" userId="7720f7f0-6308-4007-9f4b-90016dcab01d" providerId="ADAL" clId="{89390CCB-C790-4E53-B915-2DA86A5B7DA2}" dt="2020-07-21T01:44:52.594" v="1719" actId="732"/>
          <ac:picMkLst>
            <pc:docMk/>
            <pc:sldMk cId="1618516927" sldId="287"/>
            <ac:picMk id="8" creationId="{81FD3477-EC3D-4330-B22E-B2D85EAC57FD}"/>
          </ac:picMkLst>
        </pc:picChg>
      </pc:sldChg>
      <pc:sldChg chg="addSp delSp modSp add">
        <pc:chgData name="Tuy, Pétala" userId="7720f7f0-6308-4007-9f4b-90016dcab01d" providerId="ADAL" clId="{89390CCB-C790-4E53-B915-2DA86A5B7DA2}" dt="2020-07-21T02:02:42.084" v="1814" actId="1076"/>
        <pc:sldMkLst>
          <pc:docMk/>
          <pc:sldMk cId="734588893" sldId="288"/>
        </pc:sldMkLst>
        <pc:spChg chg="add del">
          <ac:chgData name="Tuy, Pétala" userId="7720f7f0-6308-4007-9f4b-90016dcab01d" providerId="ADAL" clId="{89390CCB-C790-4E53-B915-2DA86A5B7DA2}" dt="2020-07-21T01:46:38.247" v="1724"/>
          <ac:spMkLst>
            <pc:docMk/>
            <pc:sldMk cId="734588893" sldId="288"/>
            <ac:spMk id="5" creationId="{E031126A-8DA9-4E25-B25F-36A5CA11288D}"/>
          </ac:spMkLst>
        </pc:spChg>
        <pc:spChg chg="mod">
          <ac:chgData name="Tuy, Pétala" userId="7720f7f0-6308-4007-9f4b-90016dcab01d" providerId="ADAL" clId="{89390CCB-C790-4E53-B915-2DA86A5B7DA2}" dt="2020-07-21T01:46:53.413" v="1729" actId="113"/>
          <ac:spMkLst>
            <pc:docMk/>
            <pc:sldMk cId="734588893" sldId="288"/>
            <ac:spMk id="7" creationId="{1112163E-9579-4B8F-8DD7-6FF01A3F1E15}"/>
          </ac:spMkLst>
        </pc:spChg>
        <pc:picChg chg="del">
          <ac:chgData name="Tuy, Pétala" userId="7720f7f0-6308-4007-9f4b-90016dcab01d" providerId="ADAL" clId="{89390CCB-C790-4E53-B915-2DA86A5B7DA2}" dt="2020-07-21T01:46:31.053" v="1722" actId="478"/>
          <ac:picMkLst>
            <pc:docMk/>
            <pc:sldMk cId="734588893" sldId="288"/>
            <ac:picMk id="4" creationId="{C989990D-47A3-49D6-9439-1960B4F11F99}"/>
          </ac:picMkLst>
        </pc:picChg>
        <pc:picChg chg="add mod modCrop">
          <ac:chgData name="Tuy, Pétala" userId="7720f7f0-6308-4007-9f4b-90016dcab01d" providerId="ADAL" clId="{89390CCB-C790-4E53-B915-2DA86A5B7DA2}" dt="2020-07-21T01:53:50.403" v="1737" actId="732"/>
          <ac:picMkLst>
            <pc:docMk/>
            <pc:sldMk cId="734588893" sldId="288"/>
            <ac:picMk id="6" creationId="{8B248E95-81FB-4DFC-A783-0CD744C2A2DF}"/>
          </ac:picMkLst>
        </pc:picChg>
        <pc:picChg chg="del">
          <ac:chgData name="Tuy, Pétala" userId="7720f7f0-6308-4007-9f4b-90016dcab01d" providerId="ADAL" clId="{89390CCB-C790-4E53-B915-2DA86A5B7DA2}" dt="2020-07-21T01:46:29.410" v="1721" actId="478"/>
          <ac:picMkLst>
            <pc:docMk/>
            <pc:sldMk cId="734588893" sldId="288"/>
            <ac:picMk id="8" creationId="{81FD3477-EC3D-4330-B22E-B2D85EAC57FD}"/>
          </ac:picMkLst>
        </pc:picChg>
        <pc:picChg chg="add mod">
          <ac:chgData name="Tuy, Pétala" userId="7720f7f0-6308-4007-9f4b-90016dcab01d" providerId="ADAL" clId="{89390CCB-C790-4E53-B915-2DA86A5B7DA2}" dt="2020-07-21T02:02:42.084" v="1814" actId="1076"/>
          <ac:picMkLst>
            <pc:docMk/>
            <pc:sldMk cId="734588893" sldId="288"/>
            <ac:picMk id="9" creationId="{A1C1B8C8-3A69-4DAF-A189-3E4CB8638368}"/>
          </ac:picMkLst>
        </pc:picChg>
      </pc:sldChg>
      <pc:sldChg chg="addSp modSp add ord">
        <pc:chgData name="Tuy, Pétala" userId="7720f7f0-6308-4007-9f4b-90016dcab01d" providerId="ADAL" clId="{89390CCB-C790-4E53-B915-2DA86A5B7DA2}" dt="2020-07-21T02:07:56.380" v="1822"/>
        <pc:sldMkLst>
          <pc:docMk/>
          <pc:sldMk cId="2156317744" sldId="289"/>
        </pc:sldMkLst>
        <pc:spChg chg="mod">
          <ac:chgData name="Tuy, Pétala" userId="7720f7f0-6308-4007-9f4b-90016dcab01d" providerId="ADAL" clId="{89390CCB-C790-4E53-B915-2DA86A5B7DA2}" dt="2020-07-21T01:52:50.539" v="1731"/>
          <ac:spMkLst>
            <pc:docMk/>
            <pc:sldMk cId="2156317744" sldId="289"/>
            <ac:spMk id="2" creationId="{8EF8A34E-86EA-4281-A413-F7C50D1C4285}"/>
          </ac:spMkLst>
        </pc:spChg>
        <pc:spChg chg="mod">
          <ac:chgData name="Tuy, Pétala" userId="7720f7f0-6308-4007-9f4b-90016dcab01d" providerId="ADAL" clId="{89390CCB-C790-4E53-B915-2DA86A5B7DA2}" dt="2020-07-21T01:54:20.390" v="1738"/>
          <ac:spMkLst>
            <pc:docMk/>
            <pc:sldMk cId="2156317744" sldId="289"/>
            <ac:spMk id="3" creationId="{507EB535-E713-47FC-93E2-E7C70DA8C6BE}"/>
          </ac:spMkLst>
        </pc:spChg>
        <pc:picChg chg="add mod">
          <ac:chgData name="Tuy, Pétala" userId="7720f7f0-6308-4007-9f4b-90016dcab01d" providerId="ADAL" clId="{89390CCB-C790-4E53-B915-2DA86A5B7DA2}" dt="2020-07-21T01:56:54.971" v="1746" actId="1076"/>
          <ac:picMkLst>
            <pc:docMk/>
            <pc:sldMk cId="2156317744" sldId="289"/>
            <ac:picMk id="4" creationId="{283D17A5-06C4-4D5E-8846-5E57EE5E7577}"/>
          </ac:picMkLst>
        </pc:picChg>
        <pc:picChg chg="add mod">
          <ac:chgData name="Tuy, Pétala" userId="7720f7f0-6308-4007-9f4b-90016dcab01d" providerId="ADAL" clId="{89390CCB-C790-4E53-B915-2DA86A5B7DA2}" dt="2020-07-21T01:56:50.315" v="1744" actId="14100"/>
          <ac:picMkLst>
            <pc:docMk/>
            <pc:sldMk cId="2156317744" sldId="289"/>
            <ac:picMk id="5" creationId="{60BD2496-4598-4671-9336-A58B0AC57307}"/>
          </ac:picMkLst>
        </pc:picChg>
      </pc:sldChg>
      <pc:sldChg chg="addSp delSp modSp add">
        <pc:chgData name="Tuy, Pétala" userId="7720f7f0-6308-4007-9f4b-90016dcab01d" providerId="ADAL" clId="{89390CCB-C790-4E53-B915-2DA86A5B7DA2}" dt="2020-07-21T02:15:19.893" v="1944" actId="14100"/>
        <pc:sldMkLst>
          <pc:docMk/>
          <pc:sldMk cId="1091996539" sldId="290"/>
        </pc:sldMkLst>
        <pc:spChg chg="mod">
          <ac:chgData name="Tuy, Pétala" userId="7720f7f0-6308-4007-9f4b-90016dcab01d" providerId="ADAL" clId="{89390CCB-C790-4E53-B915-2DA86A5B7DA2}" dt="2020-07-21T02:15:12.389" v="1940" actId="20577"/>
          <ac:spMkLst>
            <pc:docMk/>
            <pc:sldMk cId="1091996539" sldId="290"/>
            <ac:spMk id="7" creationId="{1112163E-9579-4B8F-8DD7-6FF01A3F1E15}"/>
          </ac:spMkLst>
        </pc:spChg>
        <pc:picChg chg="del">
          <ac:chgData name="Tuy, Pétala" userId="7720f7f0-6308-4007-9f4b-90016dcab01d" providerId="ADAL" clId="{89390CCB-C790-4E53-B915-2DA86A5B7DA2}" dt="2020-07-21T02:13:39.399" v="1906" actId="478"/>
          <ac:picMkLst>
            <pc:docMk/>
            <pc:sldMk cId="1091996539" sldId="290"/>
            <ac:picMk id="4" creationId="{12E86318-A549-4E66-AB99-9F8C01F85B40}"/>
          </ac:picMkLst>
        </pc:picChg>
        <pc:picChg chg="add mod">
          <ac:chgData name="Tuy, Pétala" userId="7720f7f0-6308-4007-9f4b-90016dcab01d" providerId="ADAL" clId="{89390CCB-C790-4E53-B915-2DA86A5B7DA2}" dt="2020-07-21T02:15:19.893" v="1944" actId="14100"/>
          <ac:picMkLst>
            <pc:docMk/>
            <pc:sldMk cId="1091996539" sldId="290"/>
            <ac:picMk id="5" creationId="{B8B02375-71EF-4D83-9612-24DF2AA6C3BE}"/>
          </ac:picMkLst>
        </pc:picChg>
        <pc:picChg chg="del">
          <ac:chgData name="Tuy, Pétala" userId="7720f7f0-6308-4007-9f4b-90016dcab01d" providerId="ADAL" clId="{89390CCB-C790-4E53-B915-2DA86A5B7DA2}" dt="2020-07-21T02:13:40.402" v="1907" actId="478"/>
          <ac:picMkLst>
            <pc:docMk/>
            <pc:sldMk cId="1091996539" sldId="290"/>
            <ac:picMk id="6" creationId="{988821C4-B0E5-4A54-BC8B-DCFDD90CCF9B}"/>
          </ac:picMkLst>
        </pc:picChg>
      </pc:sldChg>
      <pc:sldChg chg="modSp add">
        <pc:chgData name="Tuy, Pétala" userId="7720f7f0-6308-4007-9f4b-90016dcab01d" providerId="ADAL" clId="{89390CCB-C790-4E53-B915-2DA86A5B7DA2}" dt="2020-07-21T02:50:12.604" v="2222" actId="20577"/>
        <pc:sldMkLst>
          <pc:docMk/>
          <pc:sldMk cId="768522158" sldId="291"/>
        </pc:sldMkLst>
        <pc:spChg chg="mod">
          <ac:chgData name="Tuy, Pétala" userId="7720f7f0-6308-4007-9f4b-90016dcab01d" providerId="ADAL" clId="{89390CCB-C790-4E53-B915-2DA86A5B7DA2}" dt="2020-07-21T02:22:56.556" v="1977" actId="20577"/>
          <ac:spMkLst>
            <pc:docMk/>
            <pc:sldMk cId="768522158" sldId="291"/>
            <ac:spMk id="2" creationId="{48ABFAAA-691C-4054-A91D-33D750996002}"/>
          </ac:spMkLst>
        </pc:spChg>
        <pc:spChg chg="mod">
          <ac:chgData name="Tuy, Pétala" userId="7720f7f0-6308-4007-9f4b-90016dcab01d" providerId="ADAL" clId="{89390CCB-C790-4E53-B915-2DA86A5B7DA2}" dt="2020-07-21T02:50:12.604" v="2222" actId="20577"/>
          <ac:spMkLst>
            <pc:docMk/>
            <pc:sldMk cId="768522158" sldId="291"/>
            <ac:spMk id="3" creationId="{1842382D-E508-4412-849C-5798319B406C}"/>
          </ac:spMkLst>
        </pc:spChg>
      </pc:sldChg>
    </pc:docChg>
  </pc:docChgLst>
  <pc:docChgLst>
    <pc:chgData name="Tuy, Pétala" userId="7720f7f0-6308-4007-9f4b-90016dcab01d" providerId="ADAL" clId="{0E103A88-9885-4823-9ECE-FDAF09873BA9}"/>
    <pc:docChg chg="undo custSel modSld">
      <pc:chgData name="Tuy, Pétala" userId="7720f7f0-6308-4007-9f4b-90016dcab01d" providerId="ADAL" clId="{0E103A88-9885-4823-9ECE-FDAF09873BA9}" dt="2020-07-23T22:12:43.081" v="23" actId="14100"/>
      <pc:docMkLst>
        <pc:docMk/>
      </pc:docMkLst>
      <pc:sldChg chg="addSp delSp modSp">
        <pc:chgData name="Tuy, Pétala" userId="7720f7f0-6308-4007-9f4b-90016dcab01d" providerId="ADAL" clId="{0E103A88-9885-4823-9ECE-FDAF09873BA9}" dt="2020-07-22T23:09:38.644" v="1" actId="478"/>
        <pc:sldMkLst>
          <pc:docMk/>
          <pc:sldMk cId="2110424530" sldId="263"/>
        </pc:sldMkLst>
        <pc:spChg chg="add del">
          <ac:chgData name="Tuy, Pétala" userId="7720f7f0-6308-4007-9f4b-90016dcab01d" providerId="ADAL" clId="{0E103A88-9885-4823-9ECE-FDAF09873BA9}" dt="2020-07-22T23:09:38.644" v="1" actId="478"/>
          <ac:spMkLst>
            <pc:docMk/>
            <pc:sldMk cId="2110424530" sldId="263"/>
            <ac:spMk id="3" creationId="{E8789448-41F6-4313-9AD8-E293147A6DB4}"/>
          </ac:spMkLst>
        </pc:spChg>
        <pc:spChg chg="add del mod">
          <ac:chgData name="Tuy, Pétala" userId="7720f7f0-6308-4007-9f4b-90016dcab01d" providerId="ADAL" clId="{0E103A88-9885-4823-9ECE-FDAF09873BA9}" dt="2020-07-22T23:09:38.644" v="1" actId="478"/>
          <ac:spMkLst>
            <pc:docMk/>
            <pc:sldMk cId="2110424530" sldId="263"/>
            <ac:spMk id="7" creationId="{C280C795-CB18-48F8-AE49-EDCD21849952}"/>
          </ac:spMkLst>
        </pc:spChg>
      </pc:sldChg>
      <pc:sldChg chg="addSp modSp">
        <pc:chgData name="Tuy, Pétala" userId="7720f7f0-6308-4007-9f4b-90016dcab01d" providerId="ADAL" clId="{0E103A88-9885-4823-9ECE-FDAF09873BA9}" dt="2020-07-23T00:34:22.227" v="22" actId="20577"/>
        <pc:sldMkLst>
          <pc:docMk/>
          <pc:sldMk cId="3526453370" sldId="275"/>
        </pc:sldMkLst>
        <pc:spChg chg="add mod">
          <ac:chgData name="Tuy, Pétala" userId="7720f7f0-6308-4007-9f4b-90016dcab01d" providerId="ADAL" clId="{0E103A88-9885-4823-9ECE-FDAF09873BA9}" dt="2020-07-23T00:34:22.227" v="22" actId="20577"/>
          <ac:spMkLst>
            <pc:docMk/>
            <pc:sldMk cId="3526453370" sldId="275"/>
            <ac:spMk id="6" creationId="{022A7713-42F1-4086-B372-29D824F22463}"/>
          </ac:spMkLst>
        </pc:spChg>
      </pc:sldChg>
      <pc:sldChg chg="modSp">
        <pc:chgData name="Tuy, Pétala" userId="7720f7f0-6308-4007-9f4b-90016dcab01d" providerId="ADAL" clId="{0E103A88-9885-4823-9ECE-FDAF09873BA9}" dt="2020-07-23T22:12:43.081" v="23" actId="14100"/>
        <pc:sldMkLst>
          <pc:docMk/>
          <pc:sldMk cId="2319023487" sldId="282"/>
        </pc:sldMkLst>
        <pc:picChg chg="mod">
          <ac:chgData name="Tuy, Pétala" userId="7720f7f0-6308-4007-9f4b-90016dcab01d" providerId="ADAL" clId="{0E103A88-9885-4823-9ECE-FDAF09873BA9}" dt="2020-07-23T22:12:43.081" v="23" actId="14100"/>
          <ac:picMkLst>
            <pc:docMk/>
            <pc:sldMk cId="2319023487" sldId="282"/>
            <ac:picMk id="4" creationId="{8DA45E5E-234C-49ED-9DB4-02A1D3028511}"/>
          </ac:picMkLst>
        </pc:picChg>
      </pc:sldChg>
    </pc:docChg>
  </pc:docChgLst>
  <pc:docChgLst>
    <pc:chgData name="Pétala Tuy" userId="S::petala.tuy@atos.net::7720f7f0-6308-4007-9f4b-90016dcab01d" providerId="AD" clId="Web-{1DCE2B9F-4ABC-2830-6456-B8286A8898A5}"/>
    <pc:docChg chg="modSld">
      <pc:chgData name="Pétala Tuy" userId="S::petala.tuy@atos.net::7720f7f0-6308-4007-9f4b-90016dcab01d" providerId="AD" clId="Web-{1DCE2B9F-4ABC-2830-6456-B8286A8898A5}" dt="2022-08-21T22:22:22.197" v="5" actId="20577"/>
      <pc:docMkLst>
        <pc:docMk/>
      </pc:docMkLst>
      <pc:sldChg chg="modSp">
        <pc:chgData name="Pétala Tuy" userId="S::petala.tuy@atos.net::7720f7f0-6308-4007-9f4b-90016dcab01d" providerId="AD" clId="Web-{1DCE2B9F-4ABC-2830-6456-B8286A8898A5}" dt="2022-08-21T22:21:46.946" v="1" actId="20577"/>
        <pc:sldMkLst>
          <pc:docMk/>
          <pc:sldMk cId="677173865" sldId="256"/>
        </pc:sldMkLst>
        <pc:spChg chg="mod">
          <ac:chgData name="Pétala Tuy" userId="S::petala.tuy@atos.net::7720f7f0-6308-4007-9f4b-90016dcab01d" providerId="AD" clId="Web-{1DCE2B9F-4ABC-2830-6456-B8286A8898A5}" dt="2022-08-21T22:21:46.946" v="1" actId="20577"/>
          <ac:spMkLst>
            <pc:docMk/>
            <pc:sldMk cId="677173865" sldId="256"/>
            <ac:spMk id="11" creationId="{1CD3590B-EA88-4D00-A1B5-D427B378CAFD}"/>
          </ac:spMkLst>
        </pc:spChg>
      </pc:sldChg>
      <pc:sldChg chg="modSp">
        <pc:chgData name="Pétala Tuy" userId="S::petala.tuy@atos.net::7720f7f0-6308-4007-9f4b-90016dcab01d" providerId="AD" clId="Web-{1DCE2B9F-4ABC-2830-6456-B8286A8898A5}" dt="2022-08-21T22:22:22.197" v="5" actId="20577"/>
        <pc:sldMkLst>
          <pc:docMk/>
          <pc:sldMk cId="862021017" sldId="257"/>
        </pc:sldMkLst>
        <pc:spChg chg="mod">
          <ac:chgData name="Pétala Tuy" userId="S::petala.tuy@atos.net::7720f7f0-6308-4007-9f4b-90016dcab01d" providerId="AD" clId="Web-{1DCE2B9F-4ABC-2830-6456-B8286A8898A5}" dt="2022-08-21T22:22:22.197" v="5" actId="20577"/>
          <ac:spMkLst>
            <pc:docMk/>
            <pc:sldMk cId="862021017" sldId="257"/>
            <ac:spMk id="3" creationId="{6331D366-70BE-4F4C-81DB-27CAE3220B4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3T23:01:13.04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0F-3D87-44B2-8061-0F062311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59D32-29E6-4077-A1AB-FB8B717A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13CA-1B51-45FD-922A-7FD215C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A92E-C66B-4FE6-8C3D-691E4B9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C2DC-64A5-470F-A72E-C0452534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F7FE-1F26-4877-B838-E5676A7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E845-451D-41CF-8EC9-4E0F413E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F1C1-74B7-4276-ACFA-6229AC8A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E6DE-2398-4C83-A8DC-7C38BDB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6B-780F-4C16-B870-1FA6316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6D22E-5FC7-419C-8262-F14D266F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1D27-6CD8-46B6-8972-7D53D01A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3351-328B-489F-ACD1-C66B9D32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4A87-34B2-4368-8B05-D572BCC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FCAD-2F38-4CFD-B550-CDD85685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8CE0-BD78-411F-AC32-B08033E1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5AB1-DB9F-4B5D-B7B5-49299343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2BAE-61E1-4EBE-809F-98488D1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3BEF-55BF-487E-885B-ECBDBAC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37A6-9473-4F06-84AE-8E3231C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8E7A-732B-4EDB-8D20-51852245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DE3F-3ADB-4FB0-A79A-A390D8D2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A3C-F7A2-423E-A3C4-00E616F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FD0F-9E2F-4C3C-A9B0-46FF702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CFCE-0109-43FD-AF55-AC6D2D03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A07F-F11C-4CE0-9F9B-FAAF5B59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1FA-1995-4062-BD9B-D83287F6B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BBC3-CEE9-4FCC-884F-8246879D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106AE-E5F0-4752-8DFB-1478A58E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9FCE-C347-4A54-98FA-BEA65491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1EC-E8EE-49E9-864B-45B3747D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5D7-9E58-48FD-93F8-2859A24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BC3A-8A4E-4CDA-AD03-2D431D1D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F44B-CF5F-4CB5-9A41-61C6FD5E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8DEC-4E4B-4BA8-918F-95F9D02D5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977D-1D92-4657-B84D-9D2DE949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ABDD-B3C3-485E-B0BC-C2180A4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46B8C-3BA5-4EAF-9A8B-81E8D79E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4F98-3A9E-4FCF-9361-FEB5978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5545-F8E3-48A4-B32B-87D585F5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D08E6-1C4E-4A29-955F-E31C227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3C9D9-0003-4BD6-B100-1A19331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D50C-2D1B-48DD-9B1F-E1B268D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56819-8AFD-477A-A729-AC4F12CD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D52D-CD93-49BD-9D7D-9E15A365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1C8B-E26C-4104-8853-728A9947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89C-5EC0-41C3-9BE8-61A483D8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C971-4B5B-466F-9FCA-23E42653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4EF7-E349-4145-8C41-C2A8D7CB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1EA0-A640-4780-8961-E80E0E4C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9C00-6FD5-4E68-85DD-38236CF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A644-ED57-47E7-B9A1-174291E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F5D0-FCDD-4B79-B02B-B8BEB98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2DA9E-AF72-4180-B01E-91BAFA595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1AEE-0569-47AC-8DB5-4400B647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9A2C-CAA1-41C6-9546-ECE0AD9F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97E5-3FAD-457C-8041-EDF0B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392E-0FE2-46E9-9953-DE3341CE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BF12-D6CB-4133-94CB-C5C5164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8148-7513-4FDE-9DAF-07B19354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7A9D-FC95-4E94-8468-B11F4730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DC82-FB80-4196-8EB9-10E165A04CC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819A-FCC3-401B-B179-4D486D94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0BF6-2B73-4B49-8151-1F04773A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0B13-3D7D-431D-B3BC-C46FB7236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dirty="0"/>
              <a:t>Introdução ao R</a:t>
            </a:r>
            <a:endParaRPr lang="en-US" sz="7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CD3590B-EA88-4D00-A1B5-D427B378CAFD}"/>
              </a:ext>
            </a:extLst>
          </p:cNvPr>
          <p:cNvSpPr txBox="1">
            <a:spLocks/>
          </p:cNvSpPr>
          <p:nvPr/>
        </p:nvSpPr>
        <p:spPr>
          <a:xfrm>
            <a:off x="1524000" y="5123981"/>
            <a:ext cx="9144000" cy="126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n-lt"/>
                <a:cs typeface="+mn-lt"/>
              </a:rPr>
              <a:t>Ma. Pétala </a:t>
            </a:r>
            <a:r>
              <a:rPr lang="pt-BR" dirty="0" err="1">
                <a:ea typeface="+mn-lt"/>
                <a:cs typeface="+mn-lt"/>
              </a:rPr>
              <a:t>Tuy</a:t>
            </a:r>
            <a:endParaRPr lang="en-US" dirty="0" err="1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Cientista de Dados – ATOS Brasil</a:t>
            </a:r>
            <a:endParaRPr lang="en-US" dirty="0">
              <a:ea typeface="+mn-lt"/>
              <a:cs typeface="+mn-lt"/>
            </a:endParaRPr>
          </a:p>
          <a:p>
            <a:r>
              <a:rPr lang="pt-BR" dirty="0" err="1">
                <a:ea typeface="+mn-lt"/>
                <a:cs typeface="+mn-lt"/>
              </a:rPr>
              <a:t>Distinguished</a:t>
            </a:r>
            <a:r>
              <a:rPr lang="pt-BR" dirty="0">
                <a:ea typeface="+mn-lt"/>
                <a:cs typeface="+mn-lt"/>
              </a:rPr>
              <a:t> Expert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Membro da Comunidade Científica Atos</a:t>
            </a:r>
            <a:endParaRPr lang="en-US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17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B73-E463-4EE6-97D0-4102388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Como Calculadora</a:t>
            </a:r>
            <a:br>
              <a:rPr lang="pt-BR" dirty="0"/>
            </a:br>
            <a:r>
              <a:rPr lang="pt-BR" sz="2800" dirty="0"/>
              <a:t>Operadores Lógicos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6E721-6D5F-47B6-AF36-F23D4428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86" y="2141537"/>
            <a:ext cx="6574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063B-E9E4-4A2A-AD58-FDB3F701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If, else e else if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DFCFA-0E15-4522-A8B2-0B9BDB3A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218"/>
            <a:ext cx="5558423" cy="47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1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9878-96E7-4927-BEEC-C908EF63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If, else e else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64E7-64EE-4181-9916-1B30BB54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TRUE e FALSE, o R aceita 1 e 0, respectivamente</a:t>
            </a:r>
          </a:p>
          <a:p>
            <a:endParaRPr lang="pt-BR" dirty="0"/>
          </a:p>
          <a:p>
            <a:r>
              <a:rPr lang="pt-BR" dirty="0"/>
              <a:t>Objetos character, </a:t>
            </a:r>
            <a:r>
              <a:rPr lang="pt-BR" b="1" dirty="0"/>
              <a:t>NA</a:t>
            </a:r>
            <a:r>
              <a:rPr lang="pt-BR" dirty="0"/>
              <a:t>, </a:t>
            </a:r>
            <a:r>
              <a:rPr lang="pt-BR" b="1" dirty="0"/>
              <a:t>NaN</a:t>
            </a:r>
            <a:r>
              <a:rPr lang="pt-BR" dirty="0"/>
              <a:t> e list não são interpretáveis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n-US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Else e else if são opcionais.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5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E99D-4E8A-4336-9475-90A1E436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E17EC-7F66-4370-93AB-EB8A06D1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90688"/>
            <a:ext cx="4876947" cy="2079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C090E-22B1-4222-A9E6-E86E48F6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24892"/>
            <a:ext cx="1660785" cy="24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8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B222-B278-4416-8932-746982CE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Ifelse()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8EDD3-2F78-49AF-93E1-B63A429C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533811"/>
            <a:ext cx="6697668" cy="1548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78326-1EA0-4488-A5B6-EB5BC0D1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6" y="3673894"/>
            <a:ext cx="9191048" cy="26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2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6882-192A-493B-8088-C55A2D12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While()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70A47-7640-4739-A24E-FB9E933C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2007"/>
            <a:ext cx="4698764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5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9FDE-5179-4BB0-9897-B4C06F2C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Vetorização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649C-64F7-4CBA-B17F-42DD57E3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são objetos que guardam dados.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16E1D-AB5A-48E1-A80F-6152FD35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1" y="2544750"/>
            <a:ext cx="2203553" cy="2114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FA6DD-2E74-48F5-8AD6-410054A3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1" y="4794506"/>
            <a:ext cx="7580516" cy="18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BAD1-B447-4FBA-9EC5-6D27792E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Reciclagem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FDE-8700-4ABC-9B69-984DAEE2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Soma de vetores de tamanhos diferentes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03BD3-2D4E-4ED9-AC68-69E91ADF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51" y="2429029"/>
            <a:ext cx="3238512" cy="1723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7FA08-8C76-4D40-B2AC-5E00D37B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51" y="4445481"/>
            <a:ext cx="3321931" cy="20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6FA-E275-494A-8CCB-33827265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C2F-C684-403C-8A42-1C7C78A8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Funções também são objetos! </a:t>
            </a:r>
          </a:p>
          <a:p>
            <a:endParaRPr lang="en-US" dirty="0"/>
          </a:p>
          <a:p>
            <a:r>
              <a:rPr lang="pt-BR" dirty="0"/>
              <a:t>Funções podem ser passadas como </a:t>
            </a:r>
            <a:r>
              <a:rPr lang="pt-BR" b="1" dirty="0"/>
              <a:t>argumentos</a:t>
            </a:r>
            <a:r>
              <a:rPr lang="pt-BR" dirty="0"/>
              <a:t> de outras </a:t>
            </a:r>
            <a:r>
              <a:rPr lang="en-US" b="1" dirty="0" err="1"/>
              <a:t>funções</a:t>
            </a:r>
            <a:endParaRPr lang="en-US" b="1" dirty="0"/>
          </a:p>
          <a:p>
            <a:endParaRPr lang="en-US" dirty="0"/>
          </a:p>
          <a:p>
            <a:r>
              <a:rPr lang="pt-BR" dirty="0"/>
              <a:t>Use suas funções como se tivessem vindas com o 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nome_da_funcao</a:t>
            </a:r>
            <a:r>
              <a:rPr lang="en-US" dirty="0"/>
              <a:t>(...)</a:t>
            </a:r>
          </a:p>
          <a:p>
            <a:pPr marL="0" indent="0">
              <a:buNone/>
            </a:pPr>
            <a:endParaRPr lang="en-US" dirty="0"/>
          </a:p>
          <a:p>
            <a:r>
              <a:rPr lang="pt-BR" dirty="0"/>
              <a:t>Crie uma função sempre que for </a:t>
            </a:r>
            <a:r>
              <a:rPr lang="pt-BR" b="1" dirty="0"/>
              <a:t>repetir</a:t>
            </a:r>
            <a:r>
              <a:rPr lang="pt-BR" dirty="0"/>
              <a:t> o </a:t>
            </a:r>
            <a:r>
              <a:rPr lang="pt-BR" b="1" dirty="0"/>
              <a:t>código</a:t>
            </a:r>
            <a:r>
              <a:rPr lang="pt-BR" dirty="0"/>
              <a:t> e for mudar poucas coisas entre essas repetições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91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F8DF-3EB8-4FE0-A66A-8EB103B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24567-F0D9-46AB-ABDD-AD19718D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973"/>
            <a:ext cx="7648716" cy="1947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5A988-64F9-4301-8F54-92916CDE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6789"/>
            <a:ext cx="4765315" cy="1325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2A7713-42F1-4086-B372-29D824F22463}"/>
              </a:ext>
            </a:extLst>
          </p:cNvPr>
          <p:cNvSpPr txBox="1">
            <a:spLocks/>
          </p:cNvSpPr>
          <p:nvPr/>
        </p:nvSpPr>
        <p:spPr>
          <a:xfrm>
            <a:off x="7450112" y="3912432"/>
            <a:ext cx="3903688" cy="170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FF0000"/>
                </a:solidFill>
              </a:rPr>
              <a:t>Crie uma </a:t>
            </a:r>
            <a:r>
              <a:rPr lang="pt-BR" dirty="0">
                <a:solidFill>
                  <a:srgbClr val="FF0000"/>
                </a:solidFill>
              </a:rPr>
              <a:t>função que recebe dois argumentos x e y e realiza a soma dos argumentos!</a:t>
            </a:r>
          </a:p>
        </p:txBody>
      </p:sp>
    </p:spTree>
    <p:extLst>
      <p:ext uri="{BB962C8B-B14F-4D97-AF65-F5344CB8AC3E}">
        <p14:creationId xmlns:p14="http://schemas.microsoft.com/office/powerpoint/2010/main" val="352645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B02-90A7-40CF-A7F5-0387AEB8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117A-1C85-4EC7-A99F-304752D3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que é R? Por que R?</a:t>
            </a:r>
          </a:p>
          <a:p>
            <a:r>
              <a:rPr lang="pt-BR" dirty="0"/>
              <a:t>Como Instalar</a:t>
            </a:r>
          </a:p>
          <a:p>
            <a:r>
              <a:rPr lang="pt-BR" dirty="0"/>
              <a:t>Primeiro Contato com o R</a:t>
            </a:r>
          </a:p>
          <a:p>
            <a:r>
              <a:rPr lang="pt-BR" dirty="0"/>
              <a:t>Help no R</a:t>
            </a:r>
          </a:p>
          <a:p>
            <a:r>
              <a:rPr lang="pt-BR" dirty="0"/>
              <a:t>R como Calculadora</a:t>
            </a:r>
          </a:p>
          <a:p>
            <a:r>
              <a:rPr lang="pt-BR" dirty="0"/>
              <a:t>If, else e else if, For, Ifelse, While</a:t>
            </a:r>
          </a:p>
          <a:p>
            <a:r>
              <a:rPr lang="pt-BR" dirty="0"/>
              <a:t>Vetorização / Reciclagem</a:t>
            </a:r>
          </a:p>
          <a:p>
            <a:r>
              <a:rPr lang="pt-BR" dirty="0"/>
              <a:t>Funções</a:t>
            </a:r>
          </a:p>
          <a:p>
            <a:r>
              <a:rPr lang="pt-BR" dirty="0"/>
              <a:t>Estruturas de dados</a:t>
            </a:r>
          </a:p>
          <a:p>
            <a:r>
              <a:rPr lang="pt-BR" dirty="0"/>
              <a:t>Dimensões e comprimento</a:t>
            </a:r>
          </a:p>
          <a:p>
            <a:r>
              <a:rPr lang="pt-BR" dirty="0"/>
              <a:t>Subsetting </a:t>
            </a:r>
          </a:p>
          <a:p>
            <a:r>
              <a:rPr lang="pt-BR" dirty="0"/>
              <a:t>Explorando o conjunto de dados!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7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67F3-1697-4294-B084-2B9C403F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AA2A9-C8B6-40F0-A9AE-8428EC23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02" y="1690688"/>
            <a:ext cx="9478000" cy="50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1F5F-5DF9-47F1-9E39-5000984B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BBD4-4B15-43C5-B48C-BBAC24A6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de dados básicas no R: </a:t>
            </a:r>
          </a:p>
          <a:p>
            <a:pPr marL="0" indent="0">
              <a:buNone/>
            </a:pPr>
            <a:r>
              <a:rPr lang="pt-BR" b="1" dirty="0"/>
              <a:t>Vetores </a:t>
            </a:r>
            <a:r>
              <a:rPr lang="pt-BR" dirty="0"/>
              <a:t>- </a:t>
            </a:r>
            <a:r>
              <a:rPr lang="pt-BR" b="1" dirty="0"/>
              <a:t>Fatores </a:t>
            </a:r>
            <a:r>
              <a:rPr lang="pt-BR" dirty="0"/>
              <a:t>- </a:t>
            </a:r>
            <a:r>
              <a:rPr lang="pt-BR" b="1" dirty="0"/>
              <a:t>Matrizes </a:t>
            </a:r>
            <a:r>
              <a:rPr lang="pt-BR" dirty="0"/>
              <a:t>- </a:t>
            </a:r>
            <a:r>
              <a:rPr lang="pt-BR" b="1" dirty="0"/>
              <a:t>Listas</a:t>
            </a:r>
            <a:r>
              <a:rPr lang="pt-BR" dirty="0"/>
              <a:t> – </a:t>
            </a:r>
            <a:r>
              <a:rPr lang="pt-BR" b="1" dirty="0"/>
              <a:t>DataFrames</a:t>
            </a:r>
          </a:p>
          <a:p>
            <a:endParaRPr lang="pt-BR" dirty="0"/>
          </a:p>
          <a:p>
            <a:r>
              <a:rPr lang="pt-BR" b="1" dirty="0"/>
              <a:t>Vetor</a:t>
            </a:r>
            <a:r>
              <a:rPr lang="pt-BR" dirty="0"/>
              <a:t>: homogêneo e unidimensional</a:t>
            </a:r>
          </a:p>
          <a:p>
            <a:r>
              <a:rPr lang="pt-BR" b="1" dirty="0"/>
              <a:t>Matriz</a:t>
            </a:r>
            <a:r>
              <a:rPr lang="pt-BR" dirty="0"/>
              <a:t>: homogêneo e bidimensional</a:t>
            </a:r>
          </a:p>
          <a:p>
            <a:r>
              <a:rPr lang="pt-BR" b="1" dirty="0"/>
              <a:t>Lista</a:t>
            </a:r>
            <a:r>
              <a:rPr lang="pt-BR" dirty="0"/>
              <a:t>: heterogêneo</a:t>
            </a:r>
          </a:p>
          <a:p>
            <a:r>
              <a:rPr lang="pt-BR" b="1" dirty="0"/>
              <a:t>Data frame</a:t>
            </a:r>
            <a:r>
              <a:rPr lang="pt-BR" dirty="0"/>
              <a:t>: heterogêneo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24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6097-CD67-4949-A357-E5D6CBE6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A5BA-7CDF-4571-B211-0BD05636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Vetores</a:t>
            </a:r>
            <a:r>
              <a:rPr lang="pt-BR" dirty="0"/>
              <a:t>: Sequências de valores numéricos ou não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E1721-F03B-4850-893F-2B77868D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8989"/>
            <a:ext cx="7483502" cy="13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2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0F98-0A41-4186-9EF6-09B1AD04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F886-5621-49DA-91CB-2950E75E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Quando dois tipos de objetos são inseridos uma estrutura homogênea (vetores ou matrizes), o R converte converterá o objeto para o tipo mais flexível, na ordem: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Logical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Integer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Double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Character</a:t>
            </a:r>
          </a:p>
          <a:p>
            <a:endParaRPr lang="pt-BR" dirty="0"/>
          </a:p>
          <a:p>
            <a:r>
              <a:rPr lang="pt-BR" dirty="0"/>
              <a:t>Na lista acima, character é o tipo mais flexível.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8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6097-CD67-4949-A357-E5D6CBE6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A5BA-7CDF-4571-B211-0BD05636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Fatores</a:t>
            </a:r>
            <a:r>
              <a:rPr lang="pt-BR" dirty="0"/>
              <a:t>: Vetores de inteiros utilizados para ordenar strings</a:t>
            </a:r>
          </a:p>
          <a:p>
            <a:endParaRPr lang="pt-BR" dirty="0"/>
          </a:p>
          <a:p>
            <a:r>
              <a:rPr lang="pt-BR" dirty="0"/>
              <a:t>Contém apenas valores pré-definidos, chamados </a:t>
            </a:r>
            <a:r>
              <a:rPr lang="pt-BR" i="1" dirty="0"/>
              <a:t>levels</a:t>
            </a:r>
            <a:r>
              <a:rPr lang="pt-BR" dirty="0"/>
              <a:t>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F8F18-B052-40F5-B7EA-35C68955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28" y="4001294"/>
            <a:ext cx="8510307" cy="10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3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6097-CD67-4949-A357-E5D6CBE6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A5BA-7CDF-4571-B211-0BD05636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Sempre tome cuidado ao converter factors em objetos numéricos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235B1-69A9-4A88-9607-CD450392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8528"/>
            <a:ext cx="5938984" cy="1089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A38E9-60E5-40BA-9D89-6A3FE186F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43" r="22677"/>
          <a:stretch/>
        </p:blipFill>
        <p:spPr>
          <a:xfrm>
            <a:off x="864468" y="4560587"/>
            <a:ext cx="4045158" cy="108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1008-E45C-4D5F-82CA-4F4B116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01BD-3484-403F-B817-5DEFE13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Matrizes</a:t>
            </a:r>
            <a:r>
              <a:rPr lang="pt-BR" dirty="0"/>
              <a:t>: Combinações de vetores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45E5E-234C-49ED-9DB4-02A1D302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03144"/>
            <a:ext cx="5026307" cy="25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A57-F5A9-45FF-A503-4124A038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516A-63FC-4064-979E-AB7BFE52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Listas</a:t>
            </a:r>
            <a:r>
              <a:rPr lang="pt-BR" dirty="0"/>
              <a:t>: Utilizados para combinar diferentes objetos em um objeto único.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EA914-93A7-40E6-927A-9C32F580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86" y="3927423"/>
            <a:ext cx="2564276" cy="189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8347D-2580-4178-AA2E-BD01DAC2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86" y="3001317"/>
            <a:ext cx="9375568" cy="3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4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7686-C38E-4CB4-AEC0-4820A2D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65EA-F0A4-4D27-864D-E53C7A5F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12163E-9579-4B8F-8DD7-6FF01A3F1E15}"/>
              </a:ext>
            </a:extLst>
          </p:cNvPr>
          <p:cNvSpPr txBox="1">
            <a:spLocks/>
          </p:cNvSpPr>
          <p:nvPr/>
        </p:nvSpPr>
        <p:spPr>
          <a:xfrm>
            <a:off x="838200" y="1620966"/>
            <a:ext cx="10515600" cy="807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Data Frames</a:t>
            </a:r>
            <a:r>
              <a:rPr lang="pt-BR" dirty="0"/>
              <a:t>: Tabela de uma base de dados, em que cada linha corresponde a um registo (linha) da tabela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9990D-47A3-49D6-9439-1960B4F11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9103"/>
          <a:stretch/>
        </p:blipFill>
        <p:spPr>
          <a:xfrm>
            <a:off x="1116182" y="2780167"/>
            <a:ext cx="7859005" cy="784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D3477-EC3D-4330-B22E-B2D85EAC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02"/>
          <a:stretch/>
        </p:blipFill>
        <p:spPr>
          <a:xfrm>
            <a:off x="1116182" y="4356864"/>
            <a:ext cx="2708539" cy="18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7686-C38E-4CB4-AEC0-4820A2D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65EA-F0A4-4D27-864D-E53C7A5F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12163E-9579-4B8F-8DD7-6FF01A3F1E15}"/>
              </a:ext>
            </a:extLst>
          </p:cNvPr>
          <p:cNvSpPr txBox="1">
            <a:spLocks/>
          </p:cNvSpPr>
          <p:nvPr/>
        </p:nvSpPr>
        <p:spPr>
          <a:xfrm>
            <a:off x="838200" y="1620966"/>
            <a:ext cx="10515600" cy="80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É possível combinar data frames usando as funções </a:t>
            </a:r>
            <a:r>
              <a:rPr lang="pt-BR" b="1" dirty="0"/>
              <a:t>rbind()</a:t>
            </a:r>
            <a:r>
              <a:rPr lang="pt-BR" dirty="0"/>
              <a:t> e </a:t>
            </a:r>
            <a:r>
              <a:rPr lang="pt-BR" b="1" dirty="0"/>
              <a:t>cbind()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48E95-81FB-4DFC-A783-0CD744C2A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8"/>
          <a:stretch/>
        </p:blipFill>
        <p:spPr>
          <a:xfrm>
            <a:off x="838200" y="2456480"/>
            <a:ext cx="7824855" cy="1172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1B8C8-3A69-4DAF-A189-3E4CB863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3800"/>
            <a:ext cx="2690745" cy="23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8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6F31-A460-44AB-A341-A6C8989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D366-70BE-4F4C-81DB-27CAE322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/>
              <a:t>R é uma linguagem com </a:t>
            </a:r>
            <a:r>
              <a:rPr lang="pt-BR" b="1" dirty="0"/>
              <a:t>foco explícito em estatística</a:t>
            </a:r>
            <a:r>
              <a:rPr lang="pt-BR" dirty="0"/>
              <a:t>. Se a matemática é o fator de maior peso na construção do seu projeto, não hesite em escolhê-lo. </a:t>
            </a:r>
            <a:endParaRPr lang="pt-BR" dirty="0">
              <a:cs typeface="Calibri"/>
            </a:endParaRPr>
          </a:p>
          <a:p>
            <a:endParaRPr lang="pt-BR" dirty="0"/>
          </a:p>
          <a:p>
            <a:r>
              <a:rPr lang="pt-BR" dirty="0"/>
              <a:t>R foi desenvolvida por </a:t>
            </a:r>
            <a:r>
              <a:rPr lang="pt-BR" b="1" dirty="0"/>
              <a:t>estatísticos para estatística</a:t>
            </a:r>
            <a:r>
              <a:rPr lang="pt-BR" dirty="0"/>
              <a:t>. Possui excelente documentação e um riquíssimo ecossistema de pacotes para diferentes áreas de aplicação.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1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A34E-86EA-4281-A413-F7C50D1C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B535-E713-47FC-93E2-E7C70DA8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Chamamos de </a:t>
            </a:r>
            <a:r>
              <a:rPr lang="pt-BR" i="1" dirty="0"/>
              <a:t>subsetting</a:t>
            </a:r>
            <a:r>
              <a:rPr lang="pt-BR" dirty="0"/>
              <a:t> a seleção de um subconjunto de um objeto. No R, existem três tipos principais de operação de subsetting: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17A5-06C4-4D5E-8846-5E57EE5E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2" y="3330817"/>
            <a:ext cx="4317103" cy="135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D2496-4598-4671-9336-A58B0AC5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02" y="3330817"/>
            <a:ext cx="4415293" cy="236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7686-C38E-4CB4-AEC0-4820A2D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65EA-F0A4-4D27-864D-E53C7A5F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821C4-B0E5-4A54-BC8B-DCFDD90CC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32"/>
          <a:stretch/>
        </p:blipFill>
        <p:spPr>
          <a:xfrm>
            <a:off x="838200" y="3609720"/>
            <a:ext cx="8439150" cy="138586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12163E-9579-4B8F-8DD7-6FF01A3F1E15}"/>
              </a:ext>
            </a:extLst>
          </p:cNvPr>
          <p:cNvSpPr txBox="1">
            <a:spLocks/>
          </p:cNvSpPr>
          <p:nvPr/>
        </p:nvSpPr>
        <p:spPr>
          <a:xfrm>
            <a:off x="838200" y="1620966"/>
            <a:ext cx="10515600" cy="80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Lendo um data frame no formato excel.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86318-A549-4E66-AB99-9F8C01F8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44" y="2601967"/>
            <a:ext cx="8629357" cy="5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7686-C38E-4CB4-AEC0-4820A2D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65EA-F0A4-4D27-864D-E53C7A5F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12163E-9579-4B8F-8DD7-6FF01A3F1E15}"/>
              </a:ext>
            </a:extLst>
          </p:cNvPr>
          <p:cNvSpPr txBox="1">
            <a:spLocks/>
          </p:cNvSpPr>
          <p:nvPr/>
        </p:nvSpPr>
        <p:spPr>
          <a:xfrm>
            <a:off x="838200" y="1620965"/>
            <a:ext cx="10515600" cy="4555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Escrevendo um data frame no formato csv</a:t>
            </a:r>
          </a:p>
          <a:p>
            <a:endParaRPr lang="pt-BR" dirty="0"/>
          </a:p>
          <a:p>
            <a:r>
              <a:rPr lang="pt-BR" dirty="0"/>
              <a:t>Lendo um data frame no formato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02375-71EF-4D83-9612-24DF2AA6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10" y="3429000"/>
            <a:ext cx="6195645" cy="16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3410-A3C6-43B2-92D7-14B22C2D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Dimensões</a:t>
            </a:r>
            <a:r>
              <a:rPr lang="en-US" dirty="0"/>
              <a:t> e </a:t>
            </a:r>
            <a:r>
              <a:rPr lang="en-US" dirty="0" err="1"/>
              <a:t>comprimentos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8F05-32F4-4CB2-B859-426FC1B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4762"/>
            <a:ext cx="2968214" cy="3240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94230-4E44-4092-B66A-445E9DCA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48" y="2026151"/>
            <a:ext cx="2820280" cy="43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1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AAA-691C-4054-A91D-33D7509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o conjunto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82D-E508-4412-849C-5798319B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Renomear colunas </a:t>
            </a:r>
          </a:p>
          <a:p>
            <a:endParaRPr lang="pt-BR" dirty="0"/>
          </a:p>
          <a:p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datas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Removendo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desnecessárias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Transformando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numéricas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Subsetting</a:t>
            </a:r>
            <a:r>
              <a:rPr lang="en-US"/>
              <a:t> data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8C0D-7742-4FA0-ACD4-319DF10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1582-88E6-40B6-BC49-24BBE5F5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 </a:t>
            </a:r>
            <a:r>
              <a:rPr lang="en-US" b="1" dirty="0" err="1"/>
              <a:t>graça</a:t>
            </a:r>
            <a:r>
              <a:rPr lang="en-US" b="1" dirty="0"/>
              <a:t>!</a:t>
            </a:r>
          </a:p>
          <a:p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endParaRPr lang="en-US" dirty="0"/>
          </a:p>
          <a:p>
            <a:r>
              <a:rPr lang="pt-BR" dirty="0"/>
              <a:t>Escrito por </a:t>
            </a:r>
            <a:r>
              <a:rPr lang="pt-BR" u="sng" dirty="0"/>
              <a:t>estatísticos, para estatísticos</a:t>
            </a:r>
          </a:p>
          <a:p>
            <a:r>
              <a:rPr lang="pt-BR" dirty="0"/>
              <a:t>Atualizado e com grande gama de funções analíticas</a:t>
            </a:r>
          </a:p>
          <a:p>
            <a:r>
              <a:rPr lang="pt-BR" dirty="0"/>
              <a:t>Comunidade ativa e crescente</a:t>
            </a:r>
          </a:p>
          <a:p>
            <a:r>
              <a:rPr lang="pt-BR" dirty="0"/>
              <a:t>Permite </a:t>
            </a:r>
            <a:r>
              <a:rPr lang="pt-BR" b="1" dirty="0"/>
              <a:t>analisar</a:t>
            </a:r>
            <a:r>
              <a:rPr lang="pt-BR" dirty="0"/>
              <a:t>, </a:t>
            </a:r>
            <a:r>
              <a:rPr lang="pt-BR" b="1" dirty="0"/>
              <a:t>manusear </a:t>
            </a:r>
            <a:r>
              <a:rPr lang="pt-BR" dirty="0"/>
              <a:t>e </a:t>
            </a:r>
            <a:r>
              <a:rPr lang="pt-BR" b="1" dirty="0"/>
              <a:t>limpar </a:t>
            </a:r>
            <a:r>
              <a:rPr lang="pt-BR" dirty="0"/>
              <a:t>dados com mais </a:t>
            </a:r>
            <a:r>
              <a:rPr lang="pt-BR" b="1" dirty="0"/>
              <a:t>facilidade </a:t>
            </a:r>
            <a:r>
              <a:rPr lang="en-US" dirty="0"/>
              <a:t>e </a:t>
            </a:r>
            <a:r>
              <a:rPr lang="en-US" b="1" dirty="0" err="1"/>
              <a:t>agilidade</a:t>
            </a:r>
            <a:endParaRPr lang="en-US" b="1" dirty="0"/>
          </a:p>
          <a:p>
            <a:r>
              <a:rPr lang="pt-BR" dirty="0"/>
              <a:t>Possui sistema e </a:t>
            </a:r>
            <a:r>
              <a:rPr lang="pt-BR" b="1" dirty="0"/>
              <a:t>pacotes</a:t>
            </a:r>
            <a:r>
              <a:rPr lang="pt-BR" dirty="0"/>
              <a:t> de </a:t>
            </a:r>
            <a:r>
              <a:rPr lang="pt-BR" b="1" dirty="0"/>
              <a:t>visualização </a:t>
            </a:r>
            <a:r>
              <a:rPr lang="pt-BR" dirty="0"/>
              <a:t>de dados que é </a:t>
            </a:r>
            <a:r>
              <a:rPr lang="en-US" b="1" dirty="0" err="1"/>
              <a:t>referência</a:t>
            </a:r>
            <a:endParaRPr lang="en-US" b="1" dirty="0"/>
          </a:p>
          <a:p>
            <a:r>
              <a:rPr lang="pt-BR" dirty="0"/>
              <a:t>Tem, potencialmente, </a:t>
            </a:r>
            <a:r>
              <a:rPr lang="pt-BR" b="1" dirty="0"/>
              <a:t>capacidade </a:t>
            </a:r>
            <a:r>
              <a:rPr lang="pt-BR" dirty="0"/>
              <a:t>de </a:t>
            </a:r>
            <a:r>
              <a:rPr lang="pt-BR" b="1" dirty="0"/>
              <a:t>interagir</a:t>
            </a:r>
            <a:r>
              <a:rPr lang="pt-BR" dirty="0"/>
              <a:t> com qualquer</a:t>
            </a:r>
            <a:r>
              <a:rPr lang="pt-BR" b="1" dirty="0"/>
              <a:t> software </a:t>
            </a:r>
            <a:r>
              <a:rPr lang="pt-BR" dirty="0"/>
              <a:t>e </a:t>
            </a:r>
            <a:r>
              <a:rPr lang="pt-BR" b="1" dirty="0"/>
              <a:t>linguagem</a:t>
            </a:r>
            <a:r>
              <a:rPr lang="pt-BR" dirty="0"/>
              <a:t> de programação, inclusive com o SAS </a:t>
            </a:r>
            <a:r>
              <a:rPr lang="en-US" dirty="0"/>
              <a:t>Excel</a:t>
            </a:r>
          </a:p>
          <a:p>
            <a:r>
              <a:rPr lang="pt-BR" dirty="0"/>
              <a:t>Facilita a análise de dados colaborativa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15E9-05B0-48CE-8C59-15DA77D8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Instalar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9FE1-9893-4E29-81D8-351835CD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Baixar o R:</a:t>
            </a:r>
          </a:p>
          <a:p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pt-BR" dirty="0"/>
              <a:t>Baixar o RStudio: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https://rstudio.com/products/rstudio/download/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Studio - Compre agora na Software.com.br">
            <a:extLst>
              <a:ext uri="{FF2B5EF4-FFF2-40B4-BE49-F238E27FC236}">
                <a16:creationId xmlns:a16="http://schemas.microsoft.com/office/drawing/2014/main" id="{0055FBC4-3152-4011-9C32-0828E533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67" y="335320"/>
            <a:ext cx="7964794" cy="618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3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DCEA-E869-48C9-BEE7-3DD289A7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Contato com o 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8AEA-302E-46F0-A596-BF7FCF6A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getwd()</a:t>
            </a:r>
          </a:p>
          <a:p>
            <a:endParaRPr lang="pt-BR" dirty="0"/>
          </a:p>
          <a:p>
            <a:r>
              <a:rPr lang="pt-BR" dirty="0"/>
              <a:t>setwd()</a:t>
            </a:r>
          </a:p>
          <a:p>
            <a:endParaRPr lang="pt-BR" dirty="0"/>
          </a:p>
          <a:p>
            <a:r>
              <a:rPr lang="pt-BR" dirty="0"/>
              <a:t>install.packages("&lt;nome_do_pacote&gt;")</a:t>
            </a:r>
          </a:p>
          <a:p>
            <a:endParaRPr lang="pt-BR" dirty="0"/>
          </a:p>
          <a:p>
            <a:r>
              <a:rPr lang="en-US" dirty="0"/>
              <a:t>library(&lt;</a:t>
            </a:r>
            <a:r>
              <a:rPr lang="en-US" dirty="0" err="1"/>
              <a:t>nome_do_pacote</a:t>
            </a:r>
            <a:r>
              <a:rPr lang="en-US" dirty="0"/>
              <a:t>&gt;)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Instale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pacote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“ggplot2”</a:t>
            </a:r>
          </a:p>
        </p:txBody>
      </p:sp>
    </p:spTree>
    <p:extLst>
      <p:ext uri="{BB962C8B-B14F-4D97-AF65-F5344CB8AC3E}">
        <p14:creationId xmlns:p14="http://schemas.microsoft.com/office/powerpoint/2010/main" val="221672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83F6-071B-4469-91FB-54BA6897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Help no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9448-41F6-4313-9AD8-E293147A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22" y="1825625"/>
            <a:ext cx="10620756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4000" dirty="0">
                <a:solidFill>
                  <a:schemeClr val="accent1"/>
                </a:solidFill>
              </a:rPr>
              <a:t>G</a:t>
            </a:r>
            <a:r>
              <a:rPr lang="pt-BR" sz="4000" dirty="0">
                <a:solidFill>
                  <a:srgbClr val="FF0000"/>
                </a:solidFill>
              </a:rPr>
              <a:t>o</a:t>
            </a:r>
            <a:r>
              <a:rPr lang="pt-BR" sz="4000" dirty="0">
                <a:solidFill>
                  <a:schemeClr val="accent2"/>
                </a:solidFill>
              </a:rPr>
              <a:t>o</a:t>
            </a:r>
            <a:r>
              <a:rPr lang="pt-BR" sz="4000" dirty="0">
                <a:solidFill>
                  <a:schemeClr val="accent1"/>
                </a:solidFill>
              </a:rPr>
              <a:t>g</a:t>
            </a:r>
            <a:r>
              <a:rPr lang="pt-BR" sz="4000" dirty="0">
                <a:solidFill>
                  <a:schemeClr val="accent6"/>
                </a:solidFill>
              </a:rPr>
              <a:t>l</a:t>
            </a:r>
            <a:r>
              <a:rPr lang="pt-BR" sz="4000" dirty="0">
                <a:solidFill>
                  <a:srgbClr val="FF0000"/>
                </a:solidFill>
              </a:rPr>
              <a:t>e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C34CC-5891-42FF-BD9D-07DE853D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0" y="4476506"/>
            <a:ext cx="3419475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E621A-76C7-4BBD-811A-688CC208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2" y="1900067"/>
            <a:ext cx="2827579" cy="6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2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3069-4CED-4DFB-B704-88BF4262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Como Calculadora</a:t>
            </a:r>
            <a:br>
              <a:rPr lang="pt-BR" sz="3200" dirty="0"/>
            </a:br>
            <a:r>
              <a:rPr lang="pt-BR" sz="3200" dirty="0"/>
              <a:t>Operadores Aritméticos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6EC674-6740-46E5-9E3E-4AA777783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073" y="2363372"/>
            <a:ext cx="7233406" cy="37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7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288E2B671974DBB74C5D4620AAC32" ma:contentTypeVersion="12" ma:contentTypeDescription="Create a new document." ma:contentTypeScope="" ma:versionID="3105131410c6c04369b93e3c82d83015">
  <xsd:schema xmlns:xsd="http://www.w3.org/2001/XMLSchema" xmlns:xs="http://www.w3.org/2001/XMLSchema" xmlns:p="http://schemas.microsoft.com/office/2006/metadata/properties" xmlns:ns3="02ebe305-9cc5-4638-920a-145c52e75af5" xmlns:ns4="b32c6a50-cd15-46fc-b496-09dec05217f6" targetNamespace="http://schemas.microsoft.com/office/2006/metadata/properties" ma:root="true" ma:fieldsID="aa6989fb80900bb69ac8b9f293c0a9b9" ns3:_="" ns4:_="">
    <xsd:import namespace="02ebe305-9cc5-4638-920a-145c52e75af5"/>
    <xsd:import namespace="b32c6a50-cd15-46fc-b496-09dec0521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be305-9cc5-4638-920a-145c52e7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c6a50-cd15-46fc-b496-09dec05217f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416C70-F906-40CB-9577-DE4AABC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be305-9cc5-4638-920a-145c52e75af5"/>
    <ds:schemaRef ds:uri="b32c6a50-cd15-46fc-b496-09dec0521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28D1A2-5956-45CF-B79F-C0C7855B203F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32c6a50-cd15-46fc-b496-09dec05217f6"/>
    <ds:schemaRef ds:uri="02ebe305-9cc5-4638-920a-145c52e75af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9B6366-2BAA-4B38-B19B-2E7DCA853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735</Words>
  <Application>Microsoft Office PowerPoint</Application>
  <PresentationFormat>Widescreen</PresentationFormat>
  <Paragraphs>148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Introdução ao R</vt:lpstr>
      <vt:lpstr>Conteúdo</vt:lpstr>
      <vt:lpstr>O que é R?</vt:lpstr>
      <vt:lpstr>Por que R?</vt:lpstr>
      <vt:lpstr>Como Instalar</vt:lpstr>
      <vt:lpstr>PowerPoint Presentation</vt:lpstr>
      <vt:lpstr>Primeiro Contato com o R </vt:lpstr>
      <vt:lpstr>Help no R</vt:lpstr>
      <vt:lpstr>R Como Calculadora Operadores Aritméticos</vt:lpstr>
      <vt:lpstr>R Como Calculadora Operadores Lógicos</vt:lpstr>
      <vt:lpstr>If, else e else if</vt:lpstr>
      <vt:lpstr>If, else e else if</vt:lpstr>
      <vt:lpstr>For()</vt:lpstr>
      <vt:lpstr>Ifelse()</vt:lpstr>
      <vt:lpstr>While()</vt:lpstr>
      <vt:lpstr>Vetorização</vt:lpstr>
      <vt:lpstr>Reciclagem </vt:lpstr>
      <vt:lpstr>Funções</vt:lpstr>
      <vt:lpstr>Funções</vt:lpstr>
      <vt:lpstr>Funções</vt:lpstr>
      <vt:lpstr>Estruturas de dados no R</vt:lpstr>
      <vt:lpstr>Estruturas de dados no R</vt:lpstr>
      <vt:lpstr>Estruturas de dados no R</vt:lpstr>
      <vt:lpstr>Estruturas de dados no R</vt:lpstr>
      <vt:lpstr>Estruturas de dados no R</vt:lpstr>
      <vt:lpstr>Estruturas de dados no R</vt:lpstr>
      <vt:lpstr>Estruturas de dados no R</vt:lpstr>
      <vt:lpstr>Estruturas de dados no R</vt:lpstr>
      <vt:lpstr>Estruturas de dados no R</vt:lpstr>
      <vt:lpstr>Subsetting</vt:lpstr>
      <vt:lpstr>Estruturas de dados no R</vt:lpstr>
      <vt:lpstr>Estruturas de dados no R</vt:lpstr>
      <vt:lpstr>Dimensões e comprimentos</vt:lpstr>
      <vt:lpstr>Explorando o conjunto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Tuy, Pétala</dc:creator>
  <cp:lastModifiedBy>Tuy, Pétala</cp:lastModifiedBy>
  <cp:revision>7</cp:revision>
  <dcterms:created xsi:type="dcterms:W3CDTF">2020-07-14T00:59:57Z</dcterms:created>
  <dcterms:modified xsi:type="dcterms:W3CDTF">2022-08-21T22:22:25Z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petala.tuy@atos.net</vt:lpwstr>
  </property>
  <property fmtid="{D5CDD505-2E9C-101B-9397-08002B2CF9AE}" pid="5" name="MSIP_Label_112e00b9-34e2-4b26-a577-af1fd0f9f7ee_SetDate">
    <vt:lpwstr>2020-07-14T01:17:52.9638486Z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e1b6ef86-689c-4abb-adda-4bee315a0576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petala.tuy@atos.net</vt:lpwstr>
  </property>
  <property fmtid="{D5CDD505-2E9C-101B-9397-08002B2CF9AE}" pid="13" name="MSIP_Label_e463cba9-5f6c-478d-9329-7b2295e4e8ed_SetDate">
    <vt:lpwstr>2020-07-14T01:17:52.9648450Z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e1b6ef86-689c-4abb-adda-4bee315a0576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0x010100B29288E2B671974DBB74C5D4620AAC32</vt:lpwstr>
  </property>
</Properties>
</file>