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67" r:id="rId6"/>
    <p:sldId id="268" r:id="rId7"/>
    <p:sldId id="262" r:id="rId8"/>
    <p:sldId id="269" r:id="rId9"/>
    <p:sldId id="261" r:id="rId10"/>
    <p:sldId id="263" r:id="rId11"/>
    <p:sldId id="271" r:id="rId12"/>
    <p:sldId id="270" r:id="rId13"/>
    <p:sldId id="273" r:id="rId14"/>
    <p:sldId id="275" r:id="rId15"/>
    <p:sldId id="276" r:id="rId16"/>
    <p:sldId id="277" r:id="rId17"/>
    <p:sldId id="278" r:id="rId18"/>
    <p:sldId id="293" r:id="rId19"/>
    <p:sldId id="279" r:id="rId20"/>
    <p:sldId id="280" r:id="rId21"/>
    <p:sldId id="303" r:id="rId22"/>
    <p:sldId id="281" r:id="rId23"/>
    <p:sldId id="282" r:id="rId24"/>
    <p:sldId id="285" r:id="rId25"/>
    <p:sldId id="286" r:id="rId26"/>
    <p:sldId id="287" r:id="rId27"/>
    <p:sldId id="290" r:id="rId28"/>
    <p:sldId id="291" r:id="rId29"/>
    <p:sldId id="292" r:id="rId30"/>
    <p:sldId id="288" r:id="rId31"/>
    <p:sldId id="289" r:id="rId32"/>
    <p:sldId id="294" r:id="rId33"/>
    <p:sldId id="295" r:id="rId34"/>
    <p:sldId id="296" r:id="rId35"/>
    <p:sldId id="297" r:id="rId36"/>
    <p:sldId id="299" r:id="rId37"/>
    <p:sldId id="301" r:id="rId38"/>
    <p:sldId id="300" r:id="rId39"/>
    <p:sldId id="284" r:id="rId40"/>
    <p:sldId id="283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y, Pétala" initials="TP" lastIdx="1" clrIdx="0">
    <p:extLst>
      <p:ext uri="{19B8F6BF-5375-455C-9EA6-DF929625EA0E}">
        <p15:presenceInfo xmlns:p15="http://schemas.microsoft.com/office/powerpoint/2012/main" userId="S::petala.tuy@atos.net::7720f7f0-6308-4007-9f4b-90016dcab0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DD676-7D87-472B-B6C0-66806F761465}" v="97" dt="2020-07-24T23:15:5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6471" autoAdjust="0"/>
  </p:normalViewPr>
  <p:slideViewPr>
    <p:cSldViewPr snapToGrid="0">
      <p:cViewPr varScale="1">
        <p:scale>
          <a:sx n="59" d="100"/>
          <a:sy n="59" d="100"/>
        </p:scale>
        <p:origin x="1332" y="60"/>
      </p:cViewPr>
      <p:guideLst/>
    </p:cSldViewPr>
  </p:slideViewPr>
  <p:outlineViewPr>
    <p:cViewPr>
      <p:scale>
        <a:sx n="33" d="100"/>
        <a:sy n="33" d="100"/>
      </p:scale>
      <p:origin x="0" y="-46518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y, Pétala" userId="7720f7f0-6308-4007-9f4b-90016dcab01d" providerId="ADAL" clId="{7828F59D-E5FE-469A-82D1-C62421E95106}"/>
    <pc:docChg chg="undo custSel addSld delSld modSld sldOrd">
      <pc:chgData name="Tuy, Pétala" userId="7720f7f0-6308-4007-9f4b-90016dcab01d" providerId="ADAL" clId="{7828F59D-E5FE-469A-82D1-C62421E95106}" dt="2020-07-17T21:55:32.448" v="6203" actId="20577"/>
      <pc:docMkLst>
        <pc:docMk/>
      </pc:docMkLst>
      <pc:sldChg chg="modSp">
        <pc:chgData name="Tuy, Pétala" userId="7720f7f0-6308-4007-9f4b-90016dcab01d" providerId="ADAL" clId="{7828F59D-E5FE-469A-82D1-C62421E95106}" dt="2020-07-17T21:16:25.803" v="5978" actId="1035"/>
        <pc:sldMkLst>
          <pc:docMk/>
          <pc:sldMk cId="677173865" sldId="256"/>
        </pc:sldMkLst>
        <pc:spChg chg="mod">
          <ac:chgData name="Tuy, Pétala" userId="7720f7f0-6308-4007-9f4b-90016dcab01d" providerId="ADAL" clId="{7828F59D-E5FE-469A-82D1-C62421E95106}" dt="2020-07-17T15:24:45.875" v="21" actId="20577"/>
          <ac:spMkLst>
            <pc:docMk/>
            <pc:sldMk cId="677173865" sldId="256"/>
            <ac:spMk id="2" creationId="{72B00B13-3D7D-431D-B3BC-C46FB7236AC9}"/>
          </ac:spMkLst>
        </pc:spChg>
        <pc:spChg chg="mod">
          <ac:chgData name="Tuy, Pétala" userId="7720f7f0-6308-4007-9f4b-90016dcab01d" providerId="ADAL" clId="{7828F59D-E5FE-469A-82D1-C62421E95106}" dt="2020-07-17T21:16:25.803" v="5978" actId="1035"/>
          <ac:spMkLst>
            <pc:docMk/>
            <pc:sldMk cId="677173865" sldId="256"/>
            <ac:spMk id="3" creationId="{C3D3E2A4-FD3E-4D88-8A57-DA07583AF1D2}"/>
          </ac:spMkLst>
        </pc:spChg>
      </pc:sldChg>
      <pc:sldChg chg="del">
        <pc:chgData name="Tuy, Pétala" userId="7720f7f0-6308-4007-9f4b-90016dcab01d" providerId="ADAL" clId="{7828F59D-E5FE-469A-82D1-C62421E95106}" dt="2020-07-17T15:24:53.409" v="22" actId="2696"/>
        <pc:sldMkLst>
          <pc:docMk/>
          <pc:sldMk cId="862021017" sldId="257"/>
        </pc:sldMkLst>
      </pc:sldChg>
      <pc:sldChg chg="del">
        <pc:chgData name="Tuy, Pétala" userId="7720f7f0-6308-4007-9f4b-90016dcab01d" providerId="ADAL" clId="{7828F59D-E5FE-469A-82D1-C62421E95106}" dt="2020-07-17T15:24:53.441" v="24" actId="2696"/>
        <pc:sldMkLst>
          <pc:docMk/>
          <pc:sldMk cId="1734089053" sldId="258"/>
        </pc:sldMkLst>
      </pc:sldChg>
      <pc:sldChg chg="del">
        <pc:chgData name="Tuy, Pétala" userId="7720f7f0-6308-4007-9f4b-90016dcab01d" providerId="ADAL" clId="{7828F59D-E5FE-469A-82D1-C62421E95106}" dt="2020-07-17T15:24:53.436" v="23" actId="2696"/>
        <pc:sldMkLst>
          <pc:docMk/>
          <pc:sldMk cId="596993949" sldId="260"/>
        </pc:sldMkLst>
      </pc:sldChg>
      <pc:sldChg chg="addSp delSp modSp ord">
        <pc:chgData name="Tuy, Pétala" userId="7720f7f0-6308-4007-9f4b-90016dcab01d" providerId="ADAL" clId="{7828F59D-E5FE-469A-82D1-C62421E95106}" dt="2020-07-17T17:34:27.716" v="3263" actId="20577"/>
        <pc:sldMkLst>
          <pc:docMk/>
          <pc:sldMk cId="1972471345" sldId="261"/>
        </pc:sldMkLst>
        <pc:spChg chg="mod">
          <ac:chgData name="Tuy, Pétala" userId="7720f7f0-6308-4007-9f4b-90016dcab01d" providerId="ADAL" clId="{7828F59D-E5FE-469A-82D1-C62421E95106}" dt="2020-07-17T16:58:07.066" v="2238"/>
          <ac:spMkLst>
            <pc:docMk/>
            <pc:sldMk cId="1972471345" sldId="261"/>
            <ac:spMk id="2" creationId="{1AA34B02-90A7-40CF-A7F5-0387AEB89D3E}"/>
          </ac:spMkLst>
        </pc:spChg>
        <pc:spChg chg="del mod">
          <ac:chgData name="Tuy, Pétala" userId="7720f7f0-6308-4007-9f4b-90016dcab01d" providerId="ADAL" clId="{7828F59D-E5FE-469A-82D1-C62421E95106}" dt="2020-07-17T16:58:37.763" v="2239" actId="478"/>
          <ac:spMkLst>
            <pc:docMk/>
            <pc:sldMk cId="1972471345" sldId="261"/>
            <ac:spMk id="3" creationId="{8557117A-1C85-4EC7-A99F-304752D38CC4}"/>
          </ac:spMkLst>
        </pc:spChg>
        <pc:spChg chg="add mod">
          <ac:chgData name="Tuy, Pétala" userId="7720f7f0-6308-4007-9f4b-90016dcab01d" providerId="ADAL" clId="{7828F59D-E5FE-469A-82D1-C62421E95106}" dt="2020-07-17T17:34:27.716" v="3263" actId="20577"/>
          <ac:spMkLst>
            <pc:docMk/>
            <pc:sldMk cId="1972471345" sldId="261"/>
            <ac:spMk id="5" creationId="{B01E154B-E974-4102-A23D-7EDB87EDC73F}"/>
          </ac:spMkLst>
        </pc:spChg>
        <pc:spChg chg="add mod">
          <ac:chgData name="Tuy, Pétala" userId="7720f7f0-6308-4007-9f4b-90016dcab01d" providerId="ADAL" clId="{7828F59D-E5FE-469A-82D1-C62421E95106}" dt="2020-07-17T16:07:56.764" v="884" actId="207"/>
          <ac:spMkLst>
            <pc:docMk/>
            <pc:sldMk cId="1972471345" sldId="261"/>
            <ac:spMk id="6" creationId="{B94F2999-978A-4E16-92C6-E3332385D949}"/>
          </ac:spMkLst>
        </pc:spChg>
        <pc:spChg chg="add mod">
          <ac:chgData name="Tuy, Pétala" userId="7720f7f0-6308-4007-9f4b-90016dcab01d" providerId="ADAL" clId="{7828F59D-E5FE-469A-82D1-C62421E95106}" dt="2020-07-17T16:07:54.227" v="883" actId="207"/>
          <ac:spMkLst>
            <pc:docMk/>
            <pc:sldMk cId="1972471345" sldId="261"/>
            <ac:spMk id="7" creationId="{6C633AA3-9D69-49EE-A933-429471FF4519}"/>
          </ac:spMkLst>
        </pc:spChg>
        <pc:spChg chg="add mod">
          <ac:chgData name="Tuy, Pétala" userId="7720f7f0-6308-4007-9f4b-90016dcab01d" providerId="ADAL" clId="{7828F59D-E5FE-469A-82D1-C62421E95106}" dt="2020-07-17T16:07:52.029" v="882" actId="207"/>
          <ac:spMkLst>
            <pc:docMk/>
            <pc:sldMk cId="1972471345" sldId="261"/>
            <ac:spMk id="8" creationId="{E6DE91A4-BA5C-4FFD-BDAC-4001E0A806C2}"/>
          </ac:spMkLst>
        </pc:spChg>
        <pc:picChg chg="add mod">
          <ac:chgData name="Tuy, Pétala" userId="7720f7f0-6308-4007-9f4b-90016dcab01d" providerId="ADAL" clId="{7828F59D-E5FE-469A-82D1-C62421E95106}" dt="2020-07-17T16:02:59.483" v="740" actId="1076"/>
          <ac:picMkLst>
            <pc:docMk/>
            <pc:sldMk cId="1972471345" sldId="261"/>
            <ac:picMk id="4" creationId="{42D0B582-AAFC-42C1-8674-E78D46590C60}"/>
          </ac:picMkLst>
        </pc:picChg>
      </pc:sldChg>
      <pc:sldChg chg="addSp modSp add ord">
        <pc:chgData name="Tuy, Pétala" userId="7720f7f0-6308-4007-9f4b-90016dcab01d" providerId="ADAL" clId="{7828F59D-E5FE-469A-82D1-C62421E95106}" dt="2020-07-17T17:26:59.148" v="3257"/>
        <pc:sldMkLst>
          <pc:docMk/>
          <pc:sldMk cId="289639251" sldId="262"/>
        </pc:sldMkLst>
        <pc:spChg chg="mod">
          <ac:chgData name="Tuy, Pétala" userId="7720f7f0-6308-4007-9f4b-90016dcab01d" providerId="ADAL" clId="{7828F59D-E5FE-469A-82D1-C62421E95106}" dt="2020-07-17T17:26:59.148" v="3257"/>
          <ac:spMkLst>
            <pc:docMk/>
            <pc:sldMk cId="289639251" sldId="262"/>
            <ac:spMk id="2" creationId="{DAB76F49-7144-4C14-AABA-F3773166BEDF}"/>
          </ac:spMkLst>
        </pc:spChg>
        <pc:spChg chg="mod">
          <ac:chgData name="Tuy, Pétala" userId="7720f7f0-6308-4007-9f4b-90016dcab01d" providerId="ADAL" clId="{7828F59D-E5FE-469A-82D1-C62421E95106}" dt="2020-07-17T15:26:46.333" v="142" actId="20577"/>
          <ac:spMkLst>
            <pc:docMk/>
            <pc:sldMk cId="289639251" sldId="262"/>
            <ac:spMk id="3" creationId="{B89C7E7B-EA5F-475D-B0AE-CD5FF878AD42}"/>
          </ac:spMkLst>
        </pc:spChg>
        <pc:spChg chg="add mod">
          <ac:chgData name="Tuy, Pétala" userId="7720f7f0-6308-4007-9f4b-90016dcab01d" providerId="ADAL" clId="{7828F59D-E5FE-469A-82D1-C62421E95106}" dt="2020-07-17T15:28:21.227" v="169" actId="1076"/>
          <ac:spMkLst>
            <pc:docMk/>
            <pc:sldMk cId="289639251" sldId="262"/>
            <ac:spMk id="8" creationId="{6E65F874-194C-41E8-AD36-40809A12911D}"/>
          </ac:spMkLst>
        </pc:spChg>
        <pc:spChg chg="add mod">
          <ac:chgData name="Tuy, Pétala" userId="7720f7f0-6308-4007-9f4b-90016dcab01d" providerId="ADAL" clId="{7828F59D-E5FE-469A-82D1-C62421E95106}" dt="2020-07-17T15:30:14.178" v="221" actId="1076"/>
          <ac:spMkLst>
            <pc:docMk/>
            <pc:sldMk cId="289639251" sldId="262"/>
            <ac:spMk id="11" creationId="{696E9EDD-C024-483F-A47E-0E0069EBA99F}"/>
          </ac:spMkLst>
        </pc:spChg>
        <pc:spChg chg="add mod">
          <ac:chgData name="Tuy, Pétala" userId="7720f7f0-6308-4007-9f4b-90016dcab01d" providerId="ADAL" clId="{7828F59D-E5FE-469A-82D1-C62421E95106}" dt="2020-07-17T15:31:14.848" v="247" actId="1036"/>
          <ac:spMkLst>
            <pc:docMk/>
            <pc:sldMk cId="289639251" sldId="262"/>
            <ac:spMk id="13" creationId="{1C0AC95E-B034-4610-968E-65E2A6D9536B}"/>
          </ac:spMkLst>
        </pc:spChg>
        <pc:spChg chg="add mod">
          <ac:chgData name="Tuy, Pétala" userId="7720f7f0-6308-4007-9f4b-90016dcab01d" providerId="ADAL" clId="{7828F59D-E5FE-469A-82D1-C62421E95106}" dt="2020-07-17T15:31:04.139" v="242" actId="1036"/>
          <ac:spMkLst>
            <pc:docMk/>
            <pc:sldMk cId="289639251" sldId="262"/>
            <ac:spMk id="15" creationId="{A738244D-8C53-4348-9FB5-F8B4F349A52F}"/>
          </ac:spMkLst>
        </pc:spChg>
        <pc:spChg chg="add mod">
          <ac:chgData name="Tuy, Pétala" userId="7720f7f0-6308-4007-9f4b-90016dcab01d" providerId="ADAL" clId="{7828F59D-E5FE-469A-82D1-C62421E95106}" dt="2020-07-17T16:56:22.432" v="2032" actId="208"/>
          <ac:spMkLst>
            <pc:docMk/>
            <pc:sldMk cId="289639251" sldId="262"/>
            <ac:spMk id="16" creationId="{2D7F2067-17C0-4307-A55B-659C017E6792}"/>
          </ac:spMkLst>
        </pc:spChg>
        <pc:spChg chg="add mod">
          <ac:chgData name="Tuy, Pétala" userId="7720f7f0-6308-4007-9f4b-90016dcab01d" providerId="ADAL" clId="{7828F59D-E5FE-469A-82D1-C62421E95106}" dt="2020-07-17T16:57:24.761" v="2162" actId="1076"/>
          <ac:spMkLst>
            <pc:docMk/>
            <pc:sldMk cId="289639251" sldId="262"/>
            <ac:spMk id="19" creationId="{F3F885A5-A18B-42A4-B77C-F0DCDDB723DB}"/>
          </ac:spMkLst>
        </pc:spChg>
        <pc:picChg chg="add mod">
          <ac:chgData name="Tuy, Pétala" userId="7720f7f0-6308-4007-9f4b-90016dcab01d" providerId="ADAL" clId="{7828F59D-E5FE-469A-82D1-C62421E95106}" dt="2020-07-17T15:31:08.857" v="244" actId="1035"/>
          <ac:picMkLst>
            <pc:docMk/>
            <pc:sldMk cId="289639251" sldId="262"/>
            <ac:picMk id="4" creationId="{DEE156FA-73E4-48A8-91A1-1F7C67144974}"/>
          </ac:picMkLst>
        </pc:picChg>
        <pc:cxnChg chg="add mod">
          <ac:chgData name="Tuy, Pétala" userId="7720f7f0-6308-4007-9f4b-90016dcab01d" providerId="ADAL" clId="{7828F59D-E5FE-469A-82D1-C62421E95106}" dt="2020-07-17T15:27:55.958" v="154" actId="14100"/>
          <ac:cxnSpMkLst>
            <pc:docMk/>
            <pc:sldMk cId="289639251" sldId="262"/>
            <ac:cxnSpMk id="6" creationId="{5AEAB29C-57D0-4995-832F-66E158F5CF61}"/>
          </ac:cxnSpMkLst>
        </pc:cxnChg>
        <pc:cxnChg chg="add mod">
          <ac:chgData name="Tuy, Pétala" userId="7720f7f0-6308-4007-9f4b-90016dcab01d" providerId="ADAL" clId="{7828F59D-E5FE-469A-82D1-C62421E95106}" dt="2020-07-17T15:30:19.210" v="223" actId="14100"/>
          <ac:cxnSpMkLst>
            <pc:docMk/>
            <pc:sldMk cId="289639251" sldId="262"/>
            <ac:cxnSpMk id="9" creationId="{DCC9F92E-A85D-4D6D-8899-16188946C30E}"/>
          </ac:cxnSpMkLst>
        </pc:cxnChg>
        <pc:cxnChg chg="add mod">
          <ac:chgData name="Tuy, Pétala" userId="7720f7f0-6308-4007-9f4b-90016dcab01d" providerId="ADAL" clId="{7828F59D-E5FE-469A-82D1-C62421E95106}" dt="2020-07-17T16:57:35.569" v="2234" actId="14100"/>
          <ac:cxnSpMkLst>
            <pc:docMk/>
            <pc:sldMk cId="289639251" sldId="262"/>
            <ac:cxnSpMk id="17" creationId="{111BAB02-3155-4EA4-BEC7-4CB9917E6F51}"/>
          </ac:cxnSpMkLst>
        </pc:cxnChg>
      </pc:sldChg>
      <pc:sldChg chg="del">
        <pc:chgData name="Tuy, Pétala" userId="7720f7f0-6308-4007-9f4b-90016dcab01d" providerId="ADAL" clId="{7828F59D-E5FE-469A-82D1-C62421E95106}" dt="2020-07-17T15:24:53.472" v="26" actId="2696"/>
        <pc:sldMkLst>
          <pc:docMk/>
          <pc:sldMk cId="2216720811" sldId="262"/>
        </pc:sldMkLst>
      </pc:sldChg>
      <pc:sldChg chg="del">
        <pc:chgData name="Tuy, Pétala" userId="7720f7f0-6308-4007-9f4b-90016dcab01d" providerId="ADAL" clId="{7828F59D-E5FE-469A-82D1-C62421E95106}" dt="2020-07-17T15:24:53.480" v="27" actId="2696"/>
        <pc:sldMkLst>
          <pc:docMk/>
          <pc:sldMk cId="2110424530" sldId="263"/>
        </pc:sldMkLst>
      </pc:sldChg>
      <pc:sldChg chg="addSp delSp modSp add ord">
        <pc:chgData name="Tuy, Pétala" userId="7720f7f0-6308-4007-9f4b-90016dcab01d" providerId="ADAL" clId="{7828F59D-E5FE-469A-82D1-C62421E95106}" dt="2020-07-17T17:33:35.816" v="3259"/>
        <pc:sldMkLst>
          <pc:docMk/>
          <pc:sldMk cId="4125786190" sldId="263"/>
        </pc:sldMkLst>
        <pc:spChg chg="mod">
          <ac:chgData name="Tuy, Pétala" userId="7720f7f0-6308-4007-9f4b-90016dcab01d" providerId="ADAL" clId="{7828F59D-E5FE-469A-82D1-C62421E95106}" dt="2020-07-17T17:33:35.816" v="3259"/>
          <ac:spMkLst>
            <pc:docMk/>
            <pc:sldMk cId="4125786190" sldId="263"/>
            <ac:spMk id="2" creationId="{2AD3E2A8-D5CA-46CC-BAE9-783A7D235135}"/>
          </ac:spMkLst>
        </pc:spChg>
        <pc:spChg chg="del">
          <ac:chgData name="Tuy, Pétala" userId="7720f7f0-6308-4007-9f4b-90016dcab01d" providerId="ADAL" clId="{7828F59D-E5FE-469A-82D1-C62421E95106}" dt="2020-07-17T15:38:26.009" v="248"/>
          <ac:spMkLst>
            <pc:docMk/>
            <pc:sldMk cId="4125786190" sldId="263"/>
            <ac:spMk id="3" creationId="{9EFE31A4-10CA-4F0A-B6FF-F646D1EE48B3}"/>
          </ac:spMkLst>
        </pc:spChg>
        <pc:spChg chg="add mod">
          <ac:chgData name="Tuy, Pétala" userId="7720f7f0-6308-4007-9f4b-90016dcab01d" providerId="ADAL" clId="{7828F59D-E5FE-469A-82D1-C62421E95106}" dt="2020-07-17T15:40:18.713" v="296" actId="20577"/>
          <ac:spMkLst>
            <pc:docMk/>
            <pc:sldMk cId="4125786190" sldId="263"/>
            <ac:spMk id="6" creationId="{C7C38378-97D8-42C8-96DE-137397111101}"/>
          </ac:spMkLst>
        </pc:spChg>
        <pc:spChg chg="add mod">
          <ac:chgData name="Tuy, Pétala" userId="7720f7f0-6308-4007-9f4b-90016dcab01d" providerId="ADAL" clId="{7828F59D-E5FE-469A-82D1-C62421E95106}" dt="2020-07-17T15:39:45.073" v="259" actId="14100"/>
          <ac:spMkLst>
            <pc:docMk/>
            <pc:sldMk cId="4125786190" sldId="263"/>
            <ac:spMk id="7" creationId="{7B4D8426-D0AF-4564-88C1-BFD5836FB052}"/>
          </ac:spMkLst>
        </pc:spChg>
        <pc:spChg chg="add mod">
          <ac:chgData name="Tuy, Pétala" userId="7720f7f0-6308-4007-9f4b-90016dcab01d" providerId="ADAL" clId="{7828F59D-E5FE-469A-82D1-C62421E95106}" dt="2020-07-17T16:55:56.990" v="2029" actId="14100"/>
          <ac:spMkLst>
            <pc:docMk/>
            <pc:sldMk cId="4125786190" sldId="263"/>
            <ac:spMk id="11" creationId="{EE5CF4D9-42F9-41EA-B616-1CD613DEACF8}"/>
          </ac:spMkLst>
        </pc:spChg>
        <pc:spChg chg="add mod">
          <ac:chgData name="Tuy, Pétala" userId="7720f7f0-6308-4007-9f4b-90016dcab01d" providerId="ADAL" clId="{7828F59D-E5FE-469A-82D1-C62421E95106}" dt="2020-07-17T15:41:08.609" v="405" actId="1035"/>
          <ac:spMkLst>
            <pc:docMk/>
            <pc:sldMk cId="4125786190" sldId="263"/>
            <ac:spMk id="12" creationId="{7C067134-ECD9-4A79-9729-FB4CE8BD9FA0}"/>
          </ac:spMkLst>
        </pc:spChg>
        <pc:picChg chg="add mod">
          <ac:chgData name="Tuy, Pétala" userId="7720f7f0-6308-4007-9f4b-90016dcab01d" providerId="ADAL" clId="{7828F59D-E5FE-469A-82D1-C62421E95106}" dt="2020-07-17T15:38:44.602" v="256" actId="14100"/>
          <ac:picMkLst>
            <pc:docMk/>
            <pc:sldMk cId="4125786190" sldId="263"/>
            <ac:picMk id="4" creationId="{6689031B-4529-4670-BC51-CCCD78BB42D4}"/>
          </ac:picMkLst>
        </pc:picChg>
        <pc:cxnChg chg="add mod">
          <ac:chgData name="Tuy, Pétala" userId="7720f7f0-6308-4007-9f4b-90016dcab01d" providerId="ADAL" clId="{7828F59D-E5FE-469A-82D1-C62421E95106}" dt="2020-07-17T15:39:55.682" v="261" actId="14100"/>
          <ac:cxnSpMkLst>
            <pc:docMk/>
            <pc:sldMk cId="4125786190" sldId="263"/>
            <ac:cxnSpMk id="5" creationId="{3DA821BF-9366-4547-BA59-042B1FA146A2}"/>
          </ac:cxnSpMkLst>
        </pc:cxnChg>
        <pc:cxnChg chg="add mod">
          <ac:chgData name="Tuy, Pétala" userId="7720f7f0-6308-4007-9f4b-90016dcab01d" providerId="ADAL" clId="{7828F59D-E5FE-469A-82D1-C62421E95106}" dt="2020-07-17T15:40:43.186" v="363" actId="1035"/>
          <ac:cxnSpMkLst>
            <pc:docMk/>
            <pc:sldMk cId="4125786190" sldId="263"/>
            <ac:cxnSpMk id="10" creationId="{6C3BC826-4CD8-424D-9786-1C66D3B094C7}"/>
          </ac:cxnSpMkLst>
        </pc:cxnChg>
      </pc:sldChg>
      <pc:sldChg chg="modSp add del">
        <pc:chgData name="Tuy, Pétala" userId="7720f7f0-6308-4007-9f4b-90016dcab01d" providerId="ADAL" clId="{7828F59D-E5FE-469A-82D1-C62421E95106}" dt="2020-07-17T16:54:57.676" v="1980" actId="2696"/>
        <pc:sldMkLst>
          <pc:docMk/>
          <pc:sldMk cId="1969786862" sldId="264"/>
        </pc:sldMkLst>
        <pc:spChg chg="mod">
          <ac:chgData name="Tuy, Pétala" userId="7720f7f0-6308-4007-9f4b-90016dcab01d" providerId="ADAL" clId="{7828F59D-E5FE-469A-82D1-C62421E95106}" dt="2020-07-17T15:47:16.941" v="444" actId="20577"/>
          <ac:spMkLst>
            <pc:docMk/>
            <pc:sldMk cId="1969786862" sldId="264"/>
            <ac:spMk id="2" creationId="{0848BC60-D759-427A-9921-350BA0B0B954}"/>
          </ac:spMkLst>
        </pc:spChg>
        <pc:spChg chg="mod">
          <ac:chgData name="Tuy, Pétala" userId="7720f7f0-6308-4007-9f4b-90016dcab01d" providerId="ADAL" clId="{7828F59D-E5FE-469A-82D1-C62421E95106}" dt="2020-07-17T15:57:27.805" v="703" actId="20577"/>
          <ac:spMkLst>
            <pc:docMk/>
            <pc:sldMk cId="1969786862" sldId="264"/>
            <ac:spMk id="3" creationId="{1B5D3EC5-6049-4AF7-B763-924892F7D11A}"/>
          </ac:spMkLst>
        </pc:spChg>
      </pc:sldChg>
      <pc:sldChg chg="del">
        <pc:chgData name="Tuy, Pétala" userId="7720f7f0-6308-4007-9f4b-90016dcab01d" providerId="ADAL" clId="{7828F59D-E5FE-469A-82D1-C62421E95106}" dt="2020-07-17T15:24:53.460" v="25" actId="2696"/>
        <pc:sldMkLst>
          <pc:docMk/>
          <pc:sldMk cId="2390939837" sldId="264"/>
        </pc:sldMkLst>
      </pc:sldChg>
      <pc:sldChg chg="del">
        <pc:chgData name="Tuy, Pétala" userId="7720f7f0-6308-4007-9f4b-90016dcab01d" providerId="ADAL" clId="{7828F59D-E5FE-469A-82D1-C62421E95106}" dt="2020-07-17T15:24:53.488" v="28" actId="2696"/>
        <pc:sldMkLst>
          <pc:docMk/>
          <pc:sldMk cId="1773572607" sldId="265"/>
        </pc:sldMkLst>
      </pc:sldChg>
      <pc:sldChg chg="modSp add">
        <pc:chgData name="Tuy, Pétala" userId="7720f7f0-6308-4007-9f4b-90016dcab01d" providerId="ADAL" clId="{7828F59D-E5FE-469A-82D1-C62421E95106}" dt="2020-07-17T15:48:27.013" v="475"/>
        <pc:sldMkLst>
          <pc:docMk/>
          <pc:sldMk cId="3084346280" sldId="265"/>
        </pc:sldMkLst>
        <pc:spChg chg="mod">
          <ac:chgData name="Tuy, Pétala" userId="7720f7f0-6308-4007-9f4b-90016dcab01d" providerId="ADAL" clId="{7828F59D-E5FE-469A-82D1-C62421E95106}" dt="2020-07-17T15:48:24.744" v="473" actId="20577"/>
          <ac:spMkLst>
            <pc:docMk/>
            <pc:sldMk cId="3084346280" sldId="265"/>
            <ac:spMk id="2" creationId="{28D79A61-DDA3-4138-AA00-4E06324D1938}"/>
          </ac:spMkLst>
        </pc:spChg>
        <pc:spChg chg="mod">
          <ac:chgData name="Tuy, Pétala" userId="7720f7f0-6308-4007-9f4b-90016dcab01d" providerId="ADAL" clId="{7828F59D-E5FE-469A-82D1-C62421E95106}" dt="2020-07-17T15:48:27.013" v="475"/>
          <ac:spMkLst>
            <pc:docMk/>
            <pc:sldMk cId="3084346280" sldId="265"/>
            <ac:spMk id="3" creationId="{350A0BFA-BE75-4970-8983-FAA6C10B5D15}"/>
          </ac:spMkLst>
        </pc:spChg>
      </pc:sldChg>
      <pc:sldChg chg="modSp add del">
        <pc:chgData name="Tuy, Pétala" userId="7720f7f0-6308-4007-9f4b-90016dcab01d" providerId="ADAL" clId="{7828F59D-E5FE-469A-82D1-C62421E95106}" dt="2020-07-17T16:55:01.827" v="1981" actId="2696"/>
        <pc:sldMkLst>
          <pc:docMk/>
          <pc:sldMk cId="236321466" sldId="266"/>
        </pc:sldMkLst>
        <pc:spChg chg="mod">
          <ac:chgData name="Tuy, Pétala" userId="7720f7f0-6308-4007-9f4b-90016dcab01d" providerId="ADAL" clId="{7828F59D-E5FE-469A-82D1-C62421E95106}" dt="2020-07-17T15:59:15.920" v="727" actId="20577"/>
          <ac:spMkLst>
            <pc:docMk/>
            <pc:sldMk cId="236321466" sldId="266"/>
            <ac:spMk id="2" creationId="{B9780193-9BAB-4E9B-BD31-54EA6099254E}"/>
          </ac:spMkLst>
        </pc:spChg>
        <pc:spChg chg="mod">
          <ac:chgData name="Tuy, Pétala" userId="7720f7f0-6308-4007-9f4b-90016dcab01d" providerId="ADAL" clId="{7828F59D-E5FE-469A-82D1-C62421E95106}" dt="2020-07-17T15:56:10.666" v="693" actId="20577"/>
          <ac:spMkLst>
            <pc:docMk/>
            <pc:sldMk cId="236321466" sldId="266"/>
            <ac:spMk id="3" creationId="{DB8D25BA-3064-4E84-9218-EAAA61CD6A18}"/>
          </ac:spMkLst>
        </pc:spChg>
      </pc:sldChg>
      <pc:sldChg chg="del">
        <pc:chgData name="Tuy, Pétala" userId="7720f7f0-6308-4007-9f4b-90016dcab01d" providerId="ADAL" clId="{7828F59D-E5FE-469A-82D1-C62421E95106}" dt="2020-07-17T15:24:53.505" v="29" actId="2696"/>
        <pc:sldMkLst>
          <pc:docMk/>
          <pc:sldMk cId="1842214086" sldId="266"/>
        </pc:sldMkLst>
      </pc:sldChg>
      <pc:sldChg chg="add del">
        <pc:chgData name="Tuy, Pétala" userId="7720f7f0-6308-4007-9f4b-90016dcab01d" providerId="ADAL" clId="{7828F59D-E5FE-469A-82D1-C62421E95106}" dt="2020-07-17T16:02:53.923" v="738"/>
        <pc:sldMkLst>
          <pc:docMk/>
          <pc:sldMk cId="1326273869" sldId="267"/>
        </pc:sldMkLst>
      </pc:sldChg>
      <pc:sldChg chg="modSp add">
        <pc:chgData name="Tuy, Pétala" userId="7720f7f0-6308-4007-9f4b-90016dcab01d" providerId="ADAL" clId="{7828F59D-E5FE-469A-82D1-C62421E95106}" dt="2020-07-17T19:29:39.955" v="4316" actId="20577"/>
        <pc:sldMkLst>
          <pc:docMk/>
          <pc:sldMk cId="1933468786" sldId="267"/>
        </pc:sldMkLst>
        <pc:spChg chg="mod">
          <ac:chgData name="Tuy, Pétala" userId="7720f7f0-6308-4007-9f4b-90016dcab01d" providerId="ADAL" clId="{7828F59D-E5FE-469A-82D1-C62421E95106}" dt="2020-07-17T16:03:05.094" v="749" actId="20577"/>
          <ac:spMkLst>
            <pc:docMk/>
            <pc:sldMk cId="1933468786" sldId="267"/>
            <ac:spMk id="2" creationId="{1C140457-BE3B-43B0-8A63-86A11BD47689}"/>
          </ac:spMkLst>
        </pc:spChg>
        <pc:spChg chg="mod">
          <ac:chgData name="Tuy, Pétala" userId="7720f7f0-6308-4007-9f4b-90016dcab01d" providerId="ADAL" clId="{7828F59D-E5FE-469A-82D1-C62421E95106}" dt="2020-07-17T19:29:39.955" v="4316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del">
        <pc:chgData name="Tuy, Pétala" userId="7720f7f0-6308-4007-9f4b-90016dcab01d" providerId="ADAL" clId="{7828F59D-E5FE-469A-82D1-C62421E95106}" dt="2020-07-17T15:24:53.525" v="30" actId="2696"/>
        <pc:sldMkLst>
          <pc:docMk/>
          <pc:sldMk cId="3223411639" sldId="267"/>
        </pc:sldMkLst>
      </pc:sldChg>
      <pc:sldChg chg="addSp delSp modSp add">
        <pc:chgData name="Tuy, Pétala" userId="7720f7f0-6308-4007-9f4b-90016dcab01d" providerId="ADAL" clId="{7828F59D-E5FE-469A-82D1-C62421E95106}" dt="2020-07-17T16:46:52.383" v="1427" actId="115"/>
        <pc:sldMkLst>
          <pc:docMk/>
          <pc:sldMk cId="1228397352" sldId="268"/>
        </pc:sldMkLst>
        <pc:spChg chg="mod">
          <ac:chgData name="Tuy, Pétala" userId="7720f7f0-6308-4007-9f4b-90016dcab01d" providerId="ADAL" clId="{7828F59D-E5FE-469A-82D1-C62421E95106}" dt="2020-07-17T16:46:31.984" v="1423"/>
          <ac:spMkLst>
            <pc:docMk/>
            <pc:sldMk cId="1228397352" sldId="268"/>
            <ac:spMk id="2" creationId="{93580A05-8819-4A78-97E3-D7A712122DD7}"/>
          </ac:spMkLst>
        </pc:spChg>
        <pc:spChg chg="mod">
          <ac:chgData name="Tuy, Pétala" userId="7720f7f0-6308-4007-9f4b-90016dcab01d" providerId="ADAL" clId="{7828F59D-E5FE-469A-82D1-C62421E95106}" dt="2020-07-17T16:46:52.383" v="1427" actId="115"/>
          <ac:spMkLst>
            <pc:docMk/>
            <pc:sldMk cId="1228397352" sldId="268"/>
            <ac:spMk id="3" creationId="{E2C58250-BE90-43E5-BDAF-8A8B8F44DE3B}"/>
          </ac:spMkLst>
        </pc:spChg>
        <pc:spChg chg="add del">
          <ac:chgData name="Tuy, Pétala" userId="7720f7f0-6308-4007-9f4b-90016dcab01d" providerId="ADAL" clId="{7828F59D-E5FE-469A-82D1-C62421E95106}" dt="2020-07-17T16:45:47.128" v="1339"/>
          <ac:spMkLst>
            <pc:docMk/>
            <pc:sldMk cId="1228397352" sldId="268"/>
            <ac:spMk id="4" creationId="{8D1B59B3-1BBA-44F2-AE57-B54F9523F71F}"/>
          </ac:spMkLst>
        </pc:spChg>
      </pc:sldChg>
      <pc:sldChg chg="del">
        <pc:chgData name="Tuy, Pétala" userId="7720f7f0-6308-4007-9f4b-90016dcab01d" providerId="ADAL" clId="{7828F59D-E5FE-469A-82D1-C62421E95106}" dt="2020-07-17T15:24:53.534" v="31" actId="2696"/>
        <pc:sldMkLst>
          <pc:docMk/>
          <pc:sldMk cId="3040651802" sldId="268"/>
        </pc:sldMkLst>
      </pc:sldChg>
      <pc:sldChg chg="del">
        <pc:chgData name="Tuy, Pétala" userId="7720f7f0-6308-4007-9f4b-90016dcab01d" providerId="ADAL" clId="{7828F59D-E5FE-469A-82D1-C62421E95106}" dt="2020-07-17T15:24:53.541" v="32" actId="2696"/>
        <pc:sldMkLst>
          <pc:docMk/>
          <pc:sldMk cId="2065180929" sldId="269"/>
        </pc:sldMkLst>
      </pc:sldChg>
      <pc:sldChg chg="modSp add">
        <pc:chgData name="Tuy, Pétala" userId="7720f7f0-6308-4007-9f4b-90016dcab01d" providerId="ADAL" clId="{7828F59D-E5FE-469A-82D1-C62421E95106}" dt="2020-07-17T16:54:06.516" v="1977" actId="20577"/>
        <pc:sldMkLst>
          <pc:docMk/>
          <pc:sldMk cId="2995806427" sldId="269"/>
        </pc:sldMkLst>
        <pc:spChg chg="mod">
          <ac:chgData name="Tuy, Pétala" userId="7720f7f0-6308-4007-9f4b-90016dcab01d" providerId="ADAL" clId="{7828F59D-E5FE-469A-82D1-C62421E95106}" dt="2020-07-17T16:47:18.763" v="1429"/>
          <ac:spMkLst>
            <pc:docMk/>
            <pc:sldMk cId="2995806427" sldId="269"/>
            <ac:spMk id="2" creationId="{6E8E3B79-E035-4662-A307-71FDBCD346CD}"/>
          </ac:spMkLst>
        </pc:spChg>
        <pc:spChg chg="mod">
          <ac:chgData name="Tuy, Pétala" userId="7720f7f0-6308-4007-9f4b-90016dcab01d" providerId="ADAL" clId="{7828F59D-E5FE-469A-82D1-C62421E95106}" dt="2020-07-17T16:54:06.516" v="1977" actId="20577"/>
          <ac:spMkLst>
            <pc:docMk/>
            <pc:sldMk cId="2995806427" sldId="269"/>
            <ac:spMk id="3" creationId="{035AC824-1512-4E0E-83A0-F86DC26E962C}"/>
          </ac:spMkLst>
        </pc:spChg>
      </pc:sldChg>
      <pc:sldChg chg="del">
        <pc:chgData name="Tuy, Pétala" userId="7720f7f0-6308-4007-9f4b-90016dcab01d" providerId="ADAL" clId="{7828F59D-E5FE-469A-82D1-C62421E95106}" dt="2020-07-17T15:24:53.550" v="33" actId="2696"/>
        <pc:sldMkLst>
          <pc:docMk/>
          <pc:sldMk cId="1857523693" sldId="270"/>
        </pc:sldMkLst>
      </pc:sldChg>
      <pc:sldChg chg="modSp add">
        <pc:chgData name="Tuy, Pétala" userId="7720f7f0-6308-4007-9f4b-90016dcab01d" providerId="ADAL" clId="{7828F59D-E5FE-469A-82D1-C62421E95106}" dt="2020-07-17T17:25:24.853" v="3255" actId="20577"/>
        <pc:sldMkLst>
          <pc:docMk/>
          <pc:sldMk cId="4251374969" sldId="270"/>
        </pc:sldMkLst>
        <pc:spChg chg="mod">
          <ac:chgData name="Tuy, Pétala" userId="7720f7f0-6308-4007-9f4b-90016dcab01d" providerId="ADAL" clId="{7828F59D-E5FE-469A-82D1-C62421E95106}" dt="2020-07-17T17:22:00.646" v="3132" actId="20577"/>
          <ac:spMkLst>
            <pc:docMk/>
            <pc:sldMk cId="4251374969" sldId="270"/>
            <ac:spMk id="2" creationId="{2D764EB8-5541-4984-BBE8-8D01153A9287}"/>
          </ac:spMkLst>
        </pc:spChg>
        <pc:spChg chg="mod">
          <ac:chgData name="Tuy, Pétala" userId="7720f7f0-6308-4007-9f4b-90016dcab01d" providerId="ADAL" clId="{7828F59D-E5FE-469A-82D1-C62421E95106}" dt="2020-07-17T17:25:24.853" v="3255" actId="20577"/>
          <ac:spMkLst>
            <pc:docMk/>
            <pc:sldMk cId="4251374969" sldId="270"/>
            <ac:spMk id="3" creationId="{8B6B190A-EFA3-4020-95E5-17DB1811DDD7}"/>
          </ac:spMkLst>
        </pc:spChg>
      </pc:sldChg>
      <pc:sldChg chg="modSp add ord">
        <pc:chgData name="Tuy, Pétala" userId="7720f7f0-6308-4007-9f4b-90016dcab01d" providerId="ADAL" clId="{7828F59D-E5FE-469A-82D1-C62421E95106}" dt="2020-07-17T17:24:23.680" v="3241" actId="113"/>
        <pc:sldMkLst>
          <pc:docMk/>
          <pc:sldMk cId="724086219" sldId="271"/>
        </pc:sldMkLst>
        <pc:spChg chg="mod">
          <ac:chgData name="Tuy, Pétala" userId="7720f7f0-6308-4007-9f4b-90016dcab01d" providerId="ADAL" clId="{7828F59D-E5FE-469A-82D1-C62421E95106}" dt="2020-07-17T17:22:48.639" v="3177" actId="20577"/>
          <ac:spMkLst>
            <pc:docMk/>
            <pc:sldMk cId="724086219" sldId="271"/>
            <ac:spMk id="2" creationId="{E9930076-C0D3-4E41-B481-E60A0D40ABF5}"/>
          </ac:spMkLst>
        </pc:spChg>
        <pc:spChg chg="mod">
          <ac:chgData name="Tuy, Pétala" userId="7720f7f0-6308-4007-9f4b-90016dcab01d" providerId="ADAL" clId="{7828F59D-E5FE-469A-82D1-C62421E95106}" dt="2020-07-17T17:24:23.680" v="3241" actId="113"/>
          <ac:spMkLst>
            <pc:docMk/>
            <pc:sldMk cId="724086219" sldId="271"/>
            <ac:spMk id="3" creationId="{F32A09F6-A57F-465A-8D98-44B372DB6E02}"/>
          </ac:spMkLst>
        </pc:spChg>
      </pc:sldChg>
      <pc:sldChg chg="del">
        <pc:chgData name="Tuy, Pétala" userId="7720f7f0-6308-4007-9f4b-90016dcab01d" providerId="ADAL" clId="{7828F59D-E5FE-469A-82D1-C62421E95106}" dt="2020-07-17T15:24:53.560" v="34" actId="2696"/>
        <pc:sldMkLst>
          <pc:docMk/>
          <pc:sldMk cId="2847555243" sldId="271"/>
        </pc:sldMkLst>
      </pc:sldChg>
      <pc:sldChg chg="add del">
        <pc:chgData name="Tuy, Pétala" userId="7720f7f0-6308-4007-9f4b-90016dcab01d" providerId="ADAL" clId="{7828F59D-E5FE-469A-82D1-C62421E95106}" dt="2020-07-17T17:14:32.711" v="2668" actId="2696"/>
        <pc:sldMkLst>
          <pc:docMk/>
          <pc:sldMk cId="1130103018" sldId="272"/>
        </pc:sldMkLst>
      </pc:sldChg>
      <pc:sldChg chg="del">
        <pc:chgData name="Tuy, Pétala" userId="7720f7f0-6308-4007-9f4b-90016dcab01d" providerId="ADAL" clId="{7828F59D-E5FE-469A-82D1-C62421E95106}" dt="2020-07-17T15:24:53.572" v="35" actId="2696"/>
        <pc:sldMkLst>
          <pc:docMk/>
          <pc:sldMk cId="1927590127" sldId="272"/>
        </pc:sldMkLst>
      </pc:sldChg>
      <pc:sldChg chg="del">
        <pc:chgData name="Tuy, Pétala" userId="7720f7f0-6308-4007-9f4b-90016dcab01d" providerId="ADAL" clId="{7828F59D-E5FE-469A-82D1-C62421E95106}" dt="2020-07-17T15:24:53.593" v="36" actId="2696"/>
        <pc:sldMkLst>
          <pc:docMk/>
          <pc:sldMk cId="306437645" sldId="273"/>
        </pc:sldMkLst>
      </pc:sldChg>
      <pc:sldChg chg="modSp add">
        <pc:chgData name="Tuy, Pétala" userId="7720f7f0-6308-4007-9f4b-90016dcab01d" providerId="ADAL" clId="{7828F59D-E5FE-469A-82D1-C62421E95106}" dt="2020-07-17T18:01:18.226" v="3348"/>
        <pc:sldMkLst>
          <pc:docMk/>
          <pc:sldMk cId="576319905" sldId="273"/>
        </pc:sldMkLst>
        <pc:spChg chg="mod">
          <ac:chgData name="Tuy, Pétala" userId="7720f7f0-6308-4007-9f4b-90016dcab01d" providerId="ADAL" clId="{7828F59D-E5FE-469A-82D1-C62421E95106}" dt="2020-07-17T18:01:18.226" v="3348"/>
          <ac:spMkLst>
            <pc:docMk/>
            <pc:sldMk cId="576319905" sldId="273"/>
            <ac:spMk id="2" creationId="{5DCE83F2-FE3C-4CF6-942E-6C60A63ED751}"/>
          </ac:spMkLst>
        </pc:spChg>
        <pc:spChg chg="mod">
          <ac:chgData name="Tuy, Pétala" userId="7720f7f0-6308-4007-9f4b-90016dcab01d" providerId="ADAL" clId="{7828F59D-E5FE-469A-82D1-C62421E95106}" dt="2020-07-17T17:25:11.406" v="3253" actId="20577"/>
          <ac:spMkLst>
            <pc:docMk/>
            <pc:sldMk cId="576319905" sldId="273"/>
            <ac:spMk id="3" creationId="{C28A4098-1492-4C2A-838E-B753995D85E7}"/>
          </ac:spMkLst>
        </pc:spChg>
      </pc:sldChg>
      <pc:sldChg chg="add">
        <pc:chgData name="Tuy, Pétala" userId="7720f7f0-6308-4007-9f4b-90016dcab01d" providerId="ADAL" clId="{7828F59D-E5FE-469A-82D1-C62421E95106}" dt="2020-07-17T17:48:40.640" v="3264"/>
        <pc:sldMkLst>
          <pc:docMk/>
          <pc:sldMk cId="337077447" sldId="274"/>
        </pc:sldMkLst>
      </pc:sldChg>
      <pc:sldChg chg="del">
        <pc:chgData name="Tuy, Pétala" userId="7720f7f0-6308-4007-9f4b-90016dcab01d" providerId="ADAL" clId="{7828F59D-E5FE-469A-82D1-C62421E95106}" dt="2020-07-17T15:24:53.602" v="37" actId="2696"/>
        <pc:sldMkLst>
          <pc:docMk/>
          <pc:sldMk cId="2918913142" sldId="274"/>
        </pc:sldMkLst>
      </pc:sldChg>
      <pc:sldChg chg="addSp modSp add">
        <pc:chgData name="Tuy, Pétala" userId="7720f7f0-6308-4007-9f4b-90016dcab01d" providerId="ADAL" clId="{7828F59D-E5FE-469A-82D1-C62421E95106}" dt="2020-07-17T18:15:56.592" v="3587" actId="14100"/>
        <pc:sldMkLst>
          <pc:docMk/>
          <pc:sldMk cId="3072117665" sldId="275"/>
        </pc:sldMkLst>
        <pc:spChg chg="mod">
          <ac:chgData name="Tuy, Pétala" userId="7720f7f0-6308-4007-9f4b-90016dcab01d" providerId="ADAL" clId="{7828F59D-E5FE-469A-82D1-C62421E95106}" dt="2020-07-17T18:03:28.419" v="3377" actId="20577"/>
          <ac:spMkLst>
            <pc:docMk/>
            <pc:sldMk cId="3072117665" sldId="275"/>
            <ac:spMk id="2" creationId="{957E122D-02F1-4D43-85CF-FBA7E48F8066}"/>
          </ac:spMkLst>
        </pc:spChg>
        <pc:spChg chg="mod">
          <ac:chgData name="Tuy, Pétala" userId="7720f7f0-6308-4007-9f4b-90016dcab01d" providerId="ADAL" clId="{7828F59D-E5FE-469A-82D1-C62421E95106}" dt="2020-07-17T18:15:51.924" v="3586" actId="20577"/>
          <ac:spMkLst>
            <pc:docMk/>
            <pc:sldMk cId="3072117665" sldId="275"/>
            <ac:spMk id="3" creationId="{0454B369-807A-4B21-A3AA-1A4AEAC74C4F}"/>
          </ac:spMkLst>
        </pc:spChg>
        <pc:picChg chg="add mod">
          <ac:chgData name="Tuy, Pétala" userId="7720f7f0-6308-4007-9f4b-90016dcab01d" providerId="ADAL" clId="{7828F59D-E5FE-469A-82D1-C62421E95106}" dt="2020-07-17T18:15:56.592" v="3587" actId="14100"/>
          <ac:picMkLst>
            <pc:docMk/>
            <pc:sldMk cId="3072117665" sldId="275"/>
            <ac:picMk id="4" creationId="{8ED8ED0E-4EB1-4B67-9E41-61469F64C7FA}"/>
          </ac:picMkLst>
        </pc:picChg>
      </pc:sldChg>
      <pc:sldChg chg="del">
        <pc:chgData name="Tuy, Pétala" userId="7720f7f0-6308-4007-9f4b-90016dcab01d" providerId="ADAL" clId="{7828F59D-E5FE-469A-82D1-C62421E95106}" dt="2020-07-17T15:24:53.608" v="38" actId="2696"/>
        <pc:sldMkLst>
          <pc:docMk/>
          <pc:sldMk cId="3526453370" sldId="275"/>
        </pc:sldMkLst>
      </pc:sldChg>
      <pc:sldChg chg="del">
        <pc:chgData name="Tuy, Pétala" userId="7720f7f0-6308-4007-9f4b-90016dcab01d" providerId="ADAL" clId="{7828F59D-E5FE-469A-82D1-C62421E95106}" dt="2020-07-17T15:24:53.653" v="39" actId="2696"/>
        <pc:sldMkLst>
          <pc:docMk/>
          <pc:sldMk cId="908997145" sldId="276"/>
        </pc:sldMkLst>
      </pc:sldChg>
      <pc:sldChg chg="addSp modSp add">
        <pc:chgData name="Tuy, Pétala" userId="7720f7f0-6308-4007-9f4b-90016dcab01d" providerId="ADAL" clId="{7828F59D-E5FE-469A-82D1-C62421E95106}" dt="2020-07-17T20:07:15.189" v="5132" actId="1076"/>
        <pc:sldMkLst>
          <pc:docMk/>
          <pc:sldMk cId="2107956163" sldId="276"/>
        </pc:sldMkLst>
        <pc:spChg chg="mod">
          <ac:chgData name="Tuy, Pétala" userId="7720f7f0-6308-4007-9f4b-90016dcab01d" providerId="ADAL" clId="{7828F59D-E5FE-469A-82D1-C62421E95106}" dt="2020-07-17T18:16:18.426" v="3589"/>
          <ac:spMkLst>
            <pc:docMk/>
            <pc:sldMk cId="2107956163" sldId="276"/>
            <ac:spMk id="2" creationId="{B5F79AD2-D88C-47FF-9F06-ECEF3AA0B7ED}"/>
          </ac:spMkLst>
        </pc:spChg>
        <pc:spChg chg="mod">
          <ac:chgData name="Tuy, Pétala" userId="7720f7f0-6308-4007-9f4b-90016dcab01d" providerId="ADAL" clId="{7828F59D-E5FE-469A-82D1-C62421E95106}" dt="2020-07-17T18:37:49.182" v="3829" actId="14100"/>
          <ac:spMkLst>
            <pc:docMk/>
            <pc:sldMk cId="2107956163" sldId="276"/>
            <ac:spMk id="3" creationId="{B8D2D237-5698-4145-8477-84C30D98ED38}"/>
          </ac:spMkLst>
        </pc:spChg>
        <pc:picChg chg="add mod">
          <ac:chgData name="Tuy, Pétala" userId="7720f7f0-6308-4007-9f4b-90016dcab01d" providerId="ADAL" clId="{7828F59D-E5FE-469A-82D1-C62421E95106}" dt="2020-07-17T20:07:15.189" v="5132" actId="1076"/>
          <ac:picMkLst>
            <pc:docMk/>
            <pc:sldMk cId="2107956163" sldId="276"/>
            <ac:picMk id="4" creationId="{BC1EB1E0-0E80-4593-A301-FA05586AA5D4}"/>
          </ac:picMkLst>
        </pc:picChg>
      </pc:sldChg>
      <pc:sldChg chg="del">
        <pc:chgData name="Tuy, Pétala" userId="7720f7f0-6308-4007-9f4b-90016dcab01d" providerId="ADAL" clId="{7828F59D-E5FE-469A-82D1-C62421E95106}" dt="2020-07-17T15:24:53.667" v="40" actId="2696"/>
        <pc:sldMkLst>
          <pc:docMk/>
          <pc:sldMk cId="571249610" sldId="277"/>
        </pc:sldMkLst>
      </pc:sldChg>
      <pc:sldChg chg="modSp add">
        <pc:chgData name="Tuy, Pétala" userId="7720f7f0-6308-4007-9f4b-90016dcab01d" providerId="ADAL" clId="{7828F59D-E5FE-469A-82D1-C62421E95106}" dt="2020-07-17T18:40:37.485" v="4102" actId="113"/>
        <pc:sldMkLst>
          <pc:docMk/>
          <pc:sldMk cId="2528701965" sldId="277"/>
        </pc:sldMkLst>
        <pc:spChg chg="mod">
          <ac:chgData name="Tuy, Pétala" userId="7720f7f0-6308-4007-9f4b-90016dcab01d" providerId="ADAL" clId="{7828F59D-E5FE-469A-82D1-C62421E95106}" dt="2020-07-17T18:39:03.519" v="3893" actId="20577"/>
          <ac:spMkLst>
            <pc:docMk/>
            <pc:sldMk cId="2528701965" sldId="277"/>
            <ac:spMk id="2" creationId="{4293EF56-270C-4776-A0FA-A7F789899C40}"/>
          </ac:spMkLst>
        </pc:spChg>
        <pc:spChg chg="mod">
          <ac:chgData name="Tuy, Pétala" userId="7720f7f0-6308-4007-9f4b-90016dcab01d" providerId="ADAL" clId="{7828F59D-E5FE-469A-82D1-C62421E95106}" dt="2020-07-17T18:40:37.485" v="4102" actId="113"/>
          <ac:spMkLst>
            <pc:docMk/>
            <pc:sldMk cId="2528701965" sldId="277"/>
            <ac:spMk id="3" creationId="{982C360C-9F67-4789-87B0-CF9A0F890DA7}"/>
          </ac:spMkLst>
        </pc:spChg>
      </pc:sldChg>
      <pc:sldChg chg="del">
        <pc:chgData name="Tuy, Pétala" userId="7720f7f0-6308-4007-9f4b-90016dcab01d" providerId="ADAL" clId="{7828F59D-E5FE-469A-82D1-C62421E95106}" dt="2020-07-17T15:24:53.678" v="41" actId="2696"/>
        <pc:sldMkLst>
          <pc:docMk/>
          <pc:sldMk cId="171844955" sldId="278"/>
        </pc:sldMkLst>
      </pc:sldChg>
      <pc:sldChg chg="addSp delSp modSp add">
        <pc:chgData name="Tuy, Pétala" userId="7720f7f0-6308-4007-9f4b-90016dcab01d" providerId="ADAL" clId="{7828F59D-E5FE-469A-82D1-C62421E95106}" dt="2020-07-17T20:07:07.293" v="5131" actId="1076"/>
        <pc:sldMkLst>
          <pc:docMk/>
          <pc:sldMk cId="2374985508" sldId="278"/>
        </pc:sldMkLst>
        <pc:spChg chg="mod">
          <ac:chgData name="Tuy, Pétala" userId="7720f7f0-6308-4007-9f4b-90016dcab01d" providerId="ADAL" clId="{7828F59D-E5FE-469A-82D1-C62421E95106}" dt="2020-07-17T19:14:43.142" v="4265" actId="404"/>
          <ac:spMkLst>
            <pc:docMk/>
            <pc:sldMk cId="2374985508" sldId="278"/>
            <ac:spMk id="2" creationId="{B82F7BFE-556C-451E-BD8C-FADEAC49D62F}"/>
          </ac:spMkLst>
        </pc:spChg>
        <pc:spChg chg="mod">
          <ac:chgData name="Tuy, Pétala" userId="7720f7f0-6308-4007-9f4b-90016dcab01d" providerId="ADAL" clId="{7828F59D-E5FE-469A-82D1-C62421E95106}" dt="2020-07-17T18:41:38.713" v="4164" actId="20577"/>
          <ac:spMkLst>
            <pc:docMk/>
            <pc:sldMk cId="2374985508" sldId="278"/>
            <ac:spMk id="3" creationId="{47FD1ECC-8A91-4045-A797-0560C5E8F352}"/>
          </ac:spMkLst>
        </pc:spChg>
        <pc:picChg chg="add mod">
          <ac:chgData name="Tuy, Pétala" userId="7720f7f0-6308-4007-9f4b-90016dcab01d" providerId="ADAL" clId="{7828F59D-E5FE-469A-82D1-C62421E95106}" dt="2020-07-17T20:07:02.397" v="5130" actId="1076"/>
          <ac:picMkLst>
            <pc:docMk/>
            <pc:sldMk cId="2374985508" sldId="278"/>
            <ac:picMk id="4" creationId="{C2E87EEB-3F42-4F74-A178-019D6BD6DD35}"/>
          </ac:picMkLst>
        </pc:picChg>
        <pc:picChg chg="add del">
          <ac:chgData name="Tuy, Pétala" userId="7720f7f0-6308-4007-9f4b-90016dcab01d" providerId="ADAL" clId="{7828F59D-E5FE-469A-82D1-C62421E95106}" dt="2020-07-17T18:55:26.532" v="4171"/>
          <ac:picMkLst>
            <pc:docMk/>
            <pc:sldMk cId="2374985508" sldId="278"/>
            <ac:picMk id="5" creationId="{CDEAD836-A408-485E-BB7C-8E5BBFBC0CD4}"/>
          </ac:picMkLst>
        </pc:picChg>
        <pc:picChg chg="add mod modCrop">
          <ac:chgData name="Tuy, Pétala" userId="7720f7f0-6308-4007-9f4b-90016dcab01d" providerId="ADAL" clId="{7828F59D-E5FE-469A-82D1-C62421E95106}" dt="2020-07-17T20:07:07.293" v="5131" actId="1076"/>
          <ac:picMkLst>
            <pc:docMk/>
            <pc:sldMk cId="2374985508" sldId="278"/>
            <ac:picMk id="6" creationId="{02E243D0-CE4A-4E14-9E40-D52B2FD0916C}"/>
          </ac:picMkLst>
        </pc:picChg>
      </pc:sldChg>
      <pc:sldChg chg="addSp delSp modSp add">
        <pc:chgData name="Tuy, Pétala" userId="7720f7f0-6308-4007-9f4b-90016dcab01d" providerId="ADAL" clId="{7828F59D-E5FE-469A-82D1-C62421E95106}" dt="2020-07-17T20:06:56.502" v="5129" actId="1076"/>
        <pc:sldMkLst>
          <pc:docMk/>
          <pc:sldMk cId="1297599660" sldId="279"/>
        </pc:sldMkLst>
        <pc:spChg chg="mod">
          <ac:chgData name="Tuy, Pétala" userId="7720f7f0-6308-4007-9f4b-90016dcab01d" providerId="ADAL" clId="{7828F59D-E5FE-469A-82D1-C62421E95106}" dt="2020-07-17T19:14:59.966" v="4278" actId="403"/>
          <ac:spMkLst>
            <pc:docMk/>
            <pc:sldMk cId="1297599660" sldId="279"/>
            <ac:spMk id="2" creationId="{DFEEBEE5-3CB6-4D1E-A170-01D75A059546}"/>
          </ac:spMkLst>
        </pc:spChg>
        <pc:spChg chg="mod">
          <ac:chgData name="Tuy, Pétala" userId="7720f7f0-6308-4007-9f4b-90016dcab01d" providerId="ADAL" clId="{7828F59D-E5FE-469A-82D1-C62421E95106}" dt="2020-07-17T18:56:29.857" v="4215" actId="20577"/>
          <ac:spMkLst>
            <pc:docMk/>
            <pc:sldMk cId="1297599660" sldId="279"/>
            <ac:spMk id="3" creationId="{4FF96959-2F8F-4537-A246-E69488EBE422}"/>
          </ac:spMkLst>
        </pc:spChg>
        <pc:picChg chg="add del mod">
          <ac:chgData name="Tuy, Pétala" userId="7720f7f0-6308-4007-9f4b-90016dcab01d" providerId="ADAL" clId="{7828F59D-E5FE-469A-82D1-C62421E95106}" dt="2020-07-17T19:09:27.998" v="4219" actId="478"/>
          <ac:picMkLst>
            <pc:docMk/>
            <pc:sldMk cId="1297599660" sldId="279"/>
            <ac:picMk id="4" creationId="{FCFB4129-FA86-4B26-AA72-4984710F044F}"/>
          </ac:picMkLst>
        </pc:picChg>
        <pc:picChg chg="add mod">
          <ac:chgData name="Tuy, Pétala" userId="7720f7f0-6308-4007-9f4b-90016dcab01d" providerId="ADAL" clId="{7828F59D-E5FE-469A-82D1-C62421E95106}" dt="2020-07-17T20:06:56.502" v="5129" actId="1076"/>
          <ac:picMkLst>
            <pc:docMk/>
            <pc:sldMk cId="1297599660" sldId="279"/>
            <ac:picMk id="5" creationId="{758B13F6-263B-42EC-931C-2E939DA564A8}"/>
          </ac:picMkLst>
        </pc:picChg>
        <pc:picChg chg="add mod">
          <ac:chgData name="Tuy, Pétala" userId="7720f7f0-6308-4007-9f4b-90016dcab01d" providerId="ADAL" clId="{7828F59D-E5FE-469A-82D1-C62421E95106}" dt="2020-07-17T20:06:53.613" v="5128" actId="1076"/>
          <ac:picMkLst>
            <pc:docMk/>
            <pc:sldMk cId="1297599660" sldId="279"/>
            <ac:picMk id="6" creationId="{290A6D32-848F-4828-B294-F9CFD9F7582E}"/>
          </ac:picMkLst>
        </pc:picChg>
      </pc:sldChg>
      <pc:sldChg chg="del">
        <pc:chgData name="Tuy, Pétala" userId="7720f7f0-6308-4007-9f4b-90016dcab01d" providerId="ADAL" clId="{7828F59D-E5FE-469A-82D1-C62421E95106}" dt="2020-07-17T15:24:53.703" v="42" actId="2696"/>
        <pc:sldMkLst>
          <pc:docMk/>
          <pc:sldMk cId="3019570364" sldId="279"/>
        </pc:sldMkLst>
      </pc:sldChg>
      <pc:sldChg chg="addSp delSp modSp add">
        <pc:chgData name="Tuy, Pétala" userId="7720f7f0-6308-4007-9f4b-90016dcab01d" providerId="ADAL" clId="{7828F59D-E5FE-469A-82D1-C62421E95106}" dt="2020-07-17T19:27:27.798" v="4298" actId="14100"/>
        <pc:sldMkLst>
          <pc:docMk/>
          <pc:sldMk cId="3591774522" sldId="280"/>
        </pc:sldMkLst>
        <pc:spChg chg="mod">
          <ac:chgData name="Tuy, Pétala" userId="7720f7f0-6308-4007-9f4b-90016dcab01d" providerId="ADAL" clId="{7828F59D-E5FE-469A-82D1-C62421E95106}" dt="2020-07-17T19:15:11.637" v="4286" actId="20577"/>
          <ac:spMkLst>
            <pc:docMk/>
            <pc:sldMk cId="3591774522" sldId="280"/>
            <ac:spMk id="2" creationId="{797E7D5A-6C8A-4708-975B-CF55B2ACCB31}"/>
          </ac:spMkLst>
        </pc:spChg>
        <pc:spChg chg="del">
          <ac:chgData name="Tuy, Pétala" userId="7720f7f0-6308-4007-9f4b-90016dcab01d" providerId="ADAL" clId="{7828F59D-E5FE-469A-82D1-C62421E95106}" dt="2020-07-17T19:26:30.609" v="4291" actId="478"/>
          <ac:spMkLst>
            <pc:docMk/>
            <pc:sldMk cId="3591774522" sldId="280"/>
            <ac:spMk id="3" creationId="{1968001F-4973-4334-AB39-D6994078374F}"/>
          </ac:spMkLst>
        </pc:spChg>
        <pc:picChg chg="add mod modCrop">
          <ac:chgData name="Tuy, Pétala" userId="7720f7f0-6308-4007-9f4b-90016dcab01d" providerId="ADAL" clId="{7828F59D-E5FE-469A-82D1-C62421E95106}" dt="2020-07-17T19:27:27.798" v="4298" actId="14100"/>
          <ac:picMkLst>
            <pc:docMk/>
            <pc:sldMk cId="3591774522" sldId="280"/>
            <ac:picMk id="4" creationId="{653A7768-4EB9-4A64-A2FB-DAD4E84AF649}"/>
          </ac:picMkLst>
        </pc:picChg>
        <pc:picChg chg="add mod">
          <ac:chgData name="Tuy, Pétala" userId="7720f7f0-6308-4007-9f4b-90016dcab01d" providerId="ADAL" clId="{7828F59D-E5FE-469A-82D1-C62421E95106}" dt="2020-07-17T19:27:09.635" v="4295" actId="1076"/>
          <ac:picMkLst>
            <pc:docMk/>
            <pc:sldMk cId="3591774522" sldId="280"/>
            <ac:picMk id="5" creationId="{2DEFC04D-35E9-4261-9AF1-9013ABB7DFD7}"/>
          </ac:picMkLst>
        </pc:picChg>
      </pc:sldChg>
      <pc:sldChg chg="modSp add">
        <pc:chgData name="Tuy, Pétala" userId="7720f7f0-6308-4007-9f4b-90016dcab01d" providerId="ADAL" clId="{7828F59D-E5FE-469A-82D1-C62421E95106}" dt="2020-07-17T20:06:21.252" v="5123" actId="20577"/>
        <pc:sldMkLst>
          <pc:docMk/>
          <pc:sldMk cId="604198007" sldId="281"/>
        </pc:sldMkLst>
        <pc:spChg chg="mod">
          <ac:chgData name="Tuy, Pétala" userId="7720f7f0-6308-4007-9f4b-90016dcab01d" providerId="ADAL" clId="{7828F59D-E5FE-469A-82D1-C62421E95106}" dt="2020-07-17T19:38:05.330" v="4358" actId="20577"/>
          <ac:spMkLst>
            <pc:docMk/>
            <pc:sldMk cId="604198007" sldId="281"/>
            <ac:spMk id="2" creationId="{997C4264-F7BB-49F3-A470-DB115932224B}"/>
          </ac:spMkLst>
        </pc:spChg>
        <pc:spChg chg="mod">
          <ac:chgData name="Tuy, Pétala" userId="7720f7f0-6308-4007-9f4b-90016dcab01d" providerId="ADAL" clId="{7828F59D-E5FE-469A-82D1-C62421E95106}" dt="2020-07-17T20:06:21.252" v="5123" actId="20577"/>
          <ac:spMkLst>
            <pc:docMk/>
            <pc:sldMk cId="604198007" sldId="281"/>
            <ac:spMk id="3" creationId="{2DD42A7B-E992-4BA1-BD54-3969D2278260}"/>
          </ac:spMkLst>
        </pc:spChg>
      </pc:sldChg>
      <pc:sldChg chg="addSp delSp modSp add">
        <pc:chgData name="Tuy, Pétala" userId="7720f7f0-6308-4007-9f4b-90016dcab01d" providerId="ADAL" clId="{7828F59D-E5FE-469A-82D1-C62421E95106}" dt="2020-07-17T20:06:46.541" v="5127" actId="1076"/>
        <pc:sldMkLst>
          <pc:docMk/>
          <pc:sldMk cId="3350299562" sldId="282"/>
        </pc:sldMkLst>
        <pc:spChg chg="mod">
          <ac:chgData name="Tuy, Pétala" userId="7720f7f0-6308-4007-9f4b-90016dcab01d" providerId="ADAL" clId="{7828F59D-E5FE-469A-82D1-C62421E95106}" dt="2020-07-17T19:48:35.909" v="4832" actId="20577"/>
          <ac:spMkLst>
            <pc:docMk/>
            <pc:sldMk cId="3350299562" sldId="282"/>
            <ac:spMk id="2" creationId="{22CF1F3A-36B3-46DB-B6E3-DA94F395F5D9}"/>
          </ac:spMkLst>
        </pc:spChg>
        <pc:spChg chg="del">
          <ac:chgData name="Tuy, Pétala" userId="7720f7f0-6308-4007-9f4b-90016dcab01d" providerId="ADAL" clId="{7828F59D-E5FE-469A-82D1-C62421E95106}" dt="2020-07-17T19:53:23.573" v="4833"/>
          <ac:spMkLst>
            <pc:docMk/>
            <pc:sldMk cId="3350299562" sldId="282"/>
            <ac:spMk id="3" creationId="{82DCD75D-AA97-4DF8-A228-3870783747B1}"/>
          </ac:spMkLst>
        </pc:spChg>
        <pc:picChg chg="add mod">
          <ac:chgData name="Tuy, Pétala" userId="7720f7f0-6308-4007-9f4b-90016dcab01d" providerId="ADAL" clId="{7828F59D-E5FE-469A-82D1-C62421E95106}" dt="2020-07-17T20:06:43.557" v="5126" actId="1076"/>
          <ac:picMkLst>
            <pc:docMk/>
            <pc:sldMk cId="3350299562" sldId="282"/>
            <ac:picMk id="4" creationId="{EB725BDD-F4AE-425A-938F-6285C0F1645A}"/>
          </ac:picMkLst>
        </pc:picChg>
        <pc:picChg chg="add mod">
          <ac:chgData name="Tuy, Pétala" userId="7720f7f0-6308-4007-9f4b-90016dcab01d" providerId="ADAL" clId="{7828F59D-E5FE-469A-82D1-C62421E95106}" dt="2020-07-17T20:06:46.541" v="5127" actId="1076"/>
          <ac:picMkLst>
            <pc:docMk/>
            <pc:sldMk cId="3350299562" sldId="282"/>
            <ac:picMk id="5" creationId="{E1CB3D32-157D-4A9B-9549-F687DBCC26C0}"/>
          </ac:picMkLst>
        </pc:picChg>
      </pc:sldChg>
      <pc:sldChg chg="addSp delSp modSp add ord">
        <pc:chgData name="Tuy, Pétala" userId="7720f7f0-6308-4007-9f4b-90016dcab01d" providerId="ADAL" clId="{7828F59D-E5FE-469A-82D1-C62421E95106}" dt="2020-07-17T20:07:34.319" v="5133"/>
        <pc:sldMkLst>
          <pc:docMk/>
          <pc:sldMk cId="4277248692" sldId="283"/>
        </pc:sldMkLst>
        <pc:spChg chg="mod">
          <ac:chgData name="Tuy, Pétala" userId="7720f7f0-6308-4007-9f4b-90016dcab01d" providerId="ADAL" clId="{7828F59D-E5FE-469A-82D1-C62421E95106}" dt="2020-07-17T19:58:30.163" v="4858" actId="20577"/>
          <ac:spMkLst>
            <pc:docMk/>
            <pc:sldMk cId="4277248692" sldId="283"/>
            <ac:spMk id="2" creationId="{F2C80095-8589-49B0-A380-CA0909D9B7DD}"/>
          </ac:spMkLst>
        </pc:spChg>
        <pc:spChg chg="del">
          <ac:chgData name="Tuy, Pétala" userId="7720f7f0-6308-4007-9f4b-90016dcab01d" providerId="ADAL" clId="{7828F59D-E5FE-469A-82D1-C62421E95106}" dt="2020-07-17T19:58:34.185" v="4859" actId="478"/>
          <ac:spMkLst>
            <pc:docMk/>
            <pc:sldMk cId="4277248692" sldId="283"/>
            <ac:spMk id="3" creationId="{EA83A94C-99C4-4AD2-87F4-E5333C96B59D}"/>
          </ac:spMkLst>
        </pc:spChg>
        <pc:picChg chg="add mod">
          <ac:chgData name="Tuy, Pétala" userId="7720f7f0-6308-4007-9f4b-90016dcab01d" providerId="ADAL" clId="{7828F59D-E5FE-469A-82D1-C62421E95106}" dt="2020-07-17T20:06:31.853" v="5124" actId="1076"/>
          <ac:picMkLst>
            <pc:docMk/>
            <pc:sldMk cId="4277248692" sldId="283"/>
            <ac:picMk id="4" creationId="{1D68116B-05C6-4A4F-ACCE-517C4892F1EE}"/>
          </ac:picMkLst>
        </pc:picChg>
        <pc:picChg chg="add mod">
          <ac:chgData name="Tuy, Pétala" userId="7720f7f0-6308-4007-9f4b-90016dcab01d" providerId="ADAL" clId="{7828F59D-E5FE-469A-82D1-C62421E95106}" dt="2020-07-17T20:06:35.981" v="5125" actId="1076"/>
          <ac:picMkLst>
            <pc:docMk/>
            <pc:sldMk cId="4277248692" sldId="283"/>
            <ac:picMk id="5" creationId="{AA0C5F90-C6AA-4CD8-A55F-D967F68C7D3E}"/>
          </ac:picMkLst>
        </pc:picChg>
      </pc:sldChg>
      <pc:sldChg chg="addSp delSp modSp add ord">
        <pc:chgData name="Tuy, Pétala" userId="7720f7f0-6308-4007-9f4b-90016dcab01d" providerId="ADAL" clId="{7828F59D-E5FE-469A-82D1-C62421E95106}" dt="2020-07-17T20:07:34.319" v="5133"/>
        <pc:sldMkLst>
          <pc:docMk/>
          <pc:sldMk cId="2534252798" sldId="284"/>
        </pc:sldMkLst>
        <pc:spChg chg="mod">
          <ac:chgData name="Tuy, Pétala" userId="7720f7f0-6308-4007-9f4b-90016dcab01d" providerId="ADAL" clId="{7828F59D-E5FE-469A-82D1-C62421E95106}" dt="2020-07-17T20:01:10.459" v="4863"/>
          <ac:spMkLst>
            <pc:docMk/>
            <pc:sldMk cId="2534252798" sldId="284"/>
            <ac:spMk id="2" creationId="{2EA1E3B5-50C5-4512-AAE0-C16CE33B5A66}"/>
          </ac:spMkLst>
        </pc:spChg>
        <pc:spChg chg="del">
          <ac:chgData name="Tuy, Pétala" userId="7720f7f0-6308-4007-9f4b-90016dcab01d" providerId="ADAL" clId="{7828F59D-E5FE-469A-82D1-C62421E95106}" dt="2020-07-17T20:01:14.202" v="4864" actId="478"/>
          <ac:spMkLst>
            <pc:docMk/>
            <pc:sldMk cId="2534252798" sldId="284"/>
            <ac:spMk id="3" creationId="{D69E60EC-C7C8-49D4-8A9F-7FC64C2C309E}"/>
          </ac:spMkLst>
        </pc:spChg>
        <pc:picChg chg="add mod">
          <ac:chgData name="Tuy, Pétala" userId="7720f7f0-6308-4007-9f4b-90016dcab01d" providerId="ADAL" clId="{7828F59D-E5FE-469A-82D1-C62421E95106}" dt="2020-07-17T20:04:52.582" v="5076" actId="1076"/>
          <ac:picMkLst>
            <pc:docMk/>
            <pc:sldMk cId="2534252798" sldId="284"/>
            <ac:picMk id="4" creationId="{3F307165-30AC-406C-8F64-396FB13A8065}"/>
          </ac:picMkLst>
        </pc:picChg>
      </pc:sldChg>
      <pc:sldChg chg="addSp modSp add">
        <pc:chgData name="Tuy, Pétala" userId="7720f7f0-6308-4007-9f4b-90016dcab01d" providerId="ADAL" clId="{7828F59D-E5FE-469A-82D1-C62421E95106}" dt="2020-07-17T20:04:20.957" v="5074" actId="1076"/>
        <pc:sldMkLst>
          <pc:docMk/>
          <pc:sldMk cId="4230435523" sldId="285"/>
        </pc:sldMkLst>
        <pc:spChg chg="mod">
          <ac:chgData name="Tuy, Pétala" userId="7720f7f0-6308-4007-9f4b-90016dcab01d" providerId="ADAL" clId="{7828F59D-E5FE-469A-82D1-C62421E95106}" dt="2020-07-17T20:02:38.776" v="4890" actId="20577"/>
          <ac:spMkLst>
            <pc:docMk/>
            <pc:sldMk cId="4230435523" sldId="285"/>
            <ac:spMk id="2" creationId="{AEF20905-5E3D-41A0-AC57-7CC61279B988}"/>
          </ac:spMkLst>
        </pc:spChg>
        <pc:spChg chg="mod">
          <ac:chgData name="Tuy, Pétala" userId="7720f7f0-6308-4007-9f4b-90016dcab01d" providerId="ADAL" clId="{7828F59D-E5FE-469A-82D1-C62421E95106}" dt="2020-07-17T20:04:20.957" v="5074" actId="1076"/>
          <ac:spMkLst>
            <pc:docMk/>
            <pc:sldMk cId="4230435523" sldId="285"/>
            <ac:spMk id="3" creationId="{8D8ED740-2766-4DB0-AC36-EA8FEC3D650A}"/>
          </ac:spMkLst>
        </pc:spChg>
        <pc:picChg chg="add mod">
          <ac:chgData name="Tuy, Pétala" userId="7720f7f0-6308-4007-9f4b-90016dcab01d" providerId="ADAL" clId="{7828F59D-E5FE-469A-82D1-C62421E95106}" dt="2020-07-17T20:03:46.033" v="4960" actId="1038"/>
          <ac:picMkLst>
            <pc:docMk/>
            <pc:sldMk cId="4230435523" sldId="285"/>
            <ac:picMk id="4" creationId="{B7966394-8C07-4CF7-8658-E244F526F387}"/>
          </ac:picMkLst>
        </pc:picChg>
        <pc:picChg chg="add mod">
          <ac:chgData name="Tuy, Pétala" userId="7720f7f0-6308-4007-9f4b-90016dcab01d" providerId="ADAL" clId="{7828F59D-E5FE-469A-82D1-C62421E95106}" dt="2020-07-17T20:03:46.033" v="4960" actId="1038"/>
          <ac:picMkLst>
            <pc:docMk/>
            <pc:sldMk cId="4230435523" sldId="285"/>
            <ac:picMk id="5" creationId="{B2B113DC-D8C4-4B69-A914-782F7850D7BB}"/>
          </ac:picMkLst>
        </pc:picChg>
      </pc:sldChg>
      <pc:sldChg chg="modSp add">
        <pc:chgData name="Tuy, Pétala" userId="7720f7f0-6308-4007-9f4b-90016dcab01d" providerId="ADAL" clId="{7828F59D-E5FE-469A-82D1-C62421E95106}" dt="2020-07-17T20:24:48.904" v="5512" actId="113"/>
        <pc:sldMkLst>
          <pc:docMk/>
          <pc:sldMk cId="2424361278" sldId="286"/>
        </pc:sldMkLst>
        <pc:spChg chg="mod">
          <ac:chgData name="Tuy, Pétala" userId="7720f7f0-6308-4007-9f4b-90016dcab01d" providerId="ADAL" clId="{7828F59D-E5FE-469A-82D1-C62421E95106}" dt="2020-07-17T20:22:18.923" v="5470" actId="404"/>
          <ac:spMkLst>
            <pc:docMk/>
            <pc:sldMk cId="2424361278" sldId="286"/>
            <ac:spMk id="2" creationId="{C76616C6-1DE7-4182-A19C-70FD6453871A}"/>
          </ac:spMkLst>
        </pc:spChg>
        <pc:spChg chg="mod">
          <ac:chgData name="Tuy, Pétala" userId="7720f7f0-6308-4007-9f4b-90016dcab01d" providerId="ADAL" clId="{7828F59D-E5FE-469A-82D1-C62421E95106}" dt="2020-07-17T20:24:48.904" v="5512" actId="113"/>
          <ac:spMkLst>
            <pc:docMk/>
            <pc:sldMk cId="2424361278" sldId="286"/>
            <ac:spMk id="3" creationId="{0007A2CC-4DEE-4C69-ACA2-A29E1A244EA6}"/>
          </ac:spMkLst>
        </pc:spChg>
      </pc:sldChg>
      <pc:sldChg chg="modSp add">
        <pc:chgData name="Tuy, Pétala" userId="7720f7f0-6308-4007-9f4b-90016dcab01d" providerId="ADAL" clId="{7828F59D-E5FE-469A-82D1-C62421E95106}" dt="2020-07-17T20:28:38.804" v="5547" actId="113"/>
        <pc:sldMkLst>
          <pc:docMk/>
          <pc:sldMk cId="1368534783" sldId="287"/>
        </pc:sldMkLst>
        <pc:spChg chg="mod">
          <ac:chgData name="Tuy, Pétala" userId="7720f7f0-6308-4007-9f4b-90016dcab01d" providerId="ADAL" clId="{7828F59D-E5FE-469A-82D1-C62421E95106}" dt="2020-07-17T20:27:55.380" v="5519" actId="20577"/>
          <ac:spMkLst>
            <pc:docMk/>
            <pc:sldMk cId="1368534783" sldId="287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0:28:38.804" v="5547" actId="113"/>
          <ac:spMkLst>
            <pc:docMk/>
            <pc:sldMk cId="1368534783" sldId="287"/>
            <ac:spMk id="3" creationId="{5A9BD2FC-255C-4A60-817D-AC21617ED3AB}"/>
          </ac:spMkLst>
        </pc:spChg>
      </pc:sldChg>
      <pc:sldChg chg="modSp add">
        <pc:chgData name="Tuy, Pétala" userId="7720f7f0-6308-4007-9f4b-90016dcab01d" providerId="ADAL" clId="{7828F59D-E5FE-469A-82D1-C62421E95106}" dt="2020-07-17T21:50:56.413" v="6117" actId="27636"/>
        <pc:sldMkLst>
          <pc:docMk/>
          <pc:sldMk cId="3238807453" sldId="288"/>
        </pc:sldMkLst>
        <pc:spChg chg="mod">
          <ac:chgData name="Tuy, Pétala" userId="7720f7f0-6308-4007-9f4b-90016dcab01d" providerId="ADAL" clId="{7828F59D-E5FE-469A-82D1-C62421E95106}" dt="2020-07-17T21:48:55.402" v="6023" actId="404"/>
          <ac:spMkLst>
            <pc:docMk/>
            <pc:sldMk cId="3238807453" sldId="288"/>
            <ac:spMk id="2" creationId="{27CFFBD4-7A3B-4CE2-9BE3-5E0C8BC595C1}"/>
          </ac:spMkLst>
        </pc:spChg>
        <pc:spChg chg="mod">
          <ac:chgData name="Tuy, Pétala" userId="7720f7f0-6308-4007-9f4b-90016dcab01d" providerId="ADAL" clId="{7828F59D-E5FE-469A-82D1-C62421E95106}" dt="2020-07-17T21:50:56.413" v="6117" actId="27636"/>
          <ac:spMkLst>
            <pc:docMk/>
            <pc:sldMk cId="3238807453" sldId="288"/>
            <ac:spMk id="3" creationId="{12100607-B738-42A7-9FB3-20477E71B852}"/>
          </ac:spMkLst>
        </pc:spChg>
      </pc:sldChg>
      <pc:sldChg chg="modSp add">
        <pc:chgData name="Tuy, Pétala" userId="7720f7f0-6308-4007-9f4b-90016dcab01d" providerId="ADAL" clId="{7828F59D-E5FE-469A-82D1-C62421E95106}" dt="2020-07-17T21:55:32.448" v="6203" actId="20577"/>
        <pc:sldMkLst>
          <pc:docMk/>
          <pc:sldMk cId="2340919625" sldId="289"/>
        </pc:sldMkLst>
        <pc:spChg chg="mod">
          <ac:chgData name="Tuy, Pétala" userId="7720f7f0-6308-4007-9f4b-90016dcab01d" providerId="ADAL" clId="{7828F59D-E5FE-469A-82D1-C62421E95106}" dt="2020-07-17T21:52:11.623" v="6123" actId="404"/>
          <ac:spMkLst>
            <pc:docMk/>
            <pc:sldMk cId="2340919625" sldId="289"/>
            <ac:spMk id="2" creationId="{811198AD-64BE-4AAB-BE6A-17BEE730517C}"/>
          </ac:spMkLst>
        </pc:spChg>
        <pc:spChg chg="mod">
          <ac:chgData name="Tuy, Pétala" userId="7720f7f0-6308-4007-9f4b-90016dcab01d" providerId="ADAL" clId="{7828F59D-E5FE-469A-82D1-C62421E95106}" dt="2020-07-17T21:55:32.448" v="6203" actId="20577"/>
          <ac:spMkLst>
            <pc:docMk/>
            <pc:sldMk cId="2340919625" sldId="289"/>
            <ac:spMk id="3" creationId="{8BA4669C-E2CF-4FB7-AC9C-B7CAE7EF7AFF}"/>
          </ac:spMkLst>
        </pc:spChg>
      </pc:sldChg>
      <pc:sldChg chg="addSp delSp modSp add">
        <pc:chgData name="Tuy, Pétala" userId="7720f7f0-6308-4007-9f4b-90016dcab01d" providerId="ADAL" clId="{7828F59D-E5FE-469A-82D1-C62421E95106}" dt="2020-07-17T20:58:48.995" v="5704" actId="6549"/>
        <pc:sldMkLst>
          <pc:docMk/>
          <pc:sldMk cId="3467804540" sldId="290"/>
        </pc:sldMkLst>
        <pc:spChg chg="mod">
          <ac:chgData name="Tuy, Pétala" userId="7720f7f0-6308-4007-9f4b-90016dcab01d" providerId="ADAL" clId="{7828F59D-E5FE-469A-82D1-C62421E95106}" dt="2020-07-17T20:28:01.482" v="5529" actId="20577"/>
          <ac:spMkLst>
            <pc:docMk/>
            <pc:sldMk cId="3467804540" sldId="290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0:58:48.995" v="5704" actId="6549"/>
          <ac:spMkLst>
            <pc:docMk/>
            <pc:sldMk cId="3467804540" sldId="290"/>
            <ac:spMk id="3" creationId="{5A9BD2FC-255C-4A60-817D-AC21617ED3AB}"/>
          </ac:spMkLst>
        </pc:spChg>
        <pc:picChg chg="add del mod">
          <ac:chgData name="Tuy, Pétala" userId="7720f7f0-6308-4007-9f4b-90016dcab01d" providerId="ADAL" clId="{7828F59D-E5FE-469A-82D1-C62421E95106}" dt="2020-07-17T20:55:51.470" v="5600" actId="478"/>
          <ac:picMkLst>
            <pc:docMk/>
            <pc:sldMk cId="3467804540" sldId="290"/>
            <ac:picMk id="4" creationId="{800171F1-99E3-45C2-ABB5-38CA88DCEF61}"/>
          </ac:picMkLst>
        </pc:picChg>
      </pc:sldChg>
      <pc:sldChg chg="modSp add">
        <pc:chgData name="Tuy, Pétala" userId="7720f7f0-6308-4007-9f4b-90016dcab01d" providerId="ADAL" clId="{7828F59D-E5FE-469A-82D1-C62421E95106}" dt="2020-07-17T21:51:34.497" v="6119" actId="403"/>
        <pc:sldMkLst>
          <pc:docMk/>
          <pc:sldMk cId="3450594573" sldId="291"/>
        </pc:sldMkLst>
        <pc:spChg chg="mod">
          <ac:chgData name="Tuy, Pétala" userId="7720f7f0-6308-4007-9f4b-90016dcab01d" providerId="ADAL" clId="{7828F59D-E5FE-469A-82D1-C62421E95106}" dt="2020-07-17T21:51:34.497" v="6119" actId="403"/>
          <ac:spMkLst>
            <pc:docMk/>
            <pc:sldMk cId="3450594573" sldId="291"/>
            <ac:spMk id="2" creationId="{302EB057-DDB3-4337-A770-355ED0647275}"/>
          </ac:spMkLst>
        </pc:spChg>
        <pc:spChg chg="mod">
          <ac:chgData name="Tuy, Pétala" userId="7720f7f0-6308-4007-9f4b-90016dcab01d" providerId="ADAL" clId="{7828F59D-E5FE-469A-82D1-C62421E95106}" dt="2020-07-17T21:46:48.549" v="6009" actId="20577"/>
          <ac:spMkLst>
            <pc:docMk/>
            <pc:sldMk cId="3450594573" sldId="291"/>
            <ac:spMk id="3" creationId="{5A9BD2FC-255C-4A60-817D-AC21617ED3AB}"/>
          </ac:spMkLst>
        </pc:spChg>
      </pc:sldChg>
    </pc:docChg>
  </pc:docChgLst>
  <pc:docChgLst>
    <pc:chgData name="Tuy, Pétala" userId="7720f7f0-6308-4007-9f4b-90016dcab01d" providerId="ADAL" clId="{ADEDD676-7D87-472B-B6C0-66806F761465}"/>
    <pc:docChg chg="undo custSel addSld delSld modSld sldOrd">
      <pc:chgData name="Tuy, Pétala" userId="7720f7f0-6308-4007-9f4b-90016dcab01d" providerId="ADAL" clId="{ADEDD676-7D87-472B-B6C0-66806F761465}" dt="2020-07-25T21:28:22.773" v="2121" actId="1076"/>
      <pc:docMkLst>
        <pc:docMk/>
      </pc:docMkLst>
      <pc:sldChg chg="modSp">
        <pc:chgData name="Tuy, Pétala" userId="7720f7f0-6308-4007-9f4b-90016dcab01d" providerId="ADAL" clId="{ADEDD676-7D87-472B-B6C0-66806F761465}" dt="2020-07-25T21:28:22.773" v="2121" actId="1076"/>
        <pc:sldMkLst>
          <pc:docMk/>
          <pc:sldMk cId="677173865" sldId="256"/>
        </pc:sldMkLst>
        <pc:spChg chg="mod">
          <ac:chgData name="Tuy, Pétala" userId="7720f7f0-6308-4007-9f4b-90016dcab01d" providerId="ADAL" clId="{ADEDD676-7D87-472B-B6C0-66806F761465}" dt="2020-07-25T21:28:22.773" v="2121" actId="1076"/>
          <ac:spMkLst>
            <pc:docMk/>
            <pc:sldMk cId="677173865" sldId="256"/>
            <ac:spMk id="3" creationId="{C3D3E2A4-FD3E-4D88-8A57-DA07583AF1D2}"/>
          </ac:spMkLst>
        </pc:spChg>
      </pc:sldChg>
      <pc:sldChg chg="del">
        <pc:chgData name="Tuy, Pétala" userId="7720f7f0-6308-4007-9f4b-90016dcab01d" providerId="ADAL" clId="{ADEDD676-7D87-472B-B6C0-66806F761465}" dt="2020-07-23T03:13:03.725" v="1561" actId="2696"/>
        <pc:sldMkLst>
          <pc:docMk/>
          <pc:sldMk cId="3084346280" sldId="265"/>
        </pc:sldMkLst>
      </pc:sldChg>
      <pc:sldChg chg="modSp">
        <pc:chgData name="Tuy, Pétala" userId="7720f7f0-6308-4007-9f4b-90016dcab01d" providerId="ADAL" clId="{ADEDD676-7D87-472B-B6C0-66806F761465}" dt="2020-07-23T03:13:56.102" v="1591" actId="20577"/>
        <pc:sldMkLst>
          <pc:docMk/>
          <pc:sldMk cId="1933468786" sldId="267"/>
        </pc:sldMkLst>
        <pc:spChg chg="mod">
          <ac:chgData name="Tuy, Pétala" userId="7720f7f0-6308-4007-9f4b-90016dcab01d" providerId="ADAL" clId="{ADEDD676-7D87-472B-B6C0-66806F761465}" dt="2020-07-23T03:13:56.102" v="1591" actId="20577"/>
          <ac:spMkLst>
            <pc:docMk/>
            <pc:sldMk cId="1933468786" sldId="267"/>
            <ac:spMk id="3" creationId="{976400BA-D7E7-46D9-A995-28B02B37D3F9}"/>
          </ac:spMkLst>
        </pc:spChg>
      </pc:sldChg>
      <pc:sldChg chg="ord">
        <pc:chgData name="Tuy, Pétala" userId="7720f7f0-6308-4007-9f4b-90016dcab01d" providerId="ADAL" clId="{ADEDD676-7D87-472B-B6C0-66806F761465}" dt="2020-07-23T03:12:38.607" v="1560"/>
        <pc:sldMkLst>
          <pc:docMk/>
          <pc:sldMk cId="4251374969" sldId="270"/>
        </pc:sldMkLst>
      </pc:sldChg>
      <pc:sldChg chg="ord">
        <pc:chgData name="Tuy, Pétala" userId="7720f7f0-6308-4007-9f4b-90016dcab01d" providerId="ADAL" clId="{ADEDD676-7D87-472B-B6C0-66806F761465}" dt="2020-07-23T03:12:11.918" v="1557"/>
        <pc:sldMkLst>
          <pc:docMk/>
          <pc:sldMk cId="724086219" sldId="271"/>
        </pc:sldMkLst>
      </pc:sldChg>
      <pc:sldChg chg="ord">
        <pc:chgData name="Tuy, Pétala" userId="7720f7f0-6308-4007-9f4b-90016dcab01d" providerId="ADAL" clId="{ADEDD676-7D87-472B-B6C0-66806F761465}" dt="2020-07-23T03:12:38.607" v="1560"/>
        <pc:sldMkLst>
          <pc:docMk/>
          <pc:sldMk cId="576319905" sldId="273"/>
        </pc:sldMkLst>
      </pc:sldChg>
      <pc:sldChg chg="del">
        <pc:chgData name="Tuy, Pétala" userId="7720f7f0-6308-4007-9f4b-90016dcab01d" providerId="ADAL" clId="{ADEDD676-7D87-472B-B6C0-66806F761465}" dt="2020-07-23T03:08:22.584" v="1555" actId="2696"/>
        <pc:sldMkLst>
          <pc:docMk/>
          <pc:sldMk cId="337077447" sldId="274"/>
        </pc:sldMkLst>
      </pc:sldChg>
      <pc:sldChg chg="ord">
        <pc:chgData name="Tuy, Pétala" userId="7720f7f0-6308-4007-9f4b-90016dcab01d" providerId="ADAL" clId="{ADEDD676-7D87-472B-B6C0-66806F761465}" dt="2020-07-23T03:12:30.207" v="1559"/>
        <pc:sldMkLst>
          <pc:docMk/>
          <pc:sldMk cId="3072117665" sldId="275"/>
        </pc:sldMkLst>
      </pc:sldChg>
      <pc:sldChg chg="ord">
        <pc:chgData name="Tuy, Pétala" userId="7720f7f0-6308-4007-9f4b-90016dcab01d" providerId="ADAL" clId="{ADEDD676-7D87-472B-B6C0-66806F761465}" dt="2020-07-23T02:38:21.206" v="1090"/>
        <pc:sldMkLst>
          <pc:docMk/>
          <pc:sldMk cId="4277248692" sldId="283"/>
        </pc:sldMkLst>
      </pc:sldChg>
      <pc:sldChg chg="addSp modSp ord">
        <pc:chgData name="Tuy, Pétala" userId="7720f7f0-6308-4007-9f4b-90016dcab01d" providerId="ADAL" clId="{ADEDD676-7D87-472B-B6C0-66806F761465}" dt="2020-07-23T21:31:36.571" v="2097" actId="14100"/>
        <pc:sldMkLst>
          <pc:docMk/>
          <pc:sldMk cId="2534252798" sldId="284"/>
        </pc:sldMkLst>
        <pc:spChg chg="mod">
          <ac:chgData name="Tuy, Pétala" userId="7720f7f0-6308-4007-9f4b-90016dcab01d" providerId="ADAL" clId="{ADEDD676-7D87-472B-B6C0-66806F761465}" dt="2020-07-23T03:06:15.678" v="1548" actId="1036"/>
          <ac:spMkLst>
            <pc:docMk/>
            <pc:sldMk cId="2534252798" sldId="284"/>
            <ac:spMk id="2" creationId="{2EA1E3B5-50C5-4512-AAE0-C16CE33B5A66}"/>
          </ac:spMkLst>
        </pc:spChg>
        <pc:spChg chg="add mod">
          <ac:chgData name="Tuy, Pétala" userId="7720f7f0-6308-4007-9f4b-90016dcab01d" providerId="ADAL" clId="{ADEDD676-7D87-472B-B6C0-66806F761465}" dt="2020-07-23T21:31:31.962" v="2096" actId="113"/>
          <ac:spMkLst>
            <pc:docMk/>
            <pc:sldMk cId="2534252798" sldId="284"/>
            <ac:spMk id="5" creationId="{4B19EC2D-9155-4743-9332-123655C1DD9E}"/>
          </ac:spMkLst>
        </pc:spChg>
        <pc:picChg chg="mod">
          <ac:chgData name="Tuy, Pétala" userId="7720f7f0-6308-4007-9f4b-90016dcab01d" providerId="ADAL" clId="{ADEDD676-7D87-472B-B6C0-66806F761465}" dt="2020-07-23T21:31:36.571" v="2097" actId="14100"/>
          <ac:picMkLst>
            <pc:docMk/>
            <pc:sldMk cId="2534252798" sldId="284"/>
            <ac:picMk id="4" creationId="{3F307165-30AC-406C-8F64-396FB13A8065}"/>
          </ac:picMkLst>
        </pc:picChg>
      </pc:sldChg>
      <pc:sldChg chg="modSp">
        <pc:chgData name="Tuy, Pétala" userId="7720f7f0-6308-4007-9f4b-90016dcab01d" providerId="ADAL" clId="{ADEDD676-7D87-472B-B6C0-66806F761465}" dt="2020-07-23T03:07:31.974" v="1549" actId="20577"/>
        <pc:sldMkLst>
          <pc:docMk/>
          <pc:sldMk cId="2424361278" sldId="286"/>
        </pc:sldMkLst>
        <pc:spChg chg="mod">
          <ac:chgData name="Tuy, Pétala" userId="7720f7f0-6308-4007-9f4b-90016dcab01d" providerId="ADAL" clId="{ADEDD676-7D87-472B-B6C0-66806F761465}" dt="2020-07-23T03:07:31.974" v="1549" actId="20577"/>
          <ac:spMkLst>
            <pc:docMk/>
            <pc:sldMk cId="2424361278" sldId="286"/>
            <ac:spMk id="2" creationId="{C76616C6-1DE7-4182-A19C-70FD6453871A}"/>
          </ac:spMkLst>
        </pc:spChg>
      </pc:sldChg>
      <pc:sldChg chg="modSp">
        <pc:chgData name="Tuy, Pétala" userId="7720f7f0-6308-4007-9f4b-90016dcab01d" providerId="ADAL" clId="{ADEDD676-7D87-472B-B6C0-66806F761465}" dt="2020-07-23T03:07:34.273" v="1550" actId="20577"/>
        <pc:sldMkLst>
          <pc:docMk/>
          <pc:sldMk cId="1368534783" sldId="287"/>
        </pc:sldMkLst>
        <pc:spChg chg="mod">
          <ac:chgData name="Tuy, Pétala" userId="7720f7f0-6308-4007-9f4b-90016dcab01d" providerId="ADAL" clId="{ADEDD676-7D87-472B-B6C0-66806F761465}" dt="2020-07-23T03:07:34.273" v="1550" actId="20577"/>
          <ac:spMkLst>
            <pc:docMk/>
            <pc:sldMk cId="1368534783" sldId="287"/>
            <ac:spMk id="2" creationId="{302EB057-DDB3-4337-A770-355ED0647275}"/>
          </ac:spMkLst>
        </pc:spChg>
      </pc:sldChg>
      <pc:sldChg chg="modSp">
        <pc:chgData name="Tuy, Pétala" userId="7720f7f0-6308-4007-9f4b-90016dcab01d" providerId="ADAL" clId="{ADEDD676-7D87-472B-B6C0-66806F761465}" dt="2020-07-23T01:20:45.722" v="472" actId="20577"/>
        <pc:sldMkLst>
          <pc:docMk/>
          <pc:sldMk cId="3238807453" sldId="288"/>
        </pc:sldMkLst>
        <pc:spChg chg="mod">
          <ac:chgData name="Tuy, Pétala" userId="7720f7f0-6308-4007-9f4b-90016dcab01d" providerId="ADAL" clId="{ADEDD676-7D87-472B-B6C0-66806F761465}" dt="2020-07-23T01:19:29.148" v="460" actId="20577"/>
          <ac:spMkLst>
            <pc:docMk/>
            <pc:sldMk cId="3238807453" sldId="288"/>
            <ac:spMk id="2" creationId="{27CFFBD4-7A3B-4CE2-9BE3-5E0C8BC595C1}"/>
          </ac:spMkLst>
        </pc:spChg>
        <pc:spChg chg="mod">
          <ac:chgData name="Tuy, Pétala" userId="7720f7f0-6308-4007-9f4b-90016dcab01d" providerId="ADAL" clId="{ADEDD676-7D87-472B-B6C0-66806F761465}" dt="2020-07-23T01:20:45.722" v="472" actId="20577"/>
          <ac:spMkLst>
            <pc:docMk/>
            <pc:sldMk cId="3238807453" sldId="288"/>
            <ac:spMk id="3" creationId="{12100607-B738-42A7-9FB3-20477E71B852}"/>
          </ac:spMkLst>
        </pc:spChg>
      </pc:sldChg>
      <pc:sldChg chg="modSp">
        <pc:chgData name="Tuy, Pétala" userId="7720f7f0-6308-4007-9f4b-90016dcab01d" providerId="ADAL" clId="{ADEDD676-7D87-472B-B6C0-66806F761465}" dt="2020-07-23T01:53:00.523" v="912" actId="20577"/>
        <pc:sldMkLst>
          <pc:docMk/>
          <pc:sldMk cId="2340919625" sldId="289"/>
        </pc:sldMkLst>
        <pc:spChg chg="mod">
          <ac:chgData name="Tuy, Pétala" userId="7720f7f0-6308-4007-9f4b-90016dcab01d" providerId="ADAL" clId="{ADEDD676-7D87-472B-B6C0-66806F761465}" dt="2020-07-23T01:53:00.523" v="912" actId="20577"/>
          <ac:spMkLst>
            <pc:docMk/>
            <pc:sldMk cId="2340919625" sldId="289"/>
            <ac:spMk id="2" creationId="{811198AD-64BE-4AAB-BE6A-17BEE730517C}"/>
          </ac:spMkLst>
        </pc:spChg>
        <pc:spChg chg="mod">
          <ac:chgData name="Tuy, Pétala" userId="7720f7f0-6308-4007-9f4b-90016dcab01d" providerId="ADAL" clId="{ADEDD676-7D87-472B-B6C0-66806F761465}" dt="2020-07-23T01:33:10.100" v="774" actId="122"/>
          <ac:spMkLst>
            <pc:docMk/>
            <pc:sldMk cId="2340919625" sldId="289"/>
            <ac:spMk id="3" creationId="{8BA4669C-E2CF-4FB7-AC9C-B7CAE7EF7AFF}"/>
          </ac:spMkLst>
        </pc:spChg>
      </pc:sldChg>
      <pc:sldChg chg="addSp delSp modSp">
        <pc:chgData name="Tuy, Pétala" userId="7720f7f0-6308-4007-9f4b-90016dcab01d" providerId="ADAL" clId="{ADEDD676-7D87-472B-B6C0-66806F761465}" dt="2020-07-23T03:07:36.137" v="1551" actId="20577"/>
        <pc:sldMkLst>
          <pc:docMk/>
          <pc:sldMk cId="3467804540" sldId="290"/>
        </pc:sldMkLst>
        <pc:spChg chg="mod">
          <ac:chgData name="Tuy, Pétala" userId="7720f7f0-6308-4007-9f4b-90016dcab01d" providerId="ADAL" clId="{ADEDD676-7D87-472B-B6C0-66806F761465}" dt="2020-07-23T03:07:36.137" v="1551" actId="20577"/>
          <ac:spMkLst>
            <pc:docMk/>
            <pc:sldMk cId="3467804540" sldId="290"/>
            <ac:spMk id="2" creationId="{302EB057-DDB3-4337-A770-355ED0647275}"/>
          </ac:spMkLst>
        </pc:spChg>
        <pc:spChg chg="mod">
          <ac:chgData name="Tuy, Pétala" userId="7720f7f0-6308-4007-9f4b-90016dcab01d" providerId="ADAL" clId="{ADEDD676-7D87-472B-B6C0-66806F761465}" dt="2020-07-23T02:27:20.206" v="1019" actId="27636"/>
          <ac:spMkLst>
            <pc:docMk/>
            <pc:sldMk cId="3467804540" sldId="290"/>
            <ac:spMk id="3" creationId="{5A9BD2FC-255C-4A60-817D-AC21617ED3AB}"/>
          </ac:spMkLst>
        </pc:spChg>
        <pc:spChg chg="add del mod">
          <ac:chgData name="Tuy, Pétala" userId="7720f7f0-6308-4007-9f4b-90016dcab01d" providerId="ADAL" clId="{ADEDD676-7D87-472B-B6C0-66806F761465}" dt="2020-07-22T02:58:34.039" v="99"/>
          <ac:spMkLst>
            <pc:docMk/>
            <pc:sldMk cId="3467804540" sldId="290"/>
            <ac:spMk id="4" creationId="{FDF79888-0738-48FA-9E11-60B36C216F66}"/>
          </ac:spMkLst>
        </pc:spChg>
      </pc:sldChg>
      <pc:sldChg chg="modSp">
        <pc:chgData name="Tuy, Pétala" userId="7720f7f0-6308-4007-9f4b-90016dcab01d" providerId="ADAL" clId="{ADEDD676-7D87-472B-B6C0-66806F761465}" dt="2020-07-23T03:07:38.849" v="1552" actId="20577"/>
        <pc:sldMkLst>
          <pc:docMk/>
          <pc:sldMk cId="3450594573" sldId="291"/>
        </pc:sldMkLst>
        <pc:spChg chg="mod">
          <ac:chgData name="Tuy, Pétala" userId="7720f7f0-6308-4007-9f4b-90016dcab01d" providerId="ADAL" clId="{ADEDD676-7D87-472B-B6C0-66806F761465}" dt="2020-07-23T03:07:38.849" v="1552" actId="20577"/>
          <ac:spMkLst>
            <pc:docMk/>
            <pc:sldMk cId="3450594573" sldId="291"/>
            <ac:spMk id="2" creationId="{302EB057-DDB3-4337-A770-355ED0647275}"/>
          </ac:spMkLst>
        </pc:spChg>
      </pc:sldChg>
      <pc:sldChg chg="add del">
        <pc:chgData name="Tuy, Pétala" userId="7720f7f0-6308-4007-9f4b-90016dcab01d" providerId="ADAL" clId="{ADEDD676-7D87-472B-B6C0-66806F761465}" dt="2020-07-22T02:58:10.293" v="97" actId="2696"/>
        <pc:sldMkLst>
          <pc:docMk/>
          <pc:sldMk cId="3711182383" sldId="292"/>
        </pc:sldMkLst>
      </pc:sldChg>
      <pc:sldChg chg="addSp delSp modSp add">
        <pc:chgData name="Tuy, Pétala" userId="7720f7f0-6308-4007-9f4b-90016dcab01d" providerId="ADAL" clId="{ADEDD676-7D87-472B-B6C0-66806F761465}" dt="2020-07-22T03:04:09.252" v="240" actId="20577"/>
        <pc:sldMkLst>
          <pc:docMk/>
          <pc:sldMk cId="3754639701" sldId="292"/>
        </pc:sldMkLst>
        <pc:spChg chg="mod">
          <ac:chgData name="Tuy, Pétala" userId="7720f7f0-6308-4007-9f4b-90016dcab01d" providerId="ADAL" clId="{ADEDD676-7D87-472B-B6C0-66806F761465}" dt="2020-07-22T02:58:41.365" v="115" actId="20577"/>
          <ac:spMkLst>
            <pc:docMk/>
            <pc:sldMk cId="3754639701" sldId="292"/>
            <ac:spMk id="2" creationId="{998EA16B-6AD8-42CC-836F-FCBF454237FA}"/>
          </ac:spMkLst>
        </pc:spChg>
        <pc:spChg chg="del">
          <ac:chgData name="Tuy, Pétala" userId="7720f7f0-6308-4007-9f4b-90016dcab01d" providerId="ADAL" clId="{ADEDD676-7D87-472B-B6C0-66806F761465}" dt="2020-07-22T02:58:48.178" v="116"/>
          <ac:spMkLst>
            <pc:docMk/>
            <pc:sldMk cId="3754639701" sldId="292"/>
            <ac:spMk id="3" creationId="{7C497472-2A28-4B09-BA93-5AE4B1A06964}"/>
          </ac:spMkLst>
        </pc:spChg>
        <pc:spChg chg="add mod">
          <ac:chgData name="Tuy, Pétala" userId="7720f7f0-6308-4007-9f4b-90016dcab01d" providerId="ADAL" clId="{ADEDD676-7D87-472B-B6C0-66806F761465}" dt="2020-07-22T03:04:09.252" v="240" actId="20577"/>
          <ac:spMkLst>
            <pc:docMk/>
            <pc:sldMk cId="3754639701" sldId="292"/>
            <ac:spMk id="4" creationId="{BCFD4436-C4E7-4C79-82D4-B960A255E28D}"/>
          </ac:spMkLst>
        </pc:spChg>
      </pc:sldChg>
      <pc:sldChg chg="addSp delSp modSp add ord">
        <pc:chgData name="Tuy, Pétala" userId="7720f7f0-6308-4007-9f4b-90016dcab01d" providerId="ADAL" clId="{ADEDD676-7D87-472B-B6C0-66806F761465}" dt="2020-07-23T01:16:06.929" v="459"/>
        <pc:sldMkLst>
          <pc:docMk/>
          <pc:sldMk cId="3420293365" sldId="293"/>
        </pc:sldMkLst>
        <pc:spChg chg="mod">
          <ac:chgData name="Tuy, Pétala" userId="7720f7f0-6308-4007-9f4b-90016dcab01d" providerId="ADAL" clId="{ADEDD676-7D87-472B-B6C0-66806F761465}" dt="2020-07-23T01:04:23.343" v="290" actId="20577"/>
          <ac:spMkLst>
            <pc:docMk/>
            <pc:sldMk cId="3420293365" sldId="293"/>
            <ac:spMk id="2" creationId="{B454AE44-59E7-493D-90D7-F77C92A23226}"/>
          </ac:spMkLst>
        </pc:spChg>
        <pc:spChg chg="add del mod">
          <ac:chgData name="Tuy, Pétala" userId="7720f7f0-6308-4007-9f4b-90016dcab01d" providerId="ADAL" clId="{ADEDD676-7D87-472B-B6C0-66806F761465}" dt="2020-07-23T01:15:34.152" v="458" actId="20577"/>
          <ac:spMkLst>
            <pc:docMk/>
            <pc:sldMk cId="3420293365" sldId="293"/>
            <ac:spMk id="3" creationId="{F2434448-DB5D-4EB5-A65E-515EBD47953F}"/>
          </ac:spMkLst>
        </pc:spChg>
        <pc:spChg chg="add del">
          <ac:chgData name="Tuy, Pétala" userId="7720f7f0-6308-4007-9f4b-90016dcab01d" providerId="ADAL" clId="{ADEDD676-7D87-472B-B6C0-66806F761465}" dt="2020-07-23T01:04:44.903" v="292"/>
          <ac:spMkLst>
            <pc:docMk/>
            <pc:sldMk cId="3420293365" sldId="293"/>
            <ac:spMk id="4" creationId="{DBF4CB35-196E-414A-89FE-303BF7B3AB68}"/>
          </ac:spMkLst>
        </pc:spChg>
        <pc:spChg chg="add del">
          <ac:chgData name="Tuy, Pétala" userId="7720f7f0-6308-4007-9f4b-90016dcab01d" providerId="ADAL" clId="{ADEDD676-7D87-472B-B6C0-66806F761465}" dt="2020-07-23T01:08:05.261" v="382"/>
          <ac:spMkLst>
            <pc:docMk/>
            <pc:sldMk cId="3420293365" sldId="293"/>
            <ac:spMk id="5" creationId="{B5B4416E-B469-41C3-B28D-162EBE88AF86}"/>
          </ac:spMkLst>
        </pc:spChg>
      </pc:sldChg>
      <pc:sldChg chg="addSp delSp modSp add">
        <pc:chgData name="Tuy, Pétala" userId="7720f7f0-6308-4007-9f4b-90016dcab01d" providerId="ADAL" clId="{ADEDD676-7D87-472B-B6C0-66806F761465}" dt="2020-07-24T23:33:32.375" v="2120" actId="20577"/>
        <pc:sldMkLst>
          <pc:docMk/>
          <pc:sldMk cId="4054381522" sldId="294"/>
        </pc:sldMkLst>
        <pc:spChg chg="mod">
          <ac:chgData name="Tuy, Pétala" userId="7720f7f0-6308-4007-9f4b-90016dcab01d" providerId="ADAL" clId="{ADEDD676-7D87-472B-B6C0-66806F761465}" dt="2020-07-23T01:52:49.882" v="911" actId="20577"/>
          <ac:spMkLst>
            <pc:docMk/>
            <pc:sldMk cId="4054381522" sldId="294"/>
            <ac:spMk id="2" creationId="{F88A0400-EA68-4206-A112-4215F4FCB00D}"/>
          </ac:spMkLst>
        </pc:spChg>
        <pc:spChg chg="mod">
          <ac:chgData name="Tuy, Pétala" userId="7720f7f0-6308-4007-9f4b-90016dcab01d" providerId="ADAL" clId="{ADEDD676-7D87-472B-B6C0-66806F761465}" dt="2020-07-24T23:33:32.375" v="2120" actId="20577"/>
          <ac:spMkLst>
            <pc:docMk/>
            <pc:sldMk cId="4054381522" sldId="294"/>
            <ac:spMk id="3" creationId="{B7806D44-1C76-4E5B-BF75-559D6117E3D0}"/>
          </ac:spMkLst>
        </pc:spChg>
        <pc:picChg chg="add del mod">
          <ac:chgData name="Tuy, Pétala" userId="7720f7f0-6308-4007-9f4b-90016dcab01d" providerId="ADAL" clId="{ADEDD676-7D87-472B-B6C0-66806F761465}" dt="2020-07-23T01:37:29.628" v="792" actId="478"/>
          <ac:picMkLst>
            <pc:docMk/>
            <pc:sldMk cId="4054381522" sldId="294"/>
            <ac:picMk id="4" creationId="{FDB2C98A-23F1-4432-A8E8-887EBC90C465}"/>
          </ac:picMkLst>
        </pc:picChg>
        <pc:picChg chg="add mod">
          <ac:chgData name="Tuy, Pétala" userId="7720f7f0-6308-4007-9f4b-90016dcab01d" providerId="ADAL" clId="{ADEDD676-7D87-472B-B6C0-66806F761465}" dt="2020-07-23T01:38:11.636" v="801" actId="1076"/>
          <ac:picMkLst>
            <pc:docMk/>
            <pc:sldMk cId="4054381522" sldId="294"/>
            <ac:picMk id="5" creationId="{51C45B9B-5F64-494F-AE4D-0805127CA4B2}"/>
          </ac:picMkLst>
        </pc:picChg>
        <pc:picChg chg="add mod">
          <ac:chgData name="Tuy, Pétala" userId="7720f7f0-6308-4007-9f4b-90016dcab01d" providerId="ADAL" clId="{ADEDD676-7D87-472B-B6C0-66806F761465}" dt="2020-07-23T01:38:21.477" v="804" actId="1076"/>
          <ac:picMkLst>
            <pc:docMk/>
            <pc:sldMk cId="4054381522" sldId="294"/>
            <ac:picMk id="2050" creationId="{A79C6745-7D0C-4DC3-BBE5-781DF0663EFB}"/>
          </ac:picMkLst>
        </pc:picChg>
      </pc:sldChg>
      <pc:sldChg chg="addSp delSp modSp add">
        <pc:chgData name="Tuy, Pétala" userId="7720f7f0-6308-4007-9f4b-90016dcab01d" providerId="ADAL" clId="{ADEDD676-7D87-472B-B6C0-66806F761465}" dt="2020-07-23T01:52:43.761" v="910" actId="20577"/>
        <pc:sldMkLst>
          <pc:docMk/>
          <pc:sldMk cId="3546944280" sldId="295"/>
        </pc:sldMkLst>
        <pc:spChg chg="mod">
          <ac:chgData name="Tuy, Pétala" userId="7720f7f0-6308-4007-9f4b-90016dcab01d" providerId="ADAL" clId="{ADEDD676-7D87-472B-B6C0-66806F761465}" dt="2020-07-23T01:52:43.761" v="910" actId="20577"/>
          <ac:spMkLst>
            <pc:docMk/>
            <pc:sldMk cId="3546944280" sldId="295"/>
            <ac:spMk id="2" creationId="{011FEDCF-3139-4CF2-89D4-8818CDDC5D5F}"/>
          </ac:spMkLst>
        </pc:spChg>
        <pc:spChg chg="del">
          <ac:chgData name="Tuy, Pétala" userId="7720f7f0-6308-4007-9f4b-90016dcab01d" providerId="ADAL" clId="{ADEDD676-7D87-472B-B6C0-66806F761465}" dt="2020-07-23T01:41:08.505" v="807"/>
          <ac:spMkLst>
            <pc:docMk/>
            <pc:sldMk cId="3546944280" sldId="295"/>
            <ac:spMk id="3" creationId="{2609FC21-2793-479B-A89C-CFF8985D36DE}"/>
          </ac:spMkLst>
        </pc:spChg>
        <pc:spChg chg="add mod">
          <ac:chgData name="Tuy, Pétala" userId="7720f7f0-6308-4007-9f4b-90016dcab01d" providerId="ADAL" clId="{ADEDD676-7D87-472B-B6C0-66806F761465}" dt="2020-07-23T01:49:45.331" v="866" actId="1076"/>
          <ac:spMkLst>
            <pc:docMk/>
            <pc:sldMk cId="3546944280" sldId="295"/>
            <ac:spMk id="5" creationId="{6FDAA28D-D428-4EA0-8F57-E83DC5BED469}"/>
          </ac:spMkLst>
        </pc:spChg>
        <pc:picChg chg="add mod">
          <ac:chgData name="Tuy, Pétala" userId="7720f7f0-6308-4007-9f4b-90016dcab01d" providerId="ADAL" clId="{ADEDD676-7D87-472B-B6C0-66806F761465}" dt="2020-07-23T01:46:17.009" v="812" actId="1076"/>
          <ac:picMkLst>
            <pc:docMk/>
            <pc:sldMk cId="3546944280" sldId="295"/>
            <ac:picMk id="4" creationId="{3F11D880-25F9-4F4D-9272-394E86A59D05}"/>
          </ac:picMkLst>
        </pc:picChg>
      </pc:sldChg>
      <pc:sldChg chg="modSp add">
        <pc:chgData name="Tuy, Pétala" userId="7720f7f0-6308-4007-9f4b-90016dcab01d" providerId="ADAL" clId="{ADEDD676-7D87-472B-B6C0-66806F761465}" dt="2020-07-23T02:22:28.844" v="952" actId="20577"/>
        <pc:sldMkLst>
          <pc:docMk/>
          <pc:sldMk cId="3836845435" sldId="296"/>
        </pc:sldMkLst>
        <pc:spChg chg="mod">
          <ac:chgData name="Tuy, Pétala" userId="7720f7f0-6308-4007-9f4b-90016dcab01d" providerId="ADAL" clId="{ADEDD676-7D87-472B-B6C0-66806F761465}" dt="2020-07-23T01:54:11.907" v="935" actId="20577"/>
          <ac:spMkLst>
            <pc:docMk/>
            <pc:sldMk cId="3836845435" sldId="296"/>
            <ac:spMk id="2" creationId="{2A5C2EDA-82C2-4BB3-B934-D56D3E957CB5}"/>
          </ac:spMkLst>
        </pc:spChg>
        <pc:spChg chg="mod">
          <ac:chgData name="Tuy, Pétala" userId="7720f7f0-6308-4007-9f4b-90016dcab01d" providerId="ADAL" clId="{ADEDD676-7D87-472B-B6C0-66806F761465}" dt="2020-07-23T02:22:28.844" v="952" actId="20577"/>
          <ac:spMkLst>
            <pc:docMk/>
            <pc:sldMk cId="3836845435" sldId="296"/>
            <ac:spMk id="3" creationId="{967B2D47-BD4A-4035-BF5B-7AB9DFDEEECC}"/>
          </ac:spMkLst>
        </pc:spChg>
      </pc:sldChg>
      <pc:sldChg chg="modSp add">
        <pc:chgData name="Tuy, Pétala" userId="7720f7f0-6308-4007-9f4b-90016dcab01d" providerId="ADAL" clId="{ADEDD676-7D87-472B-B6C0-66806F761465}" dt="2020-07-23T02:37:56.870" v="1088" actId="113"/>
        <pc:sldMkLst>
          <pc:docMk/>
          <pc:sldMk cId="282444093" sldId="297"/>
        </pc:sldMkLst>
        <pc:spChg chg="mod">
          <ac:chgData name="Tuy, Pétala" userId="7720f7f0-6308-4007-9f4b-90016dcab01d" providerId="ADAL" clId="{ADEDD676-7D87-472B-B6C0-66806F761465}" dt="2020-07-23T02:24:51.660" v="958" actId="404"/>
          <ac:spMkLst>
            <pc:docMk/>
            <pc:sldMk cId="282444093" sldId="297"/>
            <ac:spMk id="2" creationId="{D05122CB-CB03-4F39-801D-A99AFE1721CB}"/>
          </ac:spMkLst>
        </pc:spChg>
        <pc:spChg chg="mod">
          <ac:chgData name="Tuy, Pétala" userId="7720f7f0-6308-4007-9f4b-90016dcab01d" providerId="ADAL" clId="{ADEDD676-7D87-472B-B6C0-66806F761465}" dt="2020-07-23T02:37:56.870" v="1088" actId="113"/>
          <ac:spMkLst>
            <pc:docMk/>
            <pc:sldMk cId="282444093" sldId="297"/>
            <ac:spMk id="3" creationId="{20ECAEE4-2871-4C2A-9166-45735A0C20B0}"/>
          </ac:spMkLst>
        </pc:spChg>
      </pc:sldChg>
      <pc:sldChg chg="add del">
        <pc:chgData name="Tuy, Pétala" userId="7720f7f0-6308-4007-9f4b-90016dcab01d" providerId="ADAL" clId="{ADEDD676-7D87-472B-B6C0-66806F761465}" dt="2020-07-23T03:08:15.344" v="1554" actId="2696"/>
        <pc:sldMkLst>
          <pc:docMk/>
          <pc:sldMk cId="605288349" sldId="298"/>
        </pc:sldMkLst>
      </pc:sldChg>
      <pc:sldChg chg="modSp add">
        <pc:chgData name="Tuy, Pétala" userId="7720f7f0-6308-4007-9f4b-90016dcab01d" providerId="ADAL" clId="{ADEDD676-7D87-472B-B6C0-66806F761465}" dt="2020-07-23T02:58:33.335" v="1289" actId="20577"/>
        <pc:sldMkLst>
          <pc:docMk/>
          <pc:sldMk cId="4097590066" sldId="299"/>
        </pc:sldMkLst>
        <pc:spChg chg="mod">
          <ac:chgData name="Tuy, Pétala" userId="7720f7f0-6308-4007-9f4b-90016dcab01d" providerId="ADAL" clId="{ADEDD676-7D87-472B-B6C0-66806F761465}" dt="2020-07-23T02:50:10.874" v="1131" actId="404"/>
          <ac:spMkLst>
            <pc:docMk/>
            <pc:sldMk cId="4097590066" sldId="299"/>
            <ac:spMk id="2" creationId="{9460B9F2-8549-4FF2-ABA6-2098867331A6}"/>
          </ac:spMkLst>
        </pc:spChg>
        <pc:spChg chg="mod">
          <ac:chgData name="Tuy, Pétala" userId="7720f7f0-6308-4007-9f4b-90016dcab01d" providerId="ADAL" clId="{ADEDD676-7D87-472B-B6C0-66806F761465}" dt="2020-07-23T02:58:33.335" v="1289" actId="20577"/>
          <ac:spMkLst>
            <pc:docMk/>
            <pc:sldMk cId="4097590066" sldId="299"/>
            <ac:spMk id="3" creationId="{233FD201-F02E-4FD1-AFAF-36EDA9E8319F}"/>
          </ac:spMkLst>
        </pc:spChg>
      </pc:sldChg>
      <pc:sldChg chg="addSp modSp add ord">
        <pc:chgData name="Tuy, Pétala" userId="7720f7f0-6308-4007-9f4b-90016dcab01d" providerId="ADAL" clId="{ADEDD676-7D87-472B-B6C0-66806F761465}" dt="2020-07-23T03:03:15.540" v="1483" actId="1076"/>
        <pc:sldMkLst>
          <pc:docMk/>
          <pc:sldMk cId="2836983440" sldId="300"/>
        </pc:sldMkLst>
        <pc:spChg chg="mod">
          <ac:chgData name="Tuy, Pétala" userId="7720f7f0-6308-4007-9f4b-90016dcab01d" providerId="ADAL" clId="{ADEDD676-7D87-472B-B6C0-66806F761465}" dt="2020-07-23T02:54:27.152" v="1197" actId="404"/>
          <ac:spMkLst>
            <pc:docMk/>
            <pc:sldMk cId="2836983440" sldId="300"/>
            <ac:spMk id="2" creationId="{D23AAC55-919A-4A9B-885F-425DDE8E8A45}"/>
          </ac:spMkLst>
        </pc:spChg>
        <pc:spChg chg="mod">
          <ac:chgData name="Tuy, Pétala" userId="7720f7f0-6308-4007-9f4b-90016dcab01d" providerId="ADAL" clId="{ADEDD676-7D87-472B-B6C0-66806F761465}" dt="2020-07-23T03:03:04.405" v="1480" actId="114"/>
          <ac:spMkLst>
            <pc:docMk/>
            <pc:sldMk cId="2836983440" sldId="300"/>
            <ac:spMk id="3" creationId="{4A633B38-9EC8-4C46-AFD7-14A27B4AC1D9}"/>
          </ac:spMkLst>
        </pc:spChg>
        <pc:picChg chg="add mod">
          <ac:chgData name="Tuy, Pétala" userId="7720f7f0-6308-4007-9f4b-90016dcab01d" providerId="ADAL" clId="{ADEDD676-7D87-472B-B6C0-66806F761465}" dt="2020-07-23T03:03:15.540" v="1483" actId="1076"/>
          <ac:picMkLst>
            <pc:docMk/>
            <pc:sldMk cId="2836983440" sldId="300"/>
            <ac:picMk id="4" creationId="{DD020699-84D4-4222-A391-246BF9146B7F}"/>
          </ac:picMkLst>
        </pc:picChg>
      </pc:sldChg>
      <pc:sldChg chg="modSp add">
        <pc:chgData name="Tuy, Pétala" userId="7720f7f0-6308-4007-9f4b-90016dcab01d" providerId="ADAL" clId="{ADEDD676-7D87-472B-B6C0-66806F761465}" dt="2020-07-23T03:03:31.963" v="1486" actId="20577"/>
        <pc:sldMkLst>
          <pc:docMk/>
          <pc:sldMk cId="4091663915" sldId="301"/>
        </pc:sldMkLst>
        <pc:spChg chg="mod">
          <ac:chgData name="Tuy, Pétala" userId="7720f7f0-6308-4007-9f4b-90016dcab01d" providerId="ADAL" clId="{ADEDD676-7D87-472B-B6C0-66806F761465}" dt="2020-07-23T03:02:18.151" v="1415"/>
          <ac:spMkLst>
            <pc:docMk/>
            <pc:sldMk cId="4091663915" sldId="301"/>
            <ac:spMk id="2" creationId="{D7B458E4-1AFD-4989-AAA7-28304A2DF77D}"/>
          </ac:spMkLst>
        </pc:spChg>
        <pc:spChg chg="mod">
          <ac:chgData name="Tuy, Pétala" userId="7720f7f0-6308-4007-9f4b-90016dcab01d" providerId="ADAL" clId="{ADEDD676-7D87-472B-B6C0-66806F761465}" dt="2020-07-23T03:03:31.963" v="1486" actId="20577"/>
          <ac:spMkLst>
            <pc:docMk/>
            <pc:sldMk cId="4091663915" sldId="301"/>
            <ac:spMk id="3" creationId="{7C9F5D57-9396-45ED-A57F-F35C9298C2E8}"/>
          </ac:spMkLst>
        </pc:spChg>
      </pc:sldChg>
      <pc:sldChg chg="modSp add">
        <pc:chgData name="Tuy, Pétala" userId="7720f7f0-6308-4007-9f4b-90016dcab01d" providerId="ADAL" clId="{ADEDD676-7D87-472B-B6C0-66806F761465}" dt="2020-07-23T03:16:37.483" v="1764" actId="20577"/>
        <pc:sldMkLst>
          <pc:docMk/>
          <pc:sldMk cId="2364810633" sldId="302"/>
        </pc:sldMkLst>
        <pc:spChg chg="mod">
          <ac:chgData name="Tuy, Pétala" userId="7720f7f0-6308-4007-9f4b-90016dcab01d" providerId="ADAL" clId="{ADEDD676-7D87-472B-B6C0-66806F761465}" dt="2020-07-23T03:15:02.064" v="1602" actId="20577"/>
          <ac:spMkLst>
            <pc:docMk/>
            <pc:sldMk cId="2364810633" sldId="302"/>
            <ac:spMk id="2" creationId="{4ACE87E5-182C-45E7-B489-1D82C5201CDC}"/>
          </ac:spMkLst>
        </pc:spChg>
        <pc:spChg chg="mod">
          <ac:chgData name="Tuy, Pétala" userId="7720f7f0-6308-4007-9f4b-90016dcab01d" providerId="ADAL" clId="{ADEDD676-7D87-472B-B6C0-66806F761465}" dt="2020-07-23T03:16:37.483" v="1764" actId="20577"/>
          <ac:spMkLst>
            <pc:docMk/>
            <pc:sldMk cId="2364810633" sldId="302"/>
            <ac:spMk id="3" creationId="{EF73EA0C-BED6-433A-AA34-4618F6D89C4A}"/>
          </ac:spMkLst>
        </pc:spChg>
      </pc:sldChg>
      <pc:sldChg chg="modSp add del">
        <pc:chgData name="Tuy, Pétala" userId="7720f7f0-6308-4007-9f4b-90016dcab01d" providerId="ADAL" clId="{ADEDD676-7D87-472B-B6C0-66806F761465}" dt="2020-07-23T03:07:55.475" v="1553" actId="2696"/>
        <pc:sldMkLst>
          <pc:docMk/>
          <pc:sldMk cId="4236730161" sldId="302"/>
        </pc:sldMkLst>
        <pc:spChg chg="mod">
          <ac:chgData name="Tuy, Pétala" userId="7720f7f0-6308-4007-9f4b-90016dcab01d" providerId="ADAL" clId="{ADEDD676-7D87-472B-B6C0-66806F761465}" dt="2020-07-23T03:04:44.812" v="1488"/>
          <ac:spMkLst>
            <pc:docMk/>
            <pc:sldMk cId="4236730161" sldId="302"/>
            <ac:spMk id="3" creationId="{867A6EEA-7E24-4BED-AC1C-0BF4A700F858}"/>
          </ac:spMkLst>
        </pc:spChg>
      </pc:sldChg>
      <pc:sldChg chg="modSp add">
        <pc:chgData name="Tuy, Pétala" userId="7720f7f0-6308-4007-9f4b-90016dcab01d" providerId="ADAL" clId="{ADEDD676-7D87-472B-B6C0-66806F761465}" dt="2020-07-23T03:17:22.036" v="1902" actId="20577"/>
        <pc:sldMkLst>
          <pc:docMk/>
          <pc:sldMk cId="3741958044" sldId="303"/>
        </pc:sldMkLst>
        <pc:spChg chg="mod">
          <ac:chgData name="Tuy, Pétala" userId="7720f7f0-6308-4007-9f4b-90016dcab01d" providerId="ADAL" clId="{ADEDD676-7D87-472B-B6C0-66806F761465}" dt="2020-07-23T03:16:58.794" v="1774" actId="20577"/>
          <ac:spMkLst>
            <pc:docMk/>
            <pc:sldMk cId="3741958044" sldId="303"/>
            <ac:spMk id="2" creationId="{9B3C9ED3-0A81-4BDD-B911-1D283597A041}"/>
          </ac:spMkLst>
        </pc:spChg>
        <pc:spChg chg="mod">
          <ac:chgData name="Tuy, Pétala" userId="7720f7f0-6308-4007-9f4b-90016dcab01d" providerId="ADAL" clId="{ADEDD676-7D87-472B-B6C0-66806F761465}" dt="2020-07-23T03:17:22.036" v="1902" actId="20577"/>
          <ac:spMkLst>
            <pc:docMk/>
            <pc:sldMk cId="3741958044" sldId="303"/>
            <ac:spMk id="3" creationId="{2FB0A077-0A72-43A7-A703-04A3D1830913}"/>
          </ac:spMkLst>
        </pc:spChg>
      </pc:sldChg>
      <pc:sldChg chg="modSp add del">
        <pc:chgData name="Tuy, Pétala" userId="7720f7f0-6308-4007-9f4b-90016dcab01d" providerId="ADAL" clId="{ADEDD676-7D87-472B-B6C0-66806F761465}" dt="2020-07-23T21:36:52.587" v="2113" actId="2696"/>
        <pc:sldMkLst>
          <pc:docMk/>
          <pc:sldMk cId="455965949" sldId="304"/>
        </pc:sldMkLst>
        <pc:spChg chg="mod">
          <ac:chgData name="Tuy, Pétala" userId="7720f7f0-6308-4007-9f4b-90016dcab01d" providerId="ADAL" clId="{ADEDD676-7D87-472B-B6C0-66806F761465}" dt="2020-07-23T21:36:47.658" v="2112" actId="20577"/>
          <ac:spMkLst>
            <pc:docMk/>
            <pc:sldMk cId="455965949" sldId="304"/>
            <ac:spMk id="2" creationId="{12858763-9A4B-4189-BFBA-0A30FCBCC8ED}"/>
          </ac:spMkLst>
        </pc:spChg>
      </pc:sldChg>
      <pc:sldChg chg="modSp add del">
        <pc:chgData name="Tuy, Pétala" userId="7720f7f0-6308-4007-9f4b-90016dcab01d" providerId="ADAL" clId="{ADEDD676-7D87-472B-B6C0-66806F761465}" dt="2020-07-23T21:32:33.101" v="2098" actId="2696"/>
        <pc:sldMkLst>
          <pc:docMk/>
          <pc:sldMk cId="1560191356" sldId="304"/>
        </pc:sldMkLst>
        <pc:spChg chg="mod">
          <ac:chgData name="Tuy, Pétala" userId="7720f7f0-6308-4007-9f4b-90016dcab01d" providerId="ADAL" clId="{ADEDD676-7D87-472B-B6C0-66806F761465}" dt="2020-07-23T21:23:52.368" v="1962"/>
          <ac:spMkLst>
            <pc:docMk/>
            <pc:sldMk cId="1560191356" sldId="304"/>
            <ac:spMk id="2" creationId="{30A9BD42-58C3-4F9F-AC87-0B10AD7EA8D9}"/>
          </ac:spMkLst>
        </pc:spChg>
        <pc:spChg chg="mod">
          <ac:chgData name="Tuy, Pétala" userId="7720f7f0-6308-4007-9f4b-90016dcab01d" providerId="ADAL" clId="{ADEDD676-7D87-472B-B6C0-66806F761465}" dt="2020-07-23T21:29:27.448" v="2061" actId="20577"/>
          <ac:spMkLst>
            <pc:docMk/>
            <pc:sldMk cId="1560191356" sldId="304"/>
            <ac:spMk id="3" creationId="{0F78F35E-F6C5-4655-B1F1-CC3A86154D7B}"/>
          </ac:spMkLst>
        </pc:spChg>
      </pc:sldChg>
    </pc:docChg>
  </pc:docChgLst>
  <pc:docChgLst>
    <pc:chgData name="Tuy, Pétala" userId="7720f7f0-6308-4007-9f4b-90016dcab01d" providerId="ADAL" clId="{89390CCB-C790-4E53-B915-2DA86A5B7DA2}"/>
    <pc:docChg chg="undo custSel addSld delSld modSld">
      <pc:chgData name="Tuy, Pétala" userId="7720f7f0-6308-4007-9f4b-90016dcab01d" providerId="ADAL" clId="{89390CCB-C790-4E53-B915-2DA86A5B7DA2}" dt="2020-07-17T15:20:37.403" v="1237" actId="1076"/>
      <pc:docMkLst>
        <pc:docMk/>
      </pc:docMkLst>
      <pc:sldChg chg="modSp">
        <pc:chgData name="Tuy, Pétala" userId="7720f7f0-6308-4007-9f4b-90016dcab01d" providerId="ADAL" clId="{89390CCB-C790-4E53-B915-2DA86A5B7DA2}" dt="2020-07-14T01:30:00.312" v="112" actId="20577"/>
        <pc:sldMkLst>
          <pc:docMk/>
          <pc:sldMk cId="862021017" sldId="257"/>
        </pc:sldMkLst>
        <pc:spChg chg="mod">
          <ac:chgData name="Tuy, Pétala" userId="7720f7f0-6308-4007-9f4b-90016dcab01d" providerId="ADAL" clId="{89390CCB-C790-4E53-B915-2DA86A5B7DA2}" dt="2020-07-14T01:30:00.312" v="112" actId="20577"/>
          <ac:spMkLst>
            <pc:docMk/>
            <pc:sldMk cId="862021017" sldId="257"/>
            <ac:spMk id="2" creationId="{773D6F31-A460-44AB-A341-A6C8989598CB}"/>
          </ac:spMkLst>
        </pc:spChg>
        <pc:spChg chg="mod">
          <ac:chgData name="Tuy, Pétala" userId="7720f7f0-6308-4007-9f4b-90016dcab01d" providerId="ADAL" clId="{89390CCB-C790-4E53-B915-2DA86A5B7DA2}" dt="2020-07-14T01:25:56.499" v="27" actId="113"/>
          <ac:spMkLst>
            <pc:docMk/>
            <pc:sldMk cId="862021017" sldId="257"/>
            <ac:spMk id="3" creationId="{6331D366-70BE-4F4C-81DB-27CAE3220B45}"/>
          </ac:spMkLst>
        </pc:spChg>
      </pc:sldChg>
      <pc:sldChg chg="modSp">
        <pc:chgData name="Tuy, Pétala" userId="7720f7f0-6308-4007-9f4b-90016dcab01d" providerId="ADAL" clId="{89390CCB-C790-4E53-B915-2DA86A5B7DA2}" dt="2020-07-14T01:31:49.752" v="165" actId="20577"/>
        <pc:sldMkLst>
          <pc:docMk/>
          <pc:sldMk cId="1734089053" sldId="258"/>
        </pc:sldMkLst>
        <pc:spChg chg="mod">
          <ac:chgData name="Tuy, Pétala" userId="7720f7f0-6308-4007-9f4b-90016dcab01d" providerId="ADAL" clId="{89390CCB-C790-4E53-B915-2DA86A5B7DA2}" dt="2020-07-14T01:31:49.752" v="165" actId="20577"/>
          <ac:spMkLst>
            <pc:docMk/>
            <pc:sldMk cId="1734089053" sldId="258"/>
            <ac:spMk id="2" creationId="{D9DB15E9-05B0-48CE-8C59-15DA77D8109F}"/>
          </ac:spMkLst>
        </pc:spChg>
      </pc:sldChg>
      <pc:sldChg chg="modSp add del">
        <pc:chgData name="Tuy, Pétala" userId="7720f7f0-6308-4007-9f4b-90016dcab01d" providerId="ADAL" clId="{89390CCB-C790-4E53-B915-2DA86A5B7DA2}" dt="2020-07-14T01:31:43.518" v="146" actId="2696"/>
        <pc:sldMkLst>
          <pc:docMk/>
          <pc:sldMk cId="42745675" sldId="259"/>
        </pc:sldMkLst>
        <pc:spChg chg="mod">
          <ac:chgData name="Tuy, Pétala" userId="7720f7f0-6308-4007-9f4b-90016dcab01d" providerId="ADAL" clId="{89390CCB-C790-4E53-B915-2DA86A5B7DA2}" dt="2020-07-14T01:25:32.232" v="24"/>
          <ac:spMkLst>
            <pc:docMk/>
            <pc:sldMk cId="42745675" sldId="259"/>
            <ac:spMk id="3" creationId="{BC0F457D-A445-4466-9B3A-E021FD185E76}"/>
          </ac:spMkLst>
        </pc:spChg>
      </pc:sldChg>
      <pc:sldChg chg="modSp add">
        <pc:chgData name="Tuy, Pétala" userId="7720f7f0-6308-4007-9f4b-90016dcab01d" providerId="ADAL" clId="{89390CCB-C790-4E53-B915-2DA86A5B7DA2}" dt="2020-07-14T01:30:44.912" v="145" actId="20577"/>
        <pc:sldMkLst>
          <pc:docMk/>
          <pc:sldMk cId="596993949" sldId="260"/>
        </pc:sldMkLst>
        <pc:spChg chg="mod">
          <ac:chgData name="Tuy, Pétala" userId="7720f7f0-6308-4007-9f4b-90016dcab01d" providerId="ADAL" clId="{89390CCB-C790-4E53-B915-2DA86A5B7DA2}" dt="2020-07-14T01:30:13.330" v="113" actId="20577"/>
          <ac:spMkLst>
            <pc:docMk/>
            <pc:sldMk cId="596993949" sldId="260"/>
            <ac:spMk id="2" creationId="{3B5D8C0D-7742-4FA0-ACD4-319DF10A4E57}"/>
          </ac:spMkLst>
        </pc:spChg>
        <pc:spChg chg="mod">
          <ac:chgData name="Tuy, Pétala" userId="7720f7f0-6308-4007-9f4b-90016dcab01d" providerId="ADAL" clId="{89390CCB-C790-4E53-B915-2DA86A5B7DA2}" dt="2020-07-14T01:30:44.912" v="145" actId="20577"/>
          <ac:spMkLst>
            <pc:docMk/>
            <pc:sldMk cId="596993949" sldId="260"/>
            <ac:spMk id="3" creationId="{56031582-88E6-40B6-BC49-24BBE5F5744B}"/>
          </ac:spMkLst>
        </pc:spChg>
      </pc:sldChg>
      <pc:sldChg chg="modSp add">
        <pc:chgData name="Tuy, Pétala" userId="7720f7f0-6308-4007-9f4b-90016dcab01d" providerId="ADAL" clId="{89390CCB-C790-4E53-B915-2DA86A5B7DA2}" dt="2020-07-17T14:24:35.906" v="1125" actId="20577"/>
        <pc:sldMkLst>
          <pc:docMk/>
          <pc:sldMk cId="1972471345" sldId="261"/>
        </pc:sldMkLst>
        <pc:spChg chg="mod">
          <ac:chgData name="Tuy, Pétala" userId="7720f7f0-6308-4007-9f4b-90016dcab01d" providerId="ADAL" clId="{89390CCB-C790-4E53-B915-2DA86A5B7DA2}" dt="2020-07-14T01:31:55.899" v="174" actId="20577"/>
          <ac:spMkLst>
            <pc:docMk/>
            <pc:sldMk cId="1972471345" sldId="261"/>
            <ac:spMk id="2" creationId="{1AA34B02-90A7-40CF-A7F5-0387AEB89D3E}"/>
          </ac:spMkLst>
        </pc:spChg>
        <pc:spChg chg="mod">
          <ac:chgData name="Tuy, Pétala" userId="7720f7f0-6308-4007-9f4b-90016dcab01d" providerId="ADAL" clId="{89390CCB-C790-4E53-B915-2DA86A5B7DA2}" dt="2020-07-17T14:24:35.906" v="1125" actId="20577"/>
          <ac:spMkLst>
            <pc:docMk/>
            <pc:sldMk cId="1972471345" sldId="261"/>
            <ac:spMk id="3" creationId="{8557117A-1C85-4EC7-A99F-304752D38CC4}"/>
          </ac:spMkLst>
        </pc:spChg>
      </pc:sldChg>
      <pc:sldChg chg="modSp add">
        <pc:chgData name="Tuy, Pétala" userId="7720f7f0-6308-4007-9f4b-90016dcab01d" providerId="ADAL" clId="{89390CCB-C790-4E53-B915-2DA86A5B7DA2}" dt="2020-07-14T01:48:37.451" v="450" actId="27636"/>
        <pc:sldMkLst>
          <pc:docMk/>
          <pc:sldMk cId="2216720811" sldId="262"/>
        </pc:sldMkLst>
        <pc:spChg chg="mod">
          <ac:chgData name="Tuy, Pétala" userId="7720f7f0-6308-4007-9f4b-90016dcab01d" providerId="ADAL" clId="{89390CCB-C790-4E53-B915-2DA86A5B7DA2}" dt="2020-07-14T01:33:16.775" v="270"/>
          <ac:spMkLst>
            <pc:docMk/>
            <pc:sldMk cId="2216720811" sldId="262"/>
            <ac:spMk id="2" creationId="{E650DCEA-E869-48C9-BEE7-3DD289A7E61A}"/>
          </ac:spMkLst>
        </pc:spChg>
        <pc:spChg chg="mod">
          <ac:chgData name="Tuy, Pétala" userId="7720f7f0-6308-4007-9f4b-90016dcab01d" providerId="ADAL" clId="{89390CCB-C790-4E53-B915-2DA86A5B7DA2}" dt="2020-07-14T01:48:37.451" v="450" actId="27636"/>
          <ac:spMkLst>
            <pc:docMk/>
            <pc:sldMk cId="2216720811" sldId="262"/>
            <ac:spMk id="3" creationId="{DB498AEA-302E-46F0-A596-BF7FCF6A6364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1:49:33.642" v="455" actId="478"/>
        <pc:sldMkLst>
          <pc:docMk/>
          <pc:sldMk cId="2110424530" sldId="263"/>
        </pc:sldMkLst>
        <pc:spChg chg="mod">
          <ac:chgData name="Tuy, Pétala" userId="7720f7f0-6308-4007-9f4b-90016dcab01d" providerId="ADAL" clId="{89390CCB-C790-4E53-B915-2DA86A5B7DA2}" dt="2020-07-14T01:41:14.661" v="348" actId="20577"/>
          <ac:spMkLst>
            <pc:docMk/>
            <pc:sldMk cId="2110424530" sldId="263"/>
            <ac:spMk id="2" creationId="{6B5A83F6-071B-4469-91FB-54BA6897246A}"/>
          </ac:spMkLst>
        </pc:spChg>
        <pc:spChg chg="mod">
          <ac:chgData name="Tuy, Pétala" userId="7720f7f0-6308-4007-9f4b-90016dcab01d" providerId="ADAL" clId="{89390CCB-C790-4E53-B915-2DA86A5B7DA2}" dt="2020-07-14T01:44:56.633" v="435" actId="20577"/>
          <ac:spMkLst>
            <pc:docMk/>
            <pc:sldMk cId="2110424530" sldId="263"/>
            <ac:spMk id="3" creationId="{E8789448-41F6-4313-9AD8-E293147A6DB4}"/>
          </ac:spMkLst>
        </pc:spChg>
        <pc:picChg chg="add mod">
          <ac:chgData name="Tuy, Pétala" userId="7720f7f0-6308-4007-9f4b-90016dcab01d" providerId="ADAL" clId="{89390CCB-C790-4E53-B915-2DA86A5B7DA2}" dt="2020-07-14T01:45:00.122" v="436" actId="1076"/>
          <ac:picMkLst>
            <pc:docMk/>
            <pc:sldMk cId="2110424530" sldId="263"/>
            <ac:picMk id="4" creationId="{4F0C34CC-5891-42FF-BD9D-07DE853DD1E1}"/>
          </ac:picMkLst>
        </pc:picChg>
        <pc:picChg chg="add mod">
          <ac:chgData name="Tuy, Pétala" userId="7720f7f0-6308-4007-9f4b-90016dcab01d" providerId="ADAL" clId="{89390CCB-C790-4E53-B915-2DA86A5B7DA2}" dt="2020-07-14T01:44:54.106" v="434" actId="14100"/>
          <ac:picMkLst>
            <pc:docMk/>
            <pc:sldMk cId="2110424530" sldId="263"/>
            <ac:picMk id="5" creationId="{0C7E621A-76C7-4BBD-811A-688CC2080968}"/>
          </ac:picMkLst>
        </pc:picChg>
        <pc:picChg chg="add del mod">
          <ac:chgData name="Tuy, Pétala" userId="7720f7f0-6308-4007-9f4b-90016dcab01d" providerId="ADAL" clId="{89390CCB-C790-4E53-B915-2DA86A5B7DA2}" dt="2020-07-14T01:49:33.642" v="455" actId="478"/>
          <ac:picMkLst>
            <pc:docMk/>
            <pc:sldMk cId="2110424530" sldId="263"/>
            <ac:picMk id="6" creationId="{05904A50-D92D-4210-A9ED-E15DBA77A136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47:52.781" v="443" actId="478"/>
        <pc:sldMkLst>
          <pc:docMk/>
          <pc:sldMk cId="2390939837" sldId="264"/>
        </pc:sldMkLst>
        <pc:spChg chg="del">
          <ac:chgData name="Tuy, Pétala" userId="7720f7f0-6308-4007-9f4b-90016dcab01d" providerId="ADAL" clId="{89390CCB-C790-4E53-B915-2DA86A5B7DA2}" dt="2020-07-14T01:47:50.648" v="442" actId="478"/>
          <ac:spMkLst>
            <pc:docMk/>
            <pc:sldMk cId="2390939837" sldId="264"/>
            <ac:spMk id="2" creationId="{9742A968-73E6-4063-92E7-8EC22DA89815}"/>
          </ac:spMkLst>
        </pc:spChg>
        <pc:spChg chg="del">
          <ac:chgData name="Tuy, Pétala" userId="7720f7f0-6308-4007-9f4b-90016dcab01d" providerId="ADAL" clId="{89390CCB-C790-4E53-B915-2DA86A5B7DA2}" dt="2020-07-14T01:47:52.781" v="443" actId="478"/>
          <ac:spMkLst>
            <pc:docMk/>
            <pc:sldMk cId="2390939837" sldId="264"/>
            <ac:spMk id="3" creationId="{D334B6F6-CB35-486F-B81F-A40478FBBBA5}"/>
          </ac:spMkLst>
        </pc:spChg>
        <pc:picChg chg="add mod">
          <ac:chgData name="Tuy, Pétala" userId="7720f7f0-6308-4007-9f4b-90016dcab01d" providerId="ADAL" clId="{89390CCB-C790-4E53-B915-2DA86A5B7DA2}" dt="2020-07-14T01:47:48.626" v="441" actId="1076"/>
          <ac:picMkLst>
            <pc:docMk/>
            <pc:sldMk cId="2390939837" sldId="264"/>
            <ac:picMk id="1026" creationId="{0055FBC4-3152-4011-9C32-0828E533B762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51.306" v="548" actId="1076"/>
        <pc:sldMkLst>
          <pc:docMk/>
          <pc:sldMk cId="1773572607" sldId="265"/>
        </pc:sldMkLst>
        <pc:spChg chg="mod">
          <ac:chgData name="Tuy, Pétala" userId="7720f7f0-6308-4007-9f4b-90016dcab01d" providerId="ADAL" clId="{89390CCB-C790-4E53-B915-2DA86A5B7DA2}" dt="2020-07-14T01:52:48.072" v="525" actId="404"/>
          <ac:spMkLst>
            <pc:docMk/>
            <pc:sldMk cId="1773572607" sldId="265"/>
            <ac:spMk id="2" creationId="{DADC3069-4CED-4DFB-B704-88BF4262A230}"/>
          </ac:spMkLst>
        </pc:spChg>
        <pc:spChg chg="del">
          <ac:chgData name="Tuy, Pétala" userId="7720f7f0-6308-4007-9f4b-90016dcab01d" providerId="ADAL" clId="{89390CCB-C790-4E53-B915-2DA86A5B7DA2}" dt="2020-07-14T01:50:48.618" v="484"/>
          <ac:spMkLst>
            <pc:docMk/>
            <pc:sldMk cId="1773572607" sldId="265"/>
            <ac:spMk id="3" creationId="{6E7C7EAE-EDB7-402C-AE3F-398FE8325ED0}"/>
          </ac:spMkLst>
        </pc:spChg>
        <pc:picChg chg="add mod">
          <ac:chgData name="Tuy, Pétala" userId="7720f7f0-6308-4007-9f4b-90016dcab01d" providerId="ADAL" clId="{89390CCB-C790-4E53-B915-2DA86A5B7DA2}" dt="2020-07-14T01:53:51.306" v="548" actId="1076"/>
          <ac:picMkLst>
            <pc:docMk/>
            <pc:sldMk cId="1773572607" sldId="265"/>
            <ac:picMk id="4" creationId="{DF6EC674-6740-46E5-9E3E-4AA7777831F9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1:53:49.058" v="547" actId="1076"/>
        <pc:sldMkLst>
          <pc:docMk/>
          <pc:sldMk cId="1842214086" sldId="266"/>
        </pc:sldMkLst>
        <pc:spChg chg="mod">
          <ac:chgData name="Tuy, Pétala" userId="7720f7f0-6308-4007-9f4b-90016dcab01d" providerId="ADAL" clId="{89390CCB-C790-4E53-B915-2DA86A5B7DA2}" dt="2020-07-14T01:53:03.462" v="538" actId="404"/>
          <ac:spMkLst>
            <pc:docMk/>
            <pc:sldMk cId="1842214086" sldId="266"/>
            <ac:spMk id="2" creationId="{86112B73-E463-4EE6-97D0-4102388A33FE}"/>
          </ac:spMkLst>
        </pc:spChg>
        <pc:spChg chg="del">
          <ac:chgData name="Tuy, Pétala" userId="7720f7f0-6308-4007-9f4b-90016dcab01d" providerId="ADAL" clId="{89390CCB-C790-4E53-B915-2DA86A5B7DA2}" dt="2020-07-14T01:53:46.054" v="546" actId="478"/>
          <ac:spMkLst>
            <pc:docMk/>
            <pc:sldMk cId="1842214086" sldId="266"/>
            <ac:spMk id="3" creationId="{B7D97454-608B-42A1-BB79-888CE17E2973}"/>
          </ac:spMkLst>
        </pc:spChg>
        <pc:picChg chg="add mod">
          <ac:chgData name="Tuy, Pétala" userId="7720f7f0-6308-4007-9f4b-90016dcab01d" providerId="ADAL" clId="{89390CCB-C790-4E53-B915-2DA86A5B7DA2}" dt="2020-07-14T01:53:49.058" v="547" actId="1076"/>
          <ac:picMkLst>
            <pc:docMk/>
            <pc:sldMk cId="1842214086" sldId="266"/>
            <ac:picMk id="4" creationId="{CF56E721-6D5F-47B6-AF36-F23D4428C094}"/>
          </ac:picMkLst>
        </pc:picChg>
      </pc:sldChg>
      <pc:sldChg chg="addSp delSp modSp add addCm">
        <pc:chgData name="Tuy, Pétala" userId="7720f7f0-6308-4007-9f4b-90016dcab01d" providerId="ADAL" clId="{89390CCB-C790-4E53-B915-2DA86A5B7DA2}" dt="2020-07-14T02:08:02.211" v="642" actId="1076"/>
        <pc:sldMkLst>
          <pc:docMk/>
          <pc:sldMk cId="3223411639" sldId="267"/>
        </pc:sldMkLst>
        <pc:spChg chg="mod">
          <ac:chgData name="Tuy, Pétala" userId="7720f7f0-6308-4007-9f4b-90016dcab01d" providerId="ADAL" clId="{89390CCB-C790-4E53-B915-2DA86A5B7DA2}" dt="2020-07-14T01:59:25.741" v="568" actId="20577"/>
          <ac:spMkLst>
            <pc:docMk/>
            <pc:sldMk cId="3223411639" sldId="267"/>
            <ac:spMk id="2" creationId="{FE42063B-E9E4-4A2A-AD58-FDB3F7011640}"/>
          </ac:spMkLst>
        </pc:spChg>
        <pc:spChg chg="del">
          <ac:chgData name="Tuy, Pétala" userId="7720f7f0-6308-4007-9f4b-90016dcab01d" providerId="ADAL" clId="{89390CCB-C790-4E53-B915-2DA86A5B7DA2}" dt="2020-07-14T02:07:05.881" v="637" actId="478"/>
          <ac:spMkLst>
            <pc:docMk/>
            <pc:sldMk cId="3223411639" sldId="267"/>
            <ac:spMk id="3" creationId="{38C4E8EF-BB33-42F0-8BB6-5F5BB2627472}"/>
          </ac:spMkLst>
        </pc:spChg>
        <pc:picChg chg="add del mod">
          <ac:chgData name="Tuy, Pétala" userId="7720f7f0-6308-4007-9f4b-90016dcab01d" providerId="ADAL" clId="{89390CCB-C790-4E53-B915-2DA86A5B7DA2}" dt="2020-07-14T02:06:19.679" v="628" actId="478"/>
          <ac:picMkLst>
            <pc:docMk/>
            <pc:sldMk cId="3223411639" sldId="267"/>
            <ac:picMk id="4" creationId="{EA51B0D6-A605-49E3-8FDC-81D5CC81C756}"/>
          </ac:picMkLst>
        </pc:picChg>
        <pc:picChg chg="add del mod">
          <ac:chgData name="Tuy, Pétala" userId="7720f7f0-6308-4007-9f4b-90016dcab01d" providerId="ADAL" clId="{89390CCB-C790-4E53-B915-2DA86A5B7DA2}" dt="2020-07-14T02:06:55.891" v="632" actId="478"/>
          <ac:picMkLst>
            <pc:docMk/>
            <pc:sldMk cId="3223411639" sldId="267"/>
            <ac:picMk id="5" creationId="{044E662A-66DD-40F2-B14F-06F98C2F44C4}"/>
          </ac:picMkLst>
        </pc:picChg>
        <pc:picChg chg="add del mod">
          <ac:chgData name="Tuy, Pétala" userId="7720f7f0-6308-4007-9f4b-90016dcab01d" providerId="ADAL" clId="{89390CCB-C790-4E53-B915-2DA86A5B7DA2}" dt="2020-07-14T02:07:53.910" v="639" actId="478"/>
          <ac:picMkLst>
            <pc:docMk/>
            <pc:sldMk cId="3223411639" sldId="267"/>
            <ac:picMk id="6" creationId="{BBC30D9A-9DBE-4259-9041-BBE27DDA5856}"/>
          </ac:picMkLst>
        </pc:picChg>
        <pc:picChg chg="add mod">
          <ac:chgData name="Tuy, Pétala" userId="7720f7f0-6308-4007-9f4b-90016dcab01d" providerId="ADAL" clId="{89390CCB-C790-4E53-B915-2DA86A5B7DA2}" dt="2020-07-14T02:08:02.211" v="642" actId="1076"/>
          <ac:picMkLst>
            <pc:docMk/>
            <pc:sldMk cId="3223411639" sldId="267"/>
            <ac:picMk id="7" creationId="{585DFCFA-0E15-4522-A8B2-0B9BDB3AED31}"/>
          </ac:picMkLst>
        </pc:picChg>
      </pc:sldChg>
      <pc:sldChg chg="modSp add">
        <pc:chgData name="Tuy, Pétala" userId="7720f7f0-6308-4007-9f4b-90016dcab01d" providerId="ADAL" clId="{89390CCB-C790-4E53-B915-2DA86A5B7DA2}" dt="2020-07-17T14:28:25.202" v="1130" actId="20577"/>
        <pc:sldMkLst>
          <pc:docMk/>
          <pc:sldMk cId="3040651802" sldId="268"/>
        </pc:sldMkLst>
        <pc:spChg chg="mod">
          <ac:chgData name="Tuy, Pétala" userId="7720f7f0-6308-4007-9f4b-90016dcab01d" providerId="ADAL" clId="{89390CCB-C790-4E53-B915-2DA86A5B7DA2}" dt="2020-07-14T02:02:12.044" v="596"/>
          <ac:spMkLst>
            <pc:docMk/>
            <pc:sldMk cId="3040651802" sldId="268"/>
            <ac:spMk id="2" creationId="{C81F9878-96E7-4927-BEEC-C908EF637105}"/>
          </ac:spMkLst>
        </pc:spChg>
        <pc:spChg chg="mod">
          <ac:chgData name="Tuy, Pétala" userId="7720f7f0-6308-4007-9f4b-90016dcab01d" providerId="ADAL" clId="{89390CCB-C790-4E53-B915-2DA86A5B7DA2}" dt="2020-07-17T14:28:25.202" v="1130" actId="20577"/>
          <ac:spMkLst>
            <pc:docMk/>
            <pc:sldMk cId="3040651802" sldId="268"/>
            <ac:spMk id="3" creationId="{88B064E7-64EE-4181-9916-1B30BB54AD80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14:20.299" v="676" actId="20577"/>
        <pc:sldMkLst>
          <pc:docMk/>
          <pc:sldMk cId="2065180929" sldId="269"/>
        </pc:sldMkLst>
        <pc:spChg chg="mod">
          <ac:chgData name="Tuy, Pétala" userId="7720f7f0-6308-4007-9f4b-90016dcab01d" providerId="ADAL" clId="{89390CCB-C790-4E53-B915-2DA86A5B7DA2}" dt="2020-07-14T02:14:20.299" v="676" actId="20577"/>
          <ac:spMkLst>
            <pc:docMk/>
            <pc:sldMk cId="2065180929" sldId="269"/>
            <ac:spMk id="2" creationId="{653AE99D-4E8A-4336-9475-90A1E436C854}"/>
          </ac:spMkLst>
        </pc:spChg>
        <pc:spChg chg="del mod">
          <ac:chgData name="Tuy, Pétala" userId="7720f7f0-6308-4007-9f4b-90016dcab01d" providerId="ADAL" clId="{89390CCB-C790-4E53-B915-2DA86A5B7DA2}" dt="2020-07-14T02:03:21.031" v="624"/>
          <ac:spMkLst>
            <pc:docMk/>
            <pc:sldMk cId="2065180929" sldId="269"/>
            <ac:spMk id="3" creationId="{EA8BDF4B-F7FB-4758-BB6B-D29E2C168C50}"/>
          </ac:spMkLst>
        </pc:spChg>
        <pc:spChg chg="add del mod">
          <ac:chgData name="Tuy, Pétala" userId="7720f7f0-6308-4007-9f4b-90016dcab01d" providerId="ADAL" clId="{89390CCB-C790-4E53-B915-2DA86A5B7DA2}" dt="2020-07-14T02:10:52.807" v="654" actId="478"/>
          <ac:spMkLst>
            <pc:docMk/>
            <pc:sldMk cId="2065180929" sldId="269"/>
            <ac:spMk id="6" creationId="{755EB7CF-AF37-4234-BC71-10934FD3006D}"/>
          </ac:spMkLst>
        </pc:spChg>
        <pc:picChg chg="add del mod">
          <ac:chgData name="Tuy, Pétala" userId="7720f7f0-6308-4007-9f4b-90016dcab01d" providerId="ADAL" clId="{89390CCB-C790-4E53-B915-2DA86A5B7DA2}" dt="2020-07-14T02:10:44.604" v="650" actId="478"/>
          <ac:picMkLst>
            <pc:docMk/>
            <pc:sldMk cId="2065180929" sldId="269"/>
            <ac:picMk id="4" creationId="{F0F06A45-B8F6-4F38-A0C5-6A60F992A9D6}"/>
          </ac:picMkLst>
        </pc:picChg>
        <pc:picChg chg="add mod">
          <ac:chgData name="Tuy, Pétala" userId="7720f7f0-6308-4007-9f4b-90016dcab01d" providerId="ADAL" clId="{89390CCB-C790-4E53-B915-2DA86A5B7DA2}" dt="2020-07-14T02:11:34.747" v="656" actId="1076"/>
          <ac:picMkLst>
            <pc:docMk/>
            <pc:sldMk cId="2065180929" sldId="269"/>
            <ac:picMk id="7" creationId="{826E17EC-7F66-4370-93AB-EB8A06D196C6}"/>
          </ac:picMkLst>
        </pc:picChg>
        <pc:picChg chg="add mod">
          <ac:chgData name="Tuy, Pétala" userId="7720f7f0-6308-4007-9f4b-90016dcab01d" providerId="ADAL" clId="{89390CCB-C790-4E53-B915-2DA86A5B7DA2}" dt="2020-07-14T02:11:46.019" v="660" actId="1076"/>
          <ac:picMkLst>
            <pc:docMk/>
            <pc:sldMk cId="2065180929" sldId="269"/>
            <ac:picMk id="8" creationId="{370C090E-22B1-4222-A9E6-E86E48F62F05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19:40.068" v="688" actId="1076"/>
        <pc:sldMkLst>
          <pc:docMk/>
          <pc:sldMk cId="1857523693" sldId="270"/>
        </pc:sldMkLst>
        <pc:spChg chg="mod">
          <ac:chgData name="Tuy, Pétala" userId="7720f7f0-6308-4007-9f4b-90016dcab01d" providerId="ADAL" clId="{89390CCB-C790-4E53-B915-2DA86A5B7DA2}" dt="2020-07-14T02:14:16.289" v="674" actId="20577"/>
          <ac:spMkLst>
            <pc:docMk/>
            <pc:sldMk cId="1857523693" sldId="270"/>
            <ac:spMk id="2" creationId="{C9DEB222-B278-4416-8932-746982CE491A}"/>
          </ac:spMkLst>
        </pc:spChg>
        <pc:spChg chg="del">
          <ac:chgData name="Tuy, Pétala" userId="7720f7f0-6308-4007-9f4b-90016dcab01d" providerId="ADAL" clId="{89390CCB-C790-4E53-B915-2DA86A5B7DA2}" dt="2020-07-14T02:18:52.425" v="679" actId="478"/>
          <ac:spMkLst>
            <pc:docMk/>
            <pc:sldMk cId="1857523693" sldId="270"/>
            <ac:spMk id="3" creationId="{80475DCB-7810-47F4-8293-0726E1706D23}"/>
          </ac:spMkLst>
        </pc:spChg>
        <pc:picChg chg="add mod">
          <ac:chgData name="Tuy, Pétala" userId="7720f7f0-6308-4007-9f4b-90016dcab01d" providerId="ADAL" clId="{89390CCB-C790-4E53-B915-2DA86A5B7DA2}" dt="2020-07-14T02:19:34.428" v="686" actId="1076"/>
          <ac:picMkLst>
            <pc:docMk/>
            <pc:sldMk cId="1857523693" sldId="270"/>
            <ac:picMk id="4" creationId="{9E88EDD3-2F78-49AF-93E1-B63A429C80F9}"/>
          </ac:picMkLst>
        </pc:picChg>
        <pc:picChg chg="add mod">
          <ac:chgData name="Tuy, Pétala" userId="7720f7f0-6308-4007-9f4b-90016dcab01d" providerId="ADAL" clId="{89390CCB-C790-4E53-B915-2DA86A5B7DA2}" dt="2020-07-14T02:19:40.068" v="688" actId="1076"/>
          <ac:picMkLst>
            <pc:docMk/>
            <pc:sldMk cId="1857523693" sldId="270"/>
            <ac:picMk id="5" creationId="{5C178326-1EA0-4488-A5B6-EB5BC0D1D1C4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26:04.428" v="721" actId="1076"/>
        <pc:sldMkLst>
          <pc:docMk/>
          <pc:sldMk cId="2847555243" sldId="271"/>
        </pc:sldMkLst>
        <pc:spChg chg="mod">
          <ac:chgData name="Tuy, Pétala" userId="7720f7f0-6308-4007-9f4b-90016dcab01d" providerId="ADAL" clId="{89390CCB-C790-4E53-B915-2DA86A5B7DA2}" dt="2020-07-14T02:20:50.278" v="715" actId="20577"/>
          <ac:spMkLst>
            <pc:docMk/>
            <pc:sldMk cId="2847555243" sldId="271"/>
            <ac:spMk id="2" creationId="{DBD96882-192A-493B-8088-C55A2D1208F5}"/>
          </ac:spMkLst>
        </pc:spChg>
        <pc:spChg chg="del">
          <ac:chgData name="Tuy, Pétala" userId="7720f7f0-6308-4007-9f4b-90016dcab01d" providerId="ADAL" clId="{89390CCB-C790-4E53-B915-2DA86A5B7DA2}" dt="2020-07-14T02:26:02.518" v="720" actId="478"/>
          <ac:spMkLst>
            <pc:docMk/>
            <pc:sldMk cId="2847555243" sldId="271"/>
            <ac:spMk id="3" creationId="{F4DE920D-20A3-421C-8C5B-E3C57E4495A8}"/>
          </ac:spMkLst>
        </pc:spChg>
        <pc:picChg chg="add mod">
          <ac:chgData name="Tuy, Pétala" userId="7720f7f0-6308-4007-9f4b-90016dcab01d" providerId="ADAL" clId="{89390CCB-C790-4E53-B915-2DA86A5B7DA2}" dt="2020-07-14T02:26:04.428" v="721" actId="1076"/>
          <ac:picMkLst>
            <pc:docMk/>
            <pc:sldMk cId="2847555243" sldId="271"/>
            <ac:picMk id="4" creationId="{36D70A47-7640-4739-A24E-FB9E933CD0B1}"/>
          </ac:picMkLst>
        </pc:picChg>
      </pc:sldChg>
      <pc:sldChg chg="addSp modSp add">
        <pc:chgData name="Tuy, Pétala" userId="7720f7f0-6308-4007-9f4b-90016dcab01d" providerId="ADAL" clId="{89390CCB-C790-4E53-B915-2DA86A5B7DA2}" dt="2020-07-14T02:31:44.837" v="807" actId="1076"/>
        <pc:sldMkLst>
          <pc:docMk/>
          <pc:sldMk cId="1927590127" sldId="272"/>
        </pc:sldMkLst>
        <pc:spChg chg="mod">
          <ac:chgData name="Tuy, Pétala" userId="7720f7f0-6308-4007-9f4b-90016dcab01d" providerId="ADAL" clId="{89390CCB-C790-4E53-B915-2DA86A5B7DA2}" dt="2020-07-14T02:28:54.258" v="750" actId="20577"/>
          <ac:spMkLst>
            <pc:docMk/>
            <pc:sldMk cId="1927590127" sldId="272"/>
            <ac:spMk id="2" creationId="{36329FDE-5179-4BB0-9897-B4C06F2C1D78}"/>
          </ac:spMkLst>
        </pc:spChg>
        <pc:spChg chg="mod">
          <ac:chgData name="Tuy, Pétala" userId="7720f7f0-6308-4007-9f4b-90016dcab01d" providerId="ADAL" clId="{89390CCB-C790-4E53-B915-2DA86A5B7DA2}" dt="2020-07-14T02:29:00.430" v="794" actId="20577"/>
          <ac:spMkLst>
            <pc:docMk/>
            <pc:sldMk cId="1927590127" sldId="272"/>
            <ac:spMk id="3" creationId="{799A649C-64F7-4CBA-B17F-42DD57E3C79A}"/>
          </ac:spMkLst>
        </pc:spChg>
        <pc:picChg chg="add mod">
          <ac:chgData name="Tuy, Pétala" userId="7720f7f0-6308-4007-9f4b-90016dcab01d" providerId="ADAL" clId="{89390CCB-C790-4E53-B915-2DA86A5B7DA2}" dt="2020-07-14T02:31:44.837" v="807" actId="1076"/>
          <ac:picMkLst>
            <pc:docMk/>
            <pc:sldMk cId="1927590127" sldId="272"/>
            <ac:picMk id="4" creationId="{67416E1D-AB5A-48E1-A80F-6152FD35672A}"/>
          </ac:picMkLst>
        </pc:picChg>
        <pc:picChg chg="add mod">
          <ac:chgData name="Tuy, Pétala" userId="7720f7f0-6308-4007-9f4b-90016dcab01d" providerId="ADAL" clId="{89390CCB-C790-4E53-B915-2DA86A5B7DA2}" dt="2020-07-14T02:31:42.501" v="806" actId="1076"/>
          <ac:picMkLst>
            <pc:docMk/>
            <pc:sldMk cId="1927590127" sldId="272"/>
            <ac:picMk id="5" creationId="{510FA6DD-2E74-48F5-8AD6-410054A3E26A}"/>
          </ac:picMkLst>
        </pc:picChg>
      </pc:sldChg>
      <pc:sldChg chg="addSp modSp add">
        <pc:chgData name="Tuy, Pétala" userId="7720f7f0-6308-4007-9f4b-90016dcab01d" providerId="ADAL" clId="{89390CCB-C790-4E53-B915-2DA86A5B7DA2}" dt="2020-07-14T02:34:00.236" v="888" actId="14100"/>
        <pc:sldMkLst>
          <pc:docMk/>
          <pc:sldMk cId="306437645" sldId="273"/>
        </pc:sldMkLst>
        <pc:spChg chg="mod">
          <ac:chgData name="Tuy, Pétala" userId="7720f7f0-6308-4007-9f4b-90016dcab01d" providerId="ADAL" clId="{89390CCB-C790-4E53-B915-2DA86A5B7DA2}" dt="2020-07-14T02:32:21.164" v="821"/>
          <ac:spMkLst>
            <pc:docMk/>
            <pc:sldMk cId="306437645" sldId="273"/>
            <ac:spMk id="2" creationId="{DDD9BAD1-B447-4FBA-9EC5-6D27792E07C1}"/>
          </ac:spMkLst>
        </pc:spChg>
        <pc:spChg chg="mod">
          <ac:chgData name="Tuy, Pétala" userId="7720f7f0-6308-4007-9f4b-90016dcab01d" providerId="ADAL" clId="{89390CCB-C790-4E53-B915-2DA86A5B7DA2}" dt="2020-07-14T02:33:33.491" v="883" actId="20577"/>
          <ac:spMkLst>
            <pc:docMk/>
            <pc:sldMk cId="306437645" sldId="273"/>
            <ac:spMk id="3" creationId="{7D29EFDE-8700-4ABC-9B69-984DAEE24389}"/>
          </ac:spMkLst>
        </pc:spChg>
        <pc:picChg chg="add mod">
          <ac:chgData name="Tuy, Pétala" userId="7720f7f0-6308-4007-9f4b-90016dcab01d" providerId="ADAL" clId="{89390CCB-C790-4E53-B915-2DA86A5B7DA2}" dt="2020-07-14T02:33:39.932" v="885" actId="1076"/>
          <ac:picMkLst>
            <pc:docMk/>
            <pc:sldMk cId="306437645" sldId="273"/>
            <ac:picMk id="4" creationId="{C2303BD3-2D4E-4ED9-AC68-69E91ADF816B}"/>
          </ac:picMkLst>
        </pc:picChg>
        <pc:picChg chg="add mod">
          <ac:chgData name="Tuy, Pétala" userId="7720f7f0-6308-4007-9f4b-90016dcab01d" providerId="ADAL" clId="{89390CCB-C790-4E53-B915-2DA86A5B7DA2}" dt="2020-07-14T02:34:00.236" v="888" actId="14100"/>
          <ac:picMkLst>
            <pc:docMk/>
            <pc:sldMk cId="306437645" sldId="273"/>
            <ac:picMk id="5" creationId="{E447FA08-8C76-4D40-B2AC-5E00D37B78FA}"/>
          </ac:picMkLst>
        </pc:picChg>
      </pc:sldChg>
      <pc:sldChg chg="modSp add">
        <pc:chgData name="Tuy, Pétala" userId="7720f7f0-6308-4007-9f4b-90016dcab01d" providerId="ADAL" clId="{89390CCB-C790-4E53-B915-2DA86A5B7DA2}" dt="2020-07-17T14:50:23.978" v="1138" actId="113"/>
        <pc:sldMkLst>
          <pc:docMk/>
          <pc:sldMk cId="2918913142" sldId="274"/>
        </pc:sldMkLst>
        <pc:spChg chg="mod">
          <ac:chgData name="Tuy, Pétala" userId="7720f7f0-6308-4007-9f4b-90016dcab01d" providerId="ADAL" clId="{89390CCB-C790-4E53-B915-2DA86A5B7DA2}" dt="2020-07-14T02:36:24.904" v="905" actId="20577"/>
          <ac:spMkLst>
            <pc:docMk/>
            <pc:sldMk cId="2918913142" sldId="274"/>
            <ac:spMk id="2" creationId="{EC6DC6FA-E275-494A-8CCB-33827265D468}"/>
          </ac:spMkLst>
        </pc:spChg>
        <pc:spChg chg="mod">
          <ac:chgData name="Tuy, Pétala" userId="7720f7f0-6308-4007-9f4b-90016dcab01d" providerId="ADAL" clId="{89390CCB-C790-4E53-B915-2DA86A5B7DA2}" dt="2020-07-17T14:50:23.978" v="1138" actId="113"/>
          <ac:spMkLst>
            <pc:docMk/>
            <pc:sldMk cId="2918913142" sldId="274"/>
            <ac:spMk id="3" creationId="{BC613C2F-C684-403C-8A42-1C7C78A8BB79}"/>
          </ac:spMkLst>
        </pc:spChg>
      </pc:sldChg>
      <pc:sldChg chg="addSp delSp modSp add">
        <pc:chgData name="Tuy, Pétala" userId="7720f7f0-6308-4007-9f4b-90016dcab01d" providerId="ADAL" clId="{89390CCB-C790-4E53-B915-2DA86A5B7DA2}" dt="2020-07-14T02:40:43.221" v="965" actId="1076"/>
        <pc:sldMkLst>
          <pc:docMk/>
          <pc:sldMk cId="3526453370" sldId="275"/>
        </pc:sldMkLst>
        <pc:spChg chg="mod">
          <ac:chgData name="Tuy, Pétala" userId="7720f7f0-6308-4007-9f4b-90016dcab01d" providerId="ADAL" clId="{89390CCB-C790-4E53-B915-2DA86A5B7DA2}" dt="2020-07-14T02:40:14.043" v="959" actId="20577"/>
          <ac:spMkLst>
            <pc:docMk/>
            <pc:sldMk cId="3526453370" sldId="275"/>
            <ac:spMk id="2" creationId="{CECBF8DF-3EB8-4FE0-A66A-8EB103B05B44}"/>
          </ac:spMkLst>
        </pc:spChg>
        <pc:spChg chg="del mod">
          <ac:chgData name="Tuy, Pétala" userId="7720f7f0-6308-4007-9f4b-90016dcab01d" providerId="ADAL" clId="{89390CCB-C790-4E53-B915-2DA86A5B7DA2}" dt="2020-07-14T02:40:04.464" v="950"/>
          <ac:spMkLst>
            <pc:docMk/>
            <pc:sldMk cId="3526453370" sldId="275"/>
            <ac:spMk id="3" creationId="{60FA5092-07B0-408D-B664-4B99BDC3E4C1}"/>
          </ac:spMkLst>
        </pc:spChg>
        <pc:picChg chg="add mod">
          <ac:chgData name="Tuy, Pétala" userId="7720f7f0-6308-4007-9f4b-90016dcab01d" providerId="ADAL" clId="{89390CCB-C790-4E53-B915-2DA86A5B7DA2}" dt="2020-07-14T02:40:10.220" v="952" actId="14100"/>
          <ac:picMkLst>
            <pc:docMk/>
            <pc:sldMk cId="3526453370" sldId="275"/>
            <ac:picMk id="4" creationId="{A3524567-F0D9-46AB-ABDD-AD19718D0677}"/>
          </ac:picMkLst>
        </pc:picChg>
        <pc:picChg chg="add mod">
          <ac:chgData name="Tuy, Pétala" userId="7720f7f0-6308-4007-9f4b-90016dcab01d" providerId="ADAL" clId="{89390CCB-C790-4E53-B915-2DA86A5B7DA2}" dt="2020-07-14T02:40:43.221" v="965" actId="1076"/>
          <ac:picMkLst>
            <pc:docMk/>
            <pc:sldMk cId="3526453370" sldId="275"/>
            <ac:picMk id="5" creationId="{F2D5A988-64F9-4301-8F54-92916CDE190A}"/>
          </ac:picMkLst>
        </pc:picChg>
      </pc:sldChg>
      <pc:sldChg chg="addSp delSp modSp add">
        <pc:chgData name="Tuy, Pétala" userId="7720f7f0-6308-4007-9f4b-90016dcab01d" providerId="ADAL" clId="{89390CCB-C790-4E53-B915-2DA86A5B7DA2}" dt="2020-07-14T02:57:07.198" v="979" actId="1076"/>
        <pc:sldMkLst>
          <pc:docMk/>
          <pc:sldMk cId="908997145" sldId="276"/>
        </pc:sldMkLst>
        <pc:spChg chg="mod">
          <ac:chgData name="Tuy, Pétala" userId="7720f7f0-6308-4007-9f4b-90016dcab01d" providerId="ADAL" clId="{89390CCB-C790-4E53-B915-2DA86A5B7DA2}" dt="2020-07-14T02:57:00.762" v="978" actId="20577"/>
          <ac:spMkLst>
            <pc:docMk/>
            <pc:sldMk cId="908997145" sldId="276"/>
            <ac:spMk id="2" creationId="{986C67F3-1697-4294-B084-2B9C403F4D55}"/>
          </ac:spMkLst>
        </pc:spChg>
        <pc:spChg chg="del">
          <ac:chgData name="Tuy, Pétala" userId="7720f7f0-6308-4007-9f4b-90016dcab01d" providerId="ADAL" clId="{89390CCB-C790-4E53-B915-2DA86A5B7DA2}" dt="2020-07-14T02:56:58.066" v="971" actId="478"/>
          <ac:spMkLst>
            <pc:docMk/>
            <pc:sldMk cId="908997145" sldId="276"/>
            <ac:spMk id="3" creationId="{7C3C5B6E-CA55-435F-92DF-05E80B3A7D14}"/>
          </ac:spMkLst>
        </pc:spChg>
        <pc:picChg chg="add mod">
          <ac:chgData name="Tuy, Pétala" userId="7720f7f0-6308-4007-9f4b-90016dcab01d" providerId="ADAL" clId="{89390CCB-C790-4E53-B915-2DA86A5B7DA2}" dt="2020-07-14T02:57:07.198" v="979" actId="1076"/>
          <ac:picMkLst>
            <pc:docMk/>
            <pc:sldMk cId="908997145" sldId="276"/>
            <ac:picMk id="4" creationId="{BDCAA2A9-C8B6-40F0-A9AE-8428EC2340EF}"/>
          </ac:picMkLst>
        </pc:picChg>
      </pc:sldChg>
      <pc:sldChg chg="modSp add">
        <pc:chgData name="Tuy, Pétala" userId="7720f7f0-6308-4007-9f4b-90016dcab01d" providerId="ADAL" clId="{89390CCB-C790-4E53-B915-2DA86A5B7DA2}" dt="2020-07-14T03:01:45.614" v="1065" actId="5793"/>
        <pc:sldMkLst>
          <pc:docMk/>
          <pc:sldMk cId="571249610" sldId="277"/>
        </pc:sldMkLst>
        <pc:spChg chg="mod">
          <ac:chgData name="Tuy, Pétala" userId="7720f7f0-6308-4007-9f4b-90016dcab01d" providerId="ADAL" clId="{89390CCB-C790-4E53-B915-2DA86A5B7DA2}" dt="2020-07-14T02:58:02.519" v="1007" actId="20577"/>
          <ac:spMkLst>
            <pc:docMk/>
            <pc:sldMk cId="571249610" sldId="277"/>
            <ac:spMk id="2" creationId="{AA871F5F-5DF9-47F1-9E39-5000984B3076}"/>
          </ac:spMkLst>
        </pc:spChg>
        <pc:spChg chg="mod">
          <ac:chgData name="Tuy, Pétala" userId="7720f7f0-6308-4007-9f4b-90016dcab01d" providerId="ADAL" clId="{89390CCB-C790-4E53-B915-2DA86A5B7DA2}" dt="2020-07-14T03:01:45.614" v="1065" actId="5793"/>
          <ac:spMkLst>
            <pc:docMk/>
            <pc:sldMk cId="571249610" sldId="277"/>
            <ac:spMk id="3" creationId="{B7E0BBD4-4B15-43C5-B48C-BBAC24A650ED}"/>
          </ac:spMkLst>
        </pc:spChg>
      </pc:sldChg>
      <pc:sldChg chg="addSp modSp add">
        <pc:chgData name="Tuy, Pétala" userId="7720f7f0-6308-4007-9f4b-90016dcab01d" providerId="ADAL" clId="{89390CCB-C790-4E53-B915-2DA86A5B7DA2}" dt="2020-07-14T03:06:52.030" v="1106" actId="1076"/>
        <pc:sldMkLst>
          <pc:docMk/>
          <pc:sldMk cId="171844955" sldId="278"/>
        </pc:sldMkLst>
        <pc:spChg chg="mod">
          <ac:chgData name="Tuy, Pétala" userId="7720f7f0-6308-4007-9f4b-90016dcab01d" providerId="ADAL" clId="{89390CCB-C790-4E53-B915-2DA86A5B7DA2}" dt="2020-07-14T03:02:34.606" v="1068"/>
          <ac:spMkLst>
            <pc:docMk/>
            <pc:sldMk cId="171844955" sldId="278"/>
            <ac:spMk id="2" creationId="{2EB16A57-F5A9-45FF-A503-4124A038F112}"/>
          </ac:spMkLst>
        </pc:spChg>
        <pc:spChg chg="mod">
          <ac:chgData name="Tuy, Pétala" userId="7720f7f0-6308-4007-9f4b-90016dcab01d" providerId="ADAL" clId="{89390CCB-C790-4E53-B915-2DA86A5B7DA2}" dt="2020-07-14T03:06:14.793" v="1086" actId="20577"/>
          <ac:spMkLst>
            <pc:docMk/>
            <pc:sldMk cId="171844955" sldId="278"/>
            <ac:spMk id="3" creationId="{CD63516A-63FC-4064-979E-AB7BFE5267DD}"/>
          </ac:spMkLst>
        </pc:spChg>
        <pc:picChg chg="add mod">
          <ac:chgData name="Tuy, Pétala" userId="7720f7f0-6308-4007-9f4b-90016dcab01d" providerId="ADAL" clId="{89390CCB-C790-4E53-B915-2DA86A5B7DA2}" dt="2020-07-14T03:06:52.030" v="1106" actId="1076"/>
          <ac:picMkLst>
            <pc:docMk/>
            <pc:sldMk cId="171844955" sldId="278"/>
            <ac:picMk id="4" creationId="{55BEA914-93A7-40E6-927A-9C32F580D56D}"/>
          </ac:picMkLst>
        </pc:picChg>
        <pc:picChg chg="add mod">
          <ac:chgData name="Tuy, Pétala" userId="7720f7f0-6308-4007-9f4b-90016dcab01d" providerId="ADAL" clId="{89390CCB-C790-4E53-B915-2DA86A5B7DA2}" dt="2020-07-14T03:06:46.298" v="1104" actId="1038"/>
          <ac:picMkLst>
            <pc:docMk/>
            <pc:sldMk cId="171844955" sldId="278"/>
            <ac:picMk id="5" creationId="{98C8347D-2580-4178-AA2E-BD01DAC2BC4D}"/>
          </ac:picMkLst>
        </pc:picChg>
      </pc:sldChg>
      <pc:sldChg chg="addSp delSp modSp add">
        <pc:chgData name="Tuy, Pétala" userId="7720f7f0-6308-4007-9f4b-90016dcab01d" providerId="ADAL" clId="{89390CCB-C790-4E53-B915-2DA86A5B7DA2}" dt="2020-07-17T15:20:37.403" v="1237" actId="1076"/>
        <pc:sldMkLst>
          <pc:docMk/>
          <pc:sldMk cId="3019570364" sldId="279"/>
        </pc:sldMkLst>
        <pc:spChg chg="mod">
          <ac:chgData name="Tuy, Pétala" userId="7720f7f0-6308-4007-9f4b-90016dcab01d" providerId="ADAL" clId="{89390CCB-C790-4E53-B915-2DA86A5B7DA2}" dt="2020-07-17T14:55:27.186" v="1149" actId="20577"/>
          <ac:spMkLst>
            <pc:docMk/>
            <pc:sldMk cId="3019570364" sldId="279"/>
            <ac:spMk id="2" creationId="{FAD17686-C38E-4CB4-AEC0-4820A2D97C33}"/>
          </ac:spMkLst>
        </pc:spChg>
        <pc:spChg chg="add del mod">
          <ac:chgData name="Tuy, Pétala" userId="7720f7f0-6308-4007-9f4b-90016dcab01d" providerId="ADAL" clId="{89390CCB-C790-4E53-B915-2DA86A5B7DA2}" dt="2020-07-17T15:20:32.702" v="1236" actId="6549"/>
          <ac:spMkLst>
            <pc:docMk/>
            <pc:sldMk cId="3019570364" sldId="279"/>
            <ac:spMk id="3" creationId="{6E0665EA-F0A4-4D27-864D-E53C7A5F0856}"/>
          </ac:spMkLst>
        </pc:spChg>
        <pc:spChg chg="add del">
          <ac:chgData name="Tuy, Pétala" userId="7720f7f0-6308-4007-9f4b-90016dcab01d" providerId="ADAL" clId="{89390CCB-C790-4E53-B915-2DA86A5B7DA2}" dt="2020-07-17T14:56:32.322" v="1151"/>
          <ac:spMkLst>
            <pc:docMk/>
            <pc:sldMk cId="3019570364" sldId="279"/>
            <ac:spMk id="4" creationId="{88A9C65D-6762-43BC-AE08-40564F285094}"/>
          </ac:spMkLst>
        </pc:spChg>
        <pc:picChg chg="add mod">
          <ac:chgData name="Tuy, Pétala" userId="7720f7f0-6308-4007-9f4b-90016dcab01d" providerId="ADAL" clId="{89390CCB-C790-4E53-B915-2DA86A5B7DA2}" dt="2020-07-17T15:20:37.403" v="1237" actId="1076"/>
          <ac:picMkLst>
            <pc:docMk/>
            <pc:sldMk cId="3019570364" sldId="279"/>
            <ac:picMk id="5" creationId="{4850BC96-3A6F-4E65-A763-8ED14079DC67}"/>
          </ac:picMkLst>
        </pc:picChg>
        <pc:picChg chg="add mod">
          <ac:chgData name="Tuy, Pétala" userId="7720f7f0-6308-4007-9f4b-90016dcab01d" providerId="ADAL" clId="{89390CCB-C790-4E53-B915-2DA86A5B7DA2}" dt="2020-07-17T15:20:28.243" v="1233" actId="1076"/>
          <ac:picMkLst>
            <pc:docMk/>
            <pc:sldMk cId="3019570364" sldId="279"/>
            <ac:picMk id="6" creationId="{988821C4-B0E5-4A54-BC8B-DCFDD90CCF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7248-63B8-4314-A572-F9C0C0E7623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4E86B-5A1D-4DC6-95D5-BC732EB92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4E86B-5A1D-4DC6-95D5-BC732EB925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20F-3D87-44B2-8061-0F0623112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59D32-29E6-4077-A1AB-FB8B717A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13CA-1B51-45FD-922A-7FD215C0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A92E-C66B-4FE6-8C3D-691E4B97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C2DC-64A5-470F-A72E-C0452534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F7FE-1F26-4877-B838-E5676A7C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3E845-451D-41CF-8EC9-4E0F413E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F1C1-74B7-4276-ACFA-6229AC8A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E6DE-2398-4C83-A8DC-7C38BDBB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5F6B-780F-4C16-B870-1FA63165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6D22E-5FC7-419C-8262-F14D266FA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11D27-6CD8-46B6-8972-7D53D01A2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3351-328B-489F-ACD1-C66B9D32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4A87-34B2-4368-8B05-D572BCC6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FCAD-2F38-4CFD-B550-CDD85685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8CE0-BD78-411F-AC32-B08033E1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5AB1-DB9F-4B5D-B7B5-49299343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2BAE-61E1-4EBE-809F-98488D11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3BEF-55BF-487E-885B-ECBDBAC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37A6-9473-4F06-84AE-8E3231C3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8E7A-732B-4EDB-8D20-51852245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DE3F-3ADB-4FB0-A79A-A390D8D2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A3C-F7A2-423E-A3C4-00E616FE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FD0F-9E2F-4C3C-A9B0-46FF7023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CFCE-0109-43FD-AF55-AC6D2D03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A07F-F11C-4CE0-9F9B-FAAF5B59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1FA-1995-4062-BD9B-D83287F6B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BBC3-CEE9-4FCC-884F-8246879D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106AE-E5F0-4752-8DFB-1478A58E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9FCE-C347-4A54-98FA-BEA65491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31EC-E8EE-49E9-864B-45B3747D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05D7-9E58-48FD-93F8-2859A243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4BC3A-8A4E-4CDA-AD03-2D431D1D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9F44B-CF5F-4CB5-9A41-61C6FD5E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08DEC-4E4B-4BA8-918F-95F9D02D5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977D-1D92-4657-B84D-9D2DE949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ABDD-B3C3-485E-B0BC-C2180A44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46B8C-3BA5-4EAF-9A8B-81E8D79E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04F98-3A9E-4FCF-9361-FEB59785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5545-F8E3-48A4-B32B-87D585F5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D08E6-1C4E-4A29-955F-E31C227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3C9D9-0003-4BD6-B100-1A19331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7D50C-2D1B-48DD-9B1F-E1B268D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56819-8AFD-477A-A729-AC4F12CD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D52D-CD93-49BD-9D7D-9E15A365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1C8B-E26C-4104-8853-728A9947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89C-5EC0-41C3-9BE8-61A483D8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C971-4B5B-466F-9FCA-23E42653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84EF7-E349-4145-8C41-C2A8D7CB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C1EA0-A640-4780-8961-E80E0E4C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9C00-6FD5-4E68-85DD-38236CF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AA644-ED57-47E7-B9A1-174291E2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F5D0-FCDD-4B79-B02B-B8BEB98B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2DA9E-AF72-4180-B01E-91BAFA595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01AEE-0569-47AC-8DB5-4400B647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9A2C-CAA1-41C6-9546-ECE0AD9F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097E5-3FAD-457C-8041-EDF0BA9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392E-0FE2-46E9-9953-DE3341CE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ABF12-D6CB-4133-94CB-C5C51646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8148-7513-4FDE-9DAF-07B19354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7A9D-FC95-4E94-8468-B11F47305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DC82-FB80-4196-8EB9-10E165A04CC5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819A-FCC3-401B-B179-4D486D940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0BF6-2B73-4B49-8151-1F04773A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65BB8-DADE-400B-B152-A97020D2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00B13-3D7D-431D-B3BC-C46FB7236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 dirty="0"/>
              <a:t>Estatística Descritiva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E2A4-FD3E-4D88-8A57-DA07583A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614" y="5153961"/>
            <a:ext cx="9144000" cy="1260703"/>
          </a:xfrm>
        </p:spPr>
        <p:txBody>
          <a:bodyPr anchor="ctr">
            <a:normAutofit fontScale="70000" lnSpcReduction="20000"/>
          </a:bodyPr>
          <a:lstStyle/>
          <a:p>
            <a:r>
              <a:rPr lang="pt-BR" dirty="0"/>
              <a:t>Ma. Pétala Tuy</a:t>
            </a:r>
          </a:p>
          <a:p>
            <a:r>
              <a:rPr lang="pt-BR" dirty="0"/>
              <a:t>Cientista de Dados – ATOS Brasil</a:t>
            </a:r>
          </a:p>
          <a:p>
            <a:r>
              <a:rPr lang="pt-BR" dirty="0"/>
              <a:t>Pesquisadora associada do Centro de Excelência em Pesquisa Aplicada </a:t>
            </a:r>
          </a:p>
          <a:p>
            <a:r>
              <a:rPr lang="pt-BR" dirty="0"/>
              <a:t>em Inteligência Artificial para a Industria do SENAI CIMATEC/ATOS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7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83F2-FE3C-4CF6-942E-6C60A63E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Univariada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4098-1492-4C2A-838E-B753995D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Variável quantitativa discreta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Frequencias absolutas e relativas</a:t>
            </a:r>
          </a:p>
          <a:p>
            <a:pPr lvl="1"/>
            <a:r>
              <a:rPr lang="pt-BR" dirty="0"/>
              <a:t>Gráfico de barras</a:t>
            </a:r>
          </a:p>
          <a:p>
            <a:pPr lvl="1"/>
            <a:r>
              <a:rPr lang="pt-BR" dirty="0"/>
              <a:t>Medidas de posição: moda, mediana, média, etc.</a:t>
            </a:r>
          </a:p>
          <a:p>
            <a:pPr lvl="1"/>
            <a:r>
              <a:rPr lang="pt-BR" dirty="0"/>
              <a:t>Medidas de dispersão: desvio padrão, quartis, máximo, mínimo, amplitude, coeficiente de variação, etc.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r>
              <a:rPr lang="pt-BR" b="1" dirty="0"/>
              <a:t>Variável quantitativa contínua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Histograma</a:t>
            </a:r>
          </a:p>
          <a:p>
            <a:pPr lvl="1"/>
            <a:r>
              <a:rPr lang="pt-BR" dirty="0"/>
              <a:t>Boxplot</a:t>
            </a:r>
          </a:p>
          <a:p>
            <a:pPr lvl="1"/>
            <a:r>
              <a:rPr lang="pt-BR" dirty="0"/>
              <a:t>Medidas de posição</a:t>
            </a:r>
          </a:p>
          <a:p>
            <a:pPr lvl="1"/>
            <a:r>
              <a:rPr lang="pt-BR" dirty="0"/>
              <a:t>Medidas de dispersão</a:t>
            </a:r>
          </a:p>
          <a:p>
            <a:pPr lvl="1"/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categorizada</a:t>
            </a:r>
            <a:r>
              <a:rPr lang="en-US" dirty="0"/>
              <a:t> e </a:t>
            </a:r>
            <a:r>
              <a:rPr lang="en-US" dirty="0" err="1"/>
              <a:t>analisada</a:t>
            </a:r>
            <a:r>
              <a:rPr lang="en-US" dirty="0"/>
              <a:t> com </a:t>
            </a:r>
            <a:r>
              <a:rPr lang="en-US" dirty="0" err="1"/>
              <a:t>técnicas</a:t>
            </a:r>
            <a:r>
              <a:rPr lang="en-US" dirty="0"/>
              <a:t> para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qualitativas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1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122D-02F1-4D43-85CF-FBA7E48F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Distribuições de Frequências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B369-807A-4B21-A3AA-1A4AEAC7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Distribuições</a:t>
            </a:r>
            <a:r>
              <a:rPr lang="pt-BR" dirty="0"/>
              <a:t> de </a:t>
            </a:r>
            <a:r>
              <a:rPr lang="pt-BR" b="1" dirty="0"/>
              <a:t>frequência</a:t>
            </a:r>
            <a:r>
              <a:rPr lang="pt-BR" dirty="0"/>
              <a:t> possibilitam o entendimento do </a:t>
            </a:r>
            <a:r>
              <a:rPr lang="pt-BR" b="1" u="sng" dirty="0"/>
              <a:t>comportamento</a:t>
            </a:r>
            <a:r>
              <a:rPr lang="pt-BR" dirty="0"/>
              <a:t> das </a:t>
            </a:r>
            <a:r>
              <a:rPr lang="pt-BR" b="1" u="sng" dirty="0"/>
              <a:t>variáveis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frequência</a:t>
            </a:r>
            <a:r>
              <a:rPr lang="en-US" dirty="0"/>
              <a:t> para a </a:t>
            </a:r>
            <a:r>
              <a:rPr lang="en-US" dirty="0" err="1"/>
              <a:t>variável</a:t>
            </a:r>
            <a:r>
              <a:rPr lang="en-US" dirty="0"/>
              <a:t> “</a:t>
            </a:r>
            <a:r>
              <a:rPr lang="en-US" dirty="0" err="1"/>
              <a:t>Classificação</a:t>
            </a:r>
            <a:r>
              <a:rPr lang="en-US" dirty="0"/>
              <a:t> Final”: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8ED0E-4EB1-4B67-9E41-61469F6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2472"/>
            <a:ext cx="6351241" cy="26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1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9AD2-D88C-47FF-9F06-ECEF3AA0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Distribuições de Frequências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D237-5698-4145-8477-84C30D98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pt-BR" b="1" dirty="0"/>
              <a:t>Variáveis quantitativas</a:t>
            </a:r>
            <a:r>
              <a:rPr lang="pt-BR" dirty="0"/>
              <a:t> devem ser </a:t>
            </a:r>
            <a:r>
              <a:rPr lang="pt-BR" b="1" dirty="0"/>
              <a:t>agrupadas </a:t>
            </a:r>
            <a:r>
              <a:rPr lang="pt-BR" dirty="0"/>
              <a:t>antes da construção de distribuições de frequências.</a:t>
            </a:r>
          </a:p>
          <a:p>
            <a:endParaRPr lang="pt-BR" dirty="0"/>
          </a:p>
          <a:p>
            <a:r>
              <a:rPr lang="pt-BR" dirty="0"/>
              <a:t>Distribuição de frequência para a variável “Idade em Anos”: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EB1E0-0E80-4593-A301-FA05586A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8621"/>
            <a:ext cx="7558034" cy="25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5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EF56-270C-4776-A0FA-A7F78989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para Variáveis Qualitativas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360C-9F67-4789-87B0-CF9A0F89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diversas variações de </a:t>
            </a:r>
            <a:r>
              <a:rPr lang="pt-BR" b="1" dirty="0"/>
              <a:t>gráficos</a:t>
            </a:r>
            <a:r>
              <a:rPr lang="pt-BR" dirty="0"/>
              <a:t> para representar </a:t>
            </a:r>
            <a:r>
              <a:rPr lang="pt-BR" b="1" dirty="0"/>
              <a:t>variáveis</a:t>
            </a:r>
            <a:r>
              <a:rPr lang="pt-BR" dirty="0"/>
              <a:t> </a:t>
            </a:r>
            <a:r>
              <a:rPr lang="pt-BR" b="1" dirty="0"/>
              <a:t>qualitativas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Os dois tipos de gráficos principais são:</a:t>
            </a:r>
          </a:p>
          <a:p>
            <a:endParaRPr lang="pt-BR" dirty="0"/>
          </a:p>
          <a:p>
            <a:pPr lvl="1"/>
            <a:r>
              <a:rPr lang="pt-BR" b="1" dirty="0"/>
              <a:t>Gráficos em barras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Gráficos em setores (“pizza”)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0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7BFE-556C-451E-BD8C-FADEAC49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para Variáveis Qualitativas</a:t>
            </a:r>
            <a:br>
              <a:rPr lang="pt-BR" dirty="0"/>
            </a:br>
            <a:r>
              <a:rPr lang="pt-BR" sz="2800" dirty="0"/>
              <a:t>Gráficos em Barras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1ECC-8A91-4045-A797-0560C5E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em barras para a variável “Classificação Final”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87EEB-3F42-4F74-A178-019D6BD6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38" y="2955410"/>
            <a:ext cx="6551323" cy="473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243D0-CE4A-4E14-9E40-D52B2FD09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94" b="11155"/>
          <a:stretch/>
        </p:blipFill>
        <p:spPr>
          <a:xfrm>
            <a:off x="2677763" y="3586844"/>
            <a:ext cx="6836471" cy="32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8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AE44-59E7-493D-90D7-F77C92A2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gráficos no R com ggplot2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4448-DB5D-4EB5-A65E-515EBD47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Gráficos são construídos por camadas</a:t>
            </a:r>
          </a:p>
          <a:p>
            <a:endParaRPr lang="pt-BR" dirty="0"/>
          </a:p>
          <a:p>
            <a:r>
              <a:rPr lang="pt-BR" dirty="0"/>
              <a:t>A camada base do gráfico é criada com a função ggplot()</a:t>
            </a:r>
          </a:p>
          <a:p>
            <a:endParaRPr lang="pt-BR" dirty="0"/>
          </a:p>
          <a:p>
            <a:r>
              <a:rPr lang="pt-BR" dirty="0"/>
              <a:t>Camadas são adicionadas com um ‘+’</a:t>
            </a:r>
          </a:p>
          <a:p>
            <a:endParaRPr lang="pt-BR" dirty="0"/>
          </a:p>
          <a:p>
            <a:r>
              <a:rPr lang="pt-BR" dirty="0"/>
              <a:t>A função aes(), responsável por descrever como as variáveis serão mapeadas nos aspectos visuais do 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9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BEE5-3CB6-4D1E-A170-01D75A05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Gráficos para Variáveis Qualitativas</a:t>
            </a:r>
            <a:br>
              <a:rPr lang="pt-BR" dirty="0"/>
            </a:br>
            <a:r>
              <a:rPr lang="pt-BR" sz="2800" dirty="0"/>
              <a:t>Gráficos em Barras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6959-2F8F-4537-A246-E69488EB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Gráficos mais elegantes com </a:t>
            </a:r>
            <a:r>
              <a:rPr lang="pt-BR" i="1" dirty="0"/>
              <a:t>ggplot2: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B13F6-263B-42EC-931C-2E939DA5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18" y="3429000"/>
            <a:ext cx="3644562" cy="3075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A6D32-848F-4828-B294-F9CFD9F7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12" y="2440020"/>
            <a:ext cx="7198175" cy="6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7D5A-6C8A-4708-975B-CF55B2AC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para Variáveis Qualitativas</a:t>
            </a:r>
            <a:br>
              <a:rPr lang="pt-BR" dirty="0"/>
            </a:br>
            <a:r>
              <a:rPr lang="pt-BR" sz="2800" dirty="0"/>
              <a:t>Gráficos em Setores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A7768-4EB9-4A64-A2FB-DAD4E84AF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5"/>
          <a:stretch/>
        </p:blipFill>
        <p:spPr>
          <a:xfrm>
            <a:off x="838200" y="1914526"/>
            <a:ext cx="6677946" cy="2102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EFC04D-35E9-4261-9AF1-9013ABB7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52" y="3511550"/>
            <a:ext cx="40576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9ED3-0A81-4BDD-B911-1D283597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A077-0A72-43A7-A703-04A3D183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dataset de óbitos, escolha uma variável quantitativa e faça a análise com as técnias aprendidas até o momento.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5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4264-F7BB-49F3-A470-DB115932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para Variáveis Quantitativas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2A7B-E992-4BA1-BD54-3969D227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Existe uma variedade maior de </a:t>
            </a:r>
            <a:r>
              <a:rPr lang="pt-BR" b="1" dirty="0"/>
              <a:t>gráficos </a:t>
            </a:r>
            <a:r>
              <a:rPr lang="pt-BR" dirty="0"/>
              <a:t>para análises de </a:t>
            </a:r>
            <a:r>
              <a:rPr lang="pt-BR" b="1" dirty="0"/>
              <a:t>variáveis quantitativas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Podem-se </a:t>
            </a:r>
            <a:r>
              <a:rPr lang="pt-BR" b="1" dirty="0"/>
              <a:t>categorizar</a:t>
            </a:r>
            <a:r>
              <a:rPr lang="pt-BR" dirty="0"/>
              <a:t> as variáveis quantitativas e utilizar as </a:t>
            </a:r>
            <a:r>
              <a:rPr lang="pt-BR" b="1" dirty="0"/>
              <a:t>mésmas técnicas </a:t>
            </a:r>
            <a:r>
              <a:rPr lang="pt-BR" dirty="0"/>
              <a:t>de análises utilizadas nas </a:t>
            </a:r>
            <a:r>
              <a:rPr lang="pt-BR" b="1" dirty="0"/>
              <a:t>variáveis qualitativas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Exemplos:</a:t>
            </a:r>
          </a:p>
          <a:p>
            <a:pPr lvl="1"/>
            <a:endParaRPr lang="pt-BR" b="1" dirty="0"/>
          </a:p>
          <a:p>
            <a:pPr lvl="1"/>
            <a:r>
              <a:rPr lang="pt-BR" b="1" dirty="0"/>
              <a:t>Histograma</a:t>
            </a:r>
          </a:p>
          <a:p>
            <a:pPr lvl="1"/>
            <a:endParaRPr lang="en-US" b="1" dirty="0"/>
          </a:p>
          <a:p>
            <a:pPr lvl="1"/>
            <a:r>
              <a:rPr lang="en-US" b="1" dirty="0" err="1"/>
              <a:t>Gráfico</a:t>
            </a:r>
            <a:r>
              <a:rPr lang="en-US" b="1" dirty="0"/>
              <a:t> de </a:t>
            </a:r>
            <a:r>
              <a:rPr lang="en-US" b="1" dirty="0" err="1"/>
              <a:t>dispersão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Boxplot (</a:t>
            </a:r>
            <a:r>
              <a:rPr lang="en-US" b="1" dirty="0" err="1"/>
              <a:t>veremos</a:t>
            </a:r>
            <a:r>
              <a:rPr lang="en-US" b="1" dirty="0"/>
              <a:t> </a:t>
            </a:r>
            <a:r>
              <a:rPr lang="en-US" b="1" dirty="0" err="1"/>
              <a:t>após</a:t>
            </a:r>
            <a:r>
              <a:rPr lang="en-US" b="1" dirty="0"/>
              <a:t> </a:t>
            </a:r>
            <a:r>
              <a:rPr lang="en-US" b="1" dirty="0" err="1"/>
              <a:t>estudo</a:t>
            </a:r>
            <a:r>
              <a:rPr lang="en-US" b="1" dirty="0"/>
              <a:t> das </a:t>
            </a:r>
            <a:r>
              <a:rPr lang="en-US" b="1" dirty="0" err="1"/>
              <a:t>medidas</a:t>
            </a:r>
            <a:r>
              <a:rPr lang="en-US" b="1" dirty="0"/>
              <a:t> </a:t>
            </a:r>
            <a:r>
              <a:rPr lang="en-US" b="1" dirty="0" err="1"/>
              <a:t>resumo</a:t>
            </a:r>
            <a:r>
              <a:rPr lang="en-US" b="1" dirty="0"/>
              <a:t>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1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0457-BE3B-43B0-8A63-86A11BD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00BA-D7E7-46D9-A995-28B02B37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Tipos de Variáveis</a:t>
            </a:r>
          </a:p>
          <a:p>
            <a:r>
              <a:rPr lang="pt-BR" dirty="0"/>
              <a:t>Análise Univariada</a:t>
            </a:r>
          </a:p>
          <a:p>
            <a:r>
              <a:rPr lang="pt-BR" dirty="0"/>
              <a:t>Distribuições de Frequências</a:t>
            </a:r>
          </a:p>
          <a:p>
            <a:r>
              <a:rPr lang="pt-BR" dirty="0"/>
              <a:t>Gráficos para Variáveis Qualitativas</a:t>
            </a:r>
          </a:p>
          <a:p>
            <a:r>
              <a:rPr lang="pt-BR" dirty="0"/>
              <a:t>Construindo gráficos no R com ggplot2</a:t>
            </a:r>
          </a:p>
          <a:p>
            <a:r>
              <a:rPr lang="pt-BR" dirty="0"/>
              <a:t>Gráficos para Variáveis Quantitativas</a:t>
            </a:r>
            <a:endParaRPr lang="en-US" dirty="0"/>
          </a:p>
          <a:p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Resumo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posição</a:t>
            </a:r>
            <a:endParaRPr lang="en-US" dirty="0"/>
          </a:p>
          <a:p>
            <a:pPr lvl="1"/>
            <a:r>
              <a:rPr lang="en-US" dirty="0" err="1"/>
              <a:t>Medidas</a:t>
            </a:r>
            <a:r>
              <a:rPr lang="en-US" dirty="0"/>
              <a:t> de </a:t>
            </a:r>
            <a:r>
              <a:rPr lang="en-US" dirty="0" err="1"/>
              <a:t>dispersão</a:t>
            </a:r>
            <a:endParaRPr lang="en-US" dirty="0"/>
          </a:p>
          <a:p>
            <a:pPr lvl="1"/>
            <a:r>
              <a:rPr lang="en-US" dirty="0" err="1"/>
              <a:t>Quantis</a:t>
            </a:r>
            <a:r>
              <a:rPr lang="en-US" dirty="0"/>
              <a:t> </a:t>
            </a:r>
            <a:r>
              <a:rPr lang="en-US" dirty="0" err="1"/>
              <a:t>empíricos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6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1F3A-36B3-46DB-B6E3-DA94F39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para Variáveis Quantitativas</a:t>
            </a:r>
            <a:br>
              <a:rPr lang="pt-BR" dirty="0"/>
            </a:br>
            <a:r>
              <a:rPr lang="pt-BR" sz="2800" dirty="0"/>
              <a:t>Histograma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725BDD-F4AE-425A-938F-6285C0F16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114" y="2294914"/>
            <a:ext cx="7577772" cy="857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B3D32-157D-4A9B-9549-F687DBCC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3152775"/>
            <a:ext cx="4438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9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0905-5E3D-41A0-AC57-7CC61279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para Variáveis Quantitativas</a:t>
            </a:r>
            <a:br>
              <a:rPr lang="pt-BR" dirty="0"/>
            </a:br>
            <a:r>
              <a:rPr lang="pt-BR" sz="2800" dirty="0"/>
              <a:t>Gráfico de dispersão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D740-2766-4DB0-AC36-EA8FEC3D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7" y="2133210"/>
            <a:ext cx="4586989" cy="2056827"/>
          </a:xfrm>
        </p:spPr>
        <p:txBody>
          <a:bodyPr/>
          <a:lstStyle/>
          <a:p>
            <a:r>
              <a:rPr lang="pt-BR" dirty="0"/>
              <a:t>Gráficos de dispersão são mais informativos quando avaliando relações entre variáveis.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66394-8C07-4CF7-8658-E244F526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996" y="1836868"/>
            <a:ext cx="4110244" cy="516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113DC-D8C4-4B69-A914-782F7850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86" y="2473403"/>
            <a:ext cx="40195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3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16C6-1DE7-4182-A19C-70FD6453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Resumo</a:t>
            </a:r>
            <a:br>
              <a:rPr lang="pt-BR" dirty="0"/>
            </a:br>
            <a:r>
              <a:rPr lang="pt-BR" sz="2800" dirty="0"/>
              <a:t>Medidas de Posição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A2CC-4DEE-4C69-ACA2-A29E1A24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Resumir </a:t>
            </a:r>
            <a:r>
              <a:rPr lang="pt-BR" dirty="0"/>
              <a:t>os dados graficamente fornece uma maneira mais </a:t>
            </a:r>
            <a:r>
              <a:rPr lang="pt-BR" b="1" dirty="0"/>
              <a:t>fácil</a:t>
            </a:r>
            <a:r>
              <a:rPr lang="pt-BR" dirty="0"/>
              <a:t> de </a:t>
            </a:r>
            <a:r>
              <a:rPr lang="pt-BR" b="1" dirty="0"/>
              <a:t>interpretar</a:t>
            </a:r>
            <a:r>
              <a:rPr lang="pt-BR" dirty="0"/>
              <a:t> o </a:t>
            </a:r>
            <a:r>
              <a:rPr lang="pt-BR" b="1" dirty="0"/>
              <a:t>comportamento</a:t>
            </a:r>
            <a:r>
              <a:rPr lang="pt-BR" dirty="0"/>
              <a:t> de uma variável.</a:t>
            </a:r>
          </a:p>
          <a:p>
            <a:endParaRPr lang="pt-BR" dirty="0"/>
          </a:p>
          <a:p>
            <a:r>
              <a:rPr lang="pt-BR" dirty="0"/>
              <a:t>É possível resumir ainda mais estes dados, apresentando um ou alguns </a:t>
            </a:r>
            <a:r>
              <a:rPr lang="pt-BR" b="1" dirty="0"/>
              <a:t>valores </a:t>
            </a:r>
            <a:r>
              <a:rPr lang="pt-BR" dirty="0"/>
              <a:t>que sejam </a:t>
            </a:r>
            <a:r>
              <a:rPr lang="pt-BR" i="1" dirty="0"/>
              <a:t>representativos </a:t>
            </a:r>
            <a:r>
              <a:rPr lang="pt-BR" dirty="0"/>
              <a:t>da </a:t>
            </a:r>
            <a:r>
              <a:rPr lang="pt-BR" b="1" dirty="0"/>
              <a:t>série toda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As seguintes medidas de posição central são normalmente utilizadas: </a:t>
            </a:r>
          </a:p>
          <a:p>
            <a:pPr lvl="1"/>
            <a:r>
              <a:rPr lang="pt-BR" b="1" dirty="0"/>
              <a:t>Média</a:t>
            </a:r>
          </a:p>
          <a:p>
            <a:pPr lvl="1"/>
            <a:r>
              <a:rPr lang="pt-BR" b="1" dirty="0"/>
              <a:t>Mediana </a:t>
            </a:r>
          </a:p>
          <a:p>
            <a:pPr lvl="1"/>
            <a:r>
              <a:rPr lang="pt-BR" b="1" dirty="0"/>
              <a:t>Moda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36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B057-DDB3-4337-A770-355ED064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Resumo</a:t>
            </a:r>
            <a:br>
              <a:rPr lang="pt-BR" dirty="0"/>
            </a:br>
            <a:r>
              <a:rPr lang="pt-BR" sz="2800" dirty="0"/>
              <a:t>Medidas de Posição - Moda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D2FC-255C-4A60-817D-AC21617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moda</a:t>
            </a:r>
            <a:r>
              <a:rPr lang="pt-BR" i="1" dirty="0"/>
              <a:t> </a:t>
            </a:r>
            <a:r>
              <a:rPr lang="pt-BR" dirty="0"/>
              <a:t>é definida como a realização </a:t>
            </a:r>
            <a:r>
              <a:rPr lang="pt-BR" b="1" u="sng" dirty="0"/>
              <a:t>mais freqüente </a:t>
            </a:r>
            <a:r>
              <a:rPr lang="pt-BR" dirty="0"/>
              <a:t>do conjunto de valores observados.</a:t>
            </a:r>
          </a:p>
          <a:p>
            <a:endParaRPr lang="pt-BR" dirty="0"/>
          </a:p>
          <a:p>
            <a:r>
              <a:rPr lang="pt-BR" dirty="0"/>
              <a:t>Em alguns casos, pode haver mais de uma moda, ou seja, a distribuição dos valores pode ser </a:t>
            </a:r>
            <a:r>
              <a:rPr lang="pt-BR" b="1" u="sng" dirty="0"/>
              <a:t>bimodal</a:t>
            </a:r>
            <a:r>
              <a:rPr lang="pt-BR" dirty="0"/>
              <a:t>, </a:t>
            </a:r>
            <a:r>
              <a:rPr lang="pt-BR" b="1" u="sng" dirty="0"/>
              <a:t>trimodal </a:t>
            </a:r>
            <a:r>
              <a:rPr lang="pt-BR" dirty="0"/>
              <a:t>etc.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53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B057-DDB3-4337-A770-355ED064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Resumo</a:t>
            </a:r>
            <a:br>
              <a:rPr lang="pt-BR" dirty="0"/>
            </a:br>
            <a:r>
              <a:rPr lang="pt-BR" sz="2800" dirty="0"/>
              <a:t>Medidas de Posição - Mediana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D2FC-255C-4A60-817D-AC21617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 </a:t>
            </a:r>
            <a:r>
              <a:rPr lang="pt-BR" b="1" i="1" dirty="0"/>
              <a:t>mediana</a:t>
            </a:r>
            <a:r>
              <a:rPr lang="pt-BR" i="1" dirty="0"/>
              <a:t> </a:t>
            </a:r>
            <a:r>
              <a:rPr lang="pt-BR" dirty="0"/>
              <a:t>é a realização que ocupa a </a:t>
            </a:r>
            <a:r>
              <a:rPr lang="pt-BR" b="1" dirty="0"/>
              <a:t>posição central</a:t>
            </a:r>
            <a:r>
              <a:rPr lang="pt-BR" dirty="0"/>
              <a:t> da série de observações, quando estão ordenadas em ordem crescente. Ou seja, a mediana deixa </a:t>
            </a:r>
            <a:r>
              <a:rPr lang="pt-BR" b="1" dirty="0"/>
              <a:t>metade </a:t>
            </a:r>
            <a:r>
              <a:rPr lang="pt-BR" dirty="0"/>
              <a:t>dos dados </a:t>
            </a:r>
            <a:r>
              <a:rPr lang="pt-BR" b="1" dirty="0"/>
              <a:t>abaixo </a:t>
            </a:r>
            <a:r>
              <a:rPr lang="pt-BR" dirty="0"/>
              <a:t>dela e </a:t>
            </a:r>
            <a:r>
              <a:rPr lang="pt-BR" b="1" dirty="0"/>
              <a:t>metade acima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x&lt;- c(3, 4, 7, 8, 8)			</a:t>
            </a:r>
            <a:r>
              <a:rPr lang="pt-BR" b="1" dirty="0">
                <a:solidFill>
                  <a:schemeClr val="accent4"/>
                </a:solidFill>
              </a:rPr>
              <a:t>Número Ímpar</a:t>
            </a:r>
          </a:p>
          <a:p>
            <a:pPr marL="0" indent="0">
              <a:buNone/>
            </a:pPr>
            <a:r>
              <a:rPr lang="pt-BR" dirty="0"/>
              <a:t>median(x) = 7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x&lt;- c(3, 4, 7, 8, 8, 9)			</a:t>
            </a:r>
            <a:r>
              <a:rPr lang="pt-BR" b="1" dirty="0">
                <a:solidFill>
                  <a:schemeClr val="accent4"/>
                </a:solidFill>
              </a:rPr>
              <a:t>Número par</a:t>
            </a:r>
          </a:p>
          <a:p>
            <a:pPr marL="0" indent="0">
              <a:buNone/>
            </a:pPr>
            <a:r>
              <a:rPr lang="pt-BR" dirty="0"/>
              <a:t>median(x) = (7+8)/2  = 7,5</a:t>
            </a:r>
          </a:p>
        </p:txBody>
      </p:sp>
    </p:spTree>
    <p:extLst>
      <p:ext uri="{BB962C8B-B14F-4D97-AF65-F5344CB8AC3E}">
        <p14:creationId xmlns:p14="http://schemas.microsoft.com/office/powerpoint/2010/main" val="346780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B057-DDB3-4337-A770-355ED064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Medidas Resumo</a:t>
            </a:r>
            <a:br>
              <a:rPr lang="pt-BR" sz="4400" dirty="0"/>
            </a:br>
            <a:r>
              <a:rPr lang="pt-BR" sz="2800" dirty="0"/>
              <a:t>Medidas de Posição - Média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D2FC-255C-4A60-817D-AC21617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média aritmética</a:t>
            </a:r>
            <a:r>
              <a:rPr lang="pt-BR" dirty="0"/>
              <a:t>, é a soma das observações dividida pelo número delas.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x&lt;- c(3, 4, 7, 8, 8)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mean(x) = (3 + 4 + 7 + 8 + 8)/5 = 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94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A16B-6AD8-42CC-836F-FCBF4542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Resumo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FD4436-C4E7-4C79-82D4-B960A255E2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 a idade mediana dos individuos testados para o covid-19?</a:t>
            </a:r>
          </a:p>
          <a:p>
            <a:endParaRPr lang="pt-BR" dirty="0"/>
          </a:p>
          <a:p>
            <a:r>
              <a:rPr lang="pt-BR" dirty="0"/>
              <a:t>E qual a idade média?</a:t>
            </a:r>
          </a:p>
          <a:p>
            <a:endParaRPr lang="pt-BR" dirty="0"/>
          </a:p>
          <a:p>
            <a:r>
              <a:rPr lang="pt-BR" dirty="0"/>
              <a:t>Quais as idades média e mediana entre os testados positivos e negativos para o covid-19?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639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FBD4-7A3B-4CE2-9BE3-5E0C8BC5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Resumo</a:t>
            </a:r>
            <a:br>
              <a:rPr lang="pt-BR" dirty="0"/>
            </a:br>
            <a:r>
              <a:rPr lang="pt-BR" sz="2800" dirty="0"/>
              <a:t>Medidas de Posição - Dispersão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0607-B738-42A7-9FB3-20477E71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resumo de um conjunto de dados por uma única medida representativa de </a:t>
            </a:r>
            <a:r>
              <a:rPr lang="pt-BR" b="1" dirty="0"/>
              <a:t>posição central </a:t>
            </a:r>
            <a:r>
              <a:rPr lang="pt-BR" dirty="0"/>
              <a:t>esconde toda a informação sobre a </a:t>
            </a:r>
            <a:r>
              <a:rPr lang="pt-BR" b="1" dirty="0"/>
              <a:t>variabilidade</a:t>
            </a:r>
            <a:r>
              <a:rPr lang="pt-BR" dirty="0"/>
              <a:t> do conjunto de observações.</a:t>
            </a:r>
          </a:p>
          <a:p>
            <a:endParaRPr lang="pt-BR" dirty="0"/>
          </a:p>
          <a:p>
            <a:r>
              <a:rPr lang="pt-BR" dirty="0"/>
              <a:t>Por exemplo, suponhamos que cinco grupos de alunos submeteram-se a um teste, obtendo-se as seguintes notas:</a:t>
            </a:r>
          </a:p>
          <a:p>
            <a:endParaRPr lang="pt-BR" dirty="0"/>
          </a:p>
          <a:p>
            <a:pPr lvl="1"/>
            <a:r>
              <a:rPr lang="pt-BR" dirty="0"/>
              <a:t>grupo A (variável </a:t>
            </a:r>
            <a:r>
              <a:rPr lang="pt-BR" i="1" dirty="0"/>
              <a:t>X</a:t>
            </a:r>
            <a:r>
              <a:rPr lang="pt-BR" dirty="0"/>
              <a:t>): 3, 4, 5, 6, 7</a:t>
            </a:r>
          </a:p>
          <a:p>
            <a:pPr lvl="1"/>
            <a:r>
              <a:rPr lang="es-ES" dirty="0"/>
              <a:t>grupo B (</a:t>
            </a:r>
            <a:r>
              <a:rPr lang="es-ES" dirty="0" err="1"/>
              <a:t>variável</a:t>
            </a:r>
            <a:r>
              <a:rPr lang="es-ES" dirty="0"/>
              <a:t> </a:t>
            </a:r>
            <a:r>
              <a:rPr lang="es-ES" i="1" dirty="0"/>
              <a:t>Y</a:t>
            </a:r>
            <a:r>
              <a:rPr lang="es-ES" dirty="0"/>
              <a:t>): 1, 3, 5, 7, 9</a:t>
            </a:r>
          </a:p>
          <a:p>
            <a:pPr lvl="1"/>
            <a:r>
              <a:rPr lang="pt-BR" dirty="0"/>
              <a:t>grupo C (variável </a:t>
            </a:r>
            <a:r>
              <a:rPr lang="pt-BR" i="1" dirty="0"/>
              <a:t>Z</a:t>
            </a:r>
            <a:r>
              <a:rPr lang="pt-BR" dirty="0"/>
              <a:t>): 5, 5, 5, 5, 5</a:t>
            </a:r>
          </a:p>
          <a:p>
            <a:pPr lvl="1"/>
            <a:r>
              <a:rPr lang="pt-BR" dirty="0"/>
              <a:t>grupo D (variável W): 3, 5, 5, 7</a:t>
            </a:r>
          </a:p>
          <a:p>
            <a:pPr lvl="1"/>
            <a:r>
              <a:rPr lang="pt-BR" dirty="0"/>
              <a:t>grupo E (variável V): 3, 5, 5, 6, 6</a:t>
            </a:r>
          </a:p>
          <a:p>
            <a:pPr lvl="1"/>
            <a:endParaRPr lang="pt-BR" dirty="0"/>
          </a:p>
          <a:p>
            <a:r>
              <a:rPr lang="en-US" dirty="0"/>
              <a:t>A </a:t>
            </a:r>
            <a:r>
              <a:rPr lang="en-US" b="1" dirty="0" err="1"/>
              <a:t>média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é </a:t>
            </a:r>
            <a:r>
              <a:rPr lang="en-US" b="1" dirty="0" err="1"/>
              <a:t>igual</a:t>
            </a:r>
            <a:r>
              <a:rPr lang="en-US" dirty="0"/>
              <a:t> a</a:t>
            </a:r>
            <a:r>
              <a:rPr lang="en-US" b="1" dirty="0"/>
              <a:t> </a:t>
            </a:r>
            <a:r>
              <a:rPr lang="en-US" dirty="0"/>
              <a:t>5,0.</a:t>
            </a:r>
          </a:p>
        </p:txBody>
      </p:sp>
    </p:spTree>
    <p:extLst>
      <p:ext uri="{BB962C8B-B14F-4D97-AF65-F5344CB8AC3E}">
        <p14:creationId xmlns:p14="http://schemas.microsoft.com/office/powerpoint/2010/main" val="323880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98AD-64BE-4AAB-BE6A-17BEE730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Medias Resumo</a:t>
            </a:r>
            <a:br>
              <a:rPr lang="pt-BR" dirty="0"/>
            </a:br>
            <a:r>
              <a:rPr lang="pt-BR" sz="3200" dirty="0"/>
              <a:t>Medidas de Dispersão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669C-E2CF-4FB7-AC9C-B7CAE7EF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média dos grupos não informa suas diferentes variabilidades. </a:t>
            </a:r>
          </a:p>
          <a:p>
            <a:endParaRPr lang="pt-BR" dirty="0"/>
          </a:p>
          <a:p>
            <a:r>
              <a:rPr lang="pt-BR" dirty="0"/>
              <a:t>O princípio básico de variabilidade é analisar os </a:t>
            </a:r>
            <a:r>
              <a:rPr lang="pt-BR" b="1" dirty="0"/>
              <a:t>desvios</a:t>
            </a:r>
            <a:r>
              <a:rPr lang="pt-BR" dirty="0"/>
              <a:t> das observações em </a:t>
            </a:r>
            <a:r>
              <a:rPr lang="pt-BR" b="1" dirty="0"/>
              <a:t>relação</a:t>
            </a:r>
            <a:r>
              <a:rPr lang="pt-BR" dirty="0"/>
              <a:t> à </a:t>
            </a:r>
            <a:r>
              <a:rPr lang="pt-BR" b="1" dirty="0"/>
              <a:t>média</a:t>
            </a:r>
            <a:r>
              <a:rPr lang="pt-BR" dirty="0"/>
              <a:t> dessas </a:t>
            </a:r>
            <a:r>
              <a:rPr lang="en-US" dirty="0" err="1"/>
              <a:t>observações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pt-BR" dirty="0"/>
              <a:t>Para o grupo A, os desvios em relação a média são: –2, –1, 0, 1, 2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grupo A : 3, 4, 5, 6, 7</a:t>
            </a:r>
          </a:p>
          <a:p>
            <a:pPr marL="0" indent="0" algn="ctr">
              <a:buNone/>
            </a:pPr>
            <a:r>
              <a:rPr lang="pt-BR" dirty="0"/>
              <a:t>Média = (3+4+5+6+7)/5 = 5</a:t>
            </a:r>
          </a:p>
          <a:p>
            <a:endParaRPr lang="pt-BR" dirty="0"/>
          </a:p>
          <a:p>
            <a:r>
              <a:rPr lang="pt-BR" dirty="0"/>
              <a:t>É fácil ver que, para </a:t>
            </a:r>
            <a:r>
              <a:rPr lang="pt-BR" i="1" dirty="0"/>
              <a:t>qualquer </a:t>
            </a:r>
            <a:r>
              <a:rPr lang="pt-BR" dirty="0"/>
              <a:t>conjunto de dados, a soma dos desvios é igual a zero. </a:t>
            </a:r>
          </a:p>
          <a:p>
            <a:pPr marL="0" indent="0" algn="ctr">
              <a:buNone/>
            </a:pPr>
            <a:r>
              <a:rPr lang="pt-BR" dirty="0"/>
              <a:t> (3-5) + (4-5) + (5-5) + (6-5) + (7-5) = 0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91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0400-EA68-4206-A112-4215F4F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Medias Resumo</a:t>
            </a:r>
            <a:br>
              <a:rPr lang="pt-BR" dirty="0"/>
            </a:br>
            <a:r>
              <a:rPr lang="pt-BR" sz="3200" dirty="0"/>
              <a:t>Medidas de Dispersão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6D44-1C76-4E5B-BF75-559D611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Nestas condições, a soma dos desvios não é uma boa medida de dispersão para o conjunto A.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Duas medidas são as mais usadas: </a:t>
            </a:r>
          </a:p>
          <a:p>
            <a:endParaRPr lang="pt-BR" dirty="0"/>
          </a:p>
          <a:p>
            <a:pPr lvl="1"/>
            <a:r>
              <a:rPr lang="pt-BR" b="1" dirty="0"/>
              <a:t>Desvio </a:t>
            </a:r>
            <a:r>
              <a:rPr lang="pt-BR" b="1"/>
              <a:t>padrão </a:t>
            </a:r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b="1" dirty="0"/>
              <a:t>Variância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45B9B-5F64-494F-AE4D-0805127C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39306"/>
            <a:ext cx="2371725" cy="1323975"/>
          </a:xfrm>
          <a:prstGeom prst="rect">
            <a:avLst/>
          </a:prstGeom>
        </p:spPr>
      </p:pic>
      <p:pic>
        <p:nvPicPr>
          <p:cNvPr id="2050" name="Picture 2" descr="Calculando Amplitude, Variância e Desvio Padrão no Oracle">
            <a:extLst>
              <a:ext uri="{FF2B5EF4-FFF2-40B4-BE49-F238E27FC236}">
                <a16:creationId xmlns:a16="http://schemas.microsoft.com/office/drawing/2014/main" id="{A79C6745-7D0C-4DC3-BBE5-781DF0663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4" y="5112150"/>
            <a:ext cx="2205038" cy="138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8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0A05-8819-4A78-97E3-D7A71212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8250-BE90-43E5-BDAF-8A8B8F44D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u="sng" dirty="0"/>
              <a:t>Estatística descritiva</a:t>
            </a:r>
            <a:r>
              <a:rPr lang="pt-BR" dirty="0"/>
              <a:t> é um ramo da estatística que utiliza diversas técnicas para </a:t>
            </a:r>
            <a:r>
              <a:rPr lang="pt-BR" b="1" dirty="0"/>
              <a:t>descrever</a:t>
            </a:r>
            <a:r>
              <a:rPr lang="pt-BR" dirty="0"/>
              <a:t> e </a:t>
            </a:r>
            <a:r>
              <a:rPr lang="pt-BR" b="1" dirty="0"/>
              <a:t>sumarizar</a:t>
            </a:r>
            <a:r>
              <a:rPr lang="pt-BR" dirty="0"/>
              <a:t> conjuntos de dados. </a:t>
            </a:r>
          </a:p>
          <a:p>
            <a:endParaRPr lang="pt-BR" dirty="0"/>
          </a:p>
          <a:p>
            <a:r>
              <a:rPr lang="pt-BR" b="1" u="sng" dirty="0"/>
              <a:t>Conjunto de dados </a:t>
            </a:r>
            <a:r>
              <a:rPr lang="pt-BR" dirty="0"/>
              <a:t>é uma coleção de dados normalmente organizados de forma matricial, onde cada </a:t>
            </a:r>
            <a:r>
              <a:rPr lang="pt-BR" b="1" dirty="0"/>
              <a:t>linha</a:t>
            </a:r>
            <a:r>
              <a:rPr lang="pt-BR" dirty="0"/>
              <a:t> é uma </a:t>
            </a:r>
            <a:r>
              <a:rPr lang="pt-BR" b="1" dirty="0"/>
              <a:t>observação</a:t>
            </a:r>
            <a:r>
              <a:rPr lang="pt-BR" dirty="0"/>
              <a:t> e cada </a:t>
            </a:r>
            <a:r>
              <a:rPr lang="pt-BR" b="1" dirty="0"/>
              <a:t>coluna</a:t>
            </a:r>
            <a:r>
              <a:rPr lang="pt-BR" dirty="0"/>
              <a:t> é uma </a:t>
            </a:r>
            <a:r>
              <a:rPr lang="pt-BR" b="1" dirty="0"/>
              <a:t>variável</a:t>
            </a:r>
            <a:r>
              <a:rPr lang="pt-BR" dirty="0"/>
              <a:t>.</a:t>
            </a:r>
          </a:p>
          <a:p>
            <a:endParaRPr lang="pt-BR" b="1" dirty="0"/>
          </a:p>
          <a:p>
            <a:r>
              <a:rPr lang="pt-BR" b="1" u="sng" dirty="0"/>
              <a:t>Variáveis</a:t>
            </a:r>
            <a:r>
              <a:rPr lang="pt-BR" b="1" dirty="0"/>
              <a:t> </a:t>
            </a:r>
            <a:r>
              <a:rPr lang="pt-BR" dirty="0"/>
              <a:t>são valores que assumem determinadas características.</a:t>
            </a:r>
          </a:p>
          <a:p>
            <a:endParaRPr lang="pt-BR" b="1" dirty="0"/>
          </a:p>
          <a:p>
            <a:r>
              <a:rPr lang="pt-BR" b="1" u="sng" dirty="0"/>
              <a:t>Observação</a:t>
            </a:r>
            <a:r>
              <a:rPr lang="pt-BR" b="1" dirty="0"/>
              <a:t> </a:t>
            </a:r>
            <a:r>
              <a:rPr lang="pt-BR" dirty="0"/>
              <a:t>é o valor obtido para cada variável.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9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EDCF-3139-4CF2-89D4-8818CDDC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Medias Resumo</a:t>
            </a:r>
            <a:br>
              <a:rPr lang="pt-BR" dirty="0"/>
            </a:br>
            <a:r>
              <a:rPr lang="pt-BR" sz="3200" dirty="0"/>
              <a:t>Medidas de Dispersão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11D880-25F9-4F4D-9272-394E86A59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71" y="1934830"/>
            <a:ext cx="6071049" cy="455804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AA28D-D428-4EA0-8F57-E83DC5BED469}"/>
              </a:ext>
            </a:extLst>
          </p:cNvPr>
          <p:cNvSpPr txBox="1">
            <a:spLocks/>
          </p:cNvSpPr>
          <p:nvPr/>
        </p:nvSpPr>
        <p:spPr>
          <a:xfrm>
            <a:off x="5573486" y="2715425"/>
            <a:ext cx="5949043" cy="40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O coeficiente de variação (CV) é ajustado de modo que os valores estão em uma escala sem unidade.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CV pode ser utilizado para comparar a variação nos dados que tem unidades diferentes ou que tem médias muito diferentes.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44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2EDA-82C2-4BB3-B934-D56D3E95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Medias Resumo</a:t>
            </a:r>
            <a:br>
              <a:rPr lang="pt-BR" dirty="0"/>
            </a:br>
            <a:r>
              <a:rPr lang="pt-BR" sz="3200" dirty="0"/>
              <a:t>Quantis Empíricos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2D47-BD4A-4035-BF5B-7AB9DFDE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Média</a:t>
            </a:r>
            <a:r>
              <a:rPr lang="pt-BR" dirty="0"/>
              <a:t> e </a:t>
            </a:r>
            <a:r>
              <a:rPr lang="pt-BR" b="1" dirty="0"/>
              <a:t>desvio padrão</a:t>
            </a:r>
            <a:r>
              <a:rPr lang="pt-BR" dirty="0"/>
              <a:t> podem não ser medidas adequadas para representar um conjunto de dados, pois:</a:t>
            </a:r>
          </a:p>
          <a:p>
            <a:endParaRPr lang="pt-BR" dirty="0"/>
          </a:p>
          <a:p>
            <a:r>
              <a:rPr lang="pt-BR" dirty="0"/>
              <a:t>São afetados, de forma exagerada, por </a:t>
            </a:r>
            <a:r>
              <a:rPr lang="pt-BR" b="1" dirty="0"/>
              <a:t>valores extremos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Apenas com estes dois valores não temos idéia da </a:t>
            </a:r>
            <a:r>
              <a:rPr lang="pt-BR" b="1" dirty="0"/>
              <a:t>simetria</a:t>
            </a:r>
            <a:r>
              <a:rPr lang="pt-BR" dirty="0"/>
              <a:t> ou </a:t>
            </a:r>
            <a:r>
              <a:rPr lang="pt-BR" b="1" dirty="0"/>
              <a:t>assimetria</a:t>
            </a:r>
            <a:r>
              <a:rPr lang="pt-BR" dirty="0"/>
              <a:t> da </a:t>
            </a:r>
            <a:r>
              <a:rPr lang="en-US" dirty="0" err="1"/>
              <a:t>distribuição</a:t>
            </a:r>
            <a:r>
              <a:rPr lang="en-US" dirty="0"/>
              <a:t> dos dados.</a:t>
            </a:r>
          </a:p>
        </p:txBody>
      </p:sp>
    </p:spTree>
    <p:extLst>
      <p:ext uri="{BB962C8B-B14F-4D97-AF65-F5344CB8AC3E}">
        <p14:creationId xmlns:p14="http://schemas.microsoft.com/office/powerpoint/2010/main" val="3836845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2CB-CB03-4F39-801D-A99AFE1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Medias Resumo</a:t>
            </a:r>
            <a:br>
              <a:rPr lang="pt-BR" dirty="0"/>
            </a:br>
            <a:r>
              <a:rPr lang="pt-BR" sz="3200" dirty="0"/>
              <a:t>Quantis Empíricos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AEE4-2871-4C2A-9166-45735A0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q(p):</a:t>
            </a:r>
            <a:r>
              <a:rPr lang="pt-BR" dirty="0"/>
              <a:t> Quantil de ordem </a:t>
            </a:r>
            <a:r>
              <a:rPr lang="pt-BR" b="1" i="1" dirty="0"/>
              <a:t>p</a:t>
            </a:r>
            <a:r>
              <a:rPr lang="pt-BR" dirty="0"/>
              <a:t> ou </a:t>
            </a:r>
            <a:r>
              <a:rPr lang="pt-BR" b="1" i="1" dirty="0"/>
              <a:t>p-quantil</a:t>
            </a:r>
          </a:p>
          <a:p>
            <a:pPr lvl="1"/>
            <a:r>
              <a:rPr lang="pt-BR" b="1" i="1" dirty="0"/>
              <a:t>p</a:t>
            </a:r>
            <a:r>
              <a:rPr lang="pt-BR" dirty="0"/>
              <a:t> é uma proporção qualquer, 0 &lt; </a:t>
            </a:r>
            <a:r>
              <a:rPr lang="pt-BR" b="1" i="1" dirty="0"/>
              <a:t>p</a:t>
            </a:r>
            <a:r>
              <a:rPr lang="pt-BR" dirty="0"/>
              <a:t> &lt; 1, tal que 100p% das observações sejam menores do que </a:t>
            </a:r>
            <a:r>
              <a:rPr lang="pt-BR" b="1" dirty="0"/>
              <a:t>q(p)</a:t>
            </a:r>
            <a:r>
              <a:rPr lang="pt-BR" dirty="0"/>
              <a:t>.</a:t>
            </a:r>
          </a:p>
          <a:p>
            <a:endParaRPr lang="en-US" dirty="0"/>
          </a:p>
          <a:p>
            <a:r>
              <a:rPr lang="pt-BR" dirty="0"/>
              <a:t>Indicamos, abaixo, alguns quantis e seus nomes particulares.</a:t>
            </a:r>
          </a:p>
          <a:p>
            <a:endParaRPr lang="pt-BR" i="1" dirty="0"/>
          </a:p>
          <a:p>
            <a:pPr lvl="1"/>
            <a:r>
              <a:rPr lang="pt-BR" b="1" i="1" dirty="0"/>
              <a:t>q</a:t>
            </a:r>
            <a:r>
              <a:rPr lang="pt-BR" b="1" dirty="0"/>
              <a:t>(0,25)</a:t>
            </a:r>
            <a:r>
              <a:rPr lang="pt-BR" dirty="0"/>
              <a:t> = </a:t>
            </a:r>
            <a:r>
              <a:rPr lang="pt-BR" b="1" i="1" dirty="0"/>
              <a:t>q</a:t>
            </a:r>
            <a:r>
              <a:rPr lang="pt-BR" b="1" dirty="0"/>
              <a:t>1</a:t>
            </a:r>
            <a:r>
              <a:rPr lang="pt-BR" dirty="0"/>
              <a:t>: 	1° Quartil = 25° Percentil</a:t>
            </a:r>
          </a:p>
          <a:p>
            <a:pPr lvl="1"/>
            <a:r>
              <a:rPr lang="pt-BR" b="1" i="1" dirty="0"/>
              <a:t>q</a:t>
            </a:r>
            <a:r>
              <a:rPr lang="pt-BR" b="1" dirty="0"/>
              <a:t>(0,50)</a:t>
            </a:r>
            <a:r>
              <a:rPr lang="pt-BR" dirty="0"/>
              <a:t> = </a:t>
            </a:r>
            <a:r>
              <a:rPr lang="pt-BR" b="1" i="1" dirty="0"/>
              <a:t>q</a:t>
            </a:r>
            <a:r>
              <a:rPr lang="pt-BR" b="1" dirty="0"/>
              <a:t>2</a:t>
            </a:r>
            <a:r>
              <a:rPr lang="pt-BR" dirty="0"/>
              <a:t>: 	Mediana = 2° Quartil = 50° Percentil</a:t>
            </a:r>
          </a:p>
          <a:p>
            <a:pPr lvl="1"/>
            <a:r>
              <a:rPr lang="pt-BR" b="1" i="1" dirty="0"/>
              <a:t>q</a:t>
            </a:r>
            <a:r>
              <a:rPr lang="pt-BR" b="1" dirty="0"/>
              <a:t>(0,75)</a:t>
            </a:r>
            <a:r>
              <a:rPr lang="pt-BR" dirty="0"/>
              <a:t> = </a:t>
            </a:r>
            <a:r>
              <a:rPr lang="pt-BR" b="1" i="1" dirty="0"/>
              <a:t>q</a:t>
            </a:r>
            <a:r>
              <a:rPr lang="pt-BR" b="1" dirty="0"/>
              <a:t>3</a:t>
            </a:r>
            <a:r>
              <a:rPr lang="pt-BR" dirty="0"/>
              <a:t>: 	3° Quartil = 75° Percentil</a:t>
            </a:r>
          </a:p>
          <a:p>
            <a:pPr lvl="1"/>
            <a:r>
              <a:rPr lang="en-US" b="1" i="1" dirty="0"/>
              <a:t>q</a:t>
            </a:r>
            <a:r>
              <a:rPr lang="en-US" b="1" dirty="0"/>
              <a:t>(0,40)</a:t>
            </a:r>
            <a:r>
              <a:rPr lang="en-US" dirty="0"/>
              <a:t>: 		4° </a:t>
            </a:r>
            <a:r>
              <a:rPr lang="en-US" dirty="0" err="1"/>
              <a:t>Decil</a:t>
            </a:r>
            <a:endParaRPr lang="en-US" dirty="0"/>
          </a:p>
          <a:p>
            <a:pPr lvl="1"/>
            <a:r>
              <a:rPr lang="en-US" b="1" i="1" dirty="0"/>
              <a:t>q</a:t>
            </a:r>
            <a:r>
              <a:rPr lang="en-US" b="1" dirty="0"/>
              <a:t>(0,95)</a:t>
            </a:r>
            <a:r>
              <a:rPr lang="en-US" dirty="0"/>
              <a:t>: 		95° </a:t>
            </a:r>
            <a:r>
              <a:rPr lang="en-US" dirty="0" err="1"/>
              <a:t>Percentil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4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9F2-8549-4FF2-ABA6-2098867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Medias Resumo</a:t>
            </a:r>
            <a:br>
              <a:rPr lang="pt-BR" dirty="0"/>
            </a:br>
            <a:r>
              <a:rPr lang="pt-BR" sz="3600" dirty="0"/>
              <a:t>Quantis Empíricos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D201-F02E-4FD1-AFAF-36EDA9E8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cinco valores, </a:t>
            </a:r>
            <a:r>
              <a:rPr lang="pt-BR" b="1" i="1" dirty="0"/>
              <a:t>mínimo</a:t>
            </a:r>
            <a:r>
              <a:rPr lang="pt-BR" dirty="0"/>
              <a:t>, </a:t>
            </a:r>
            <a:r>
              <a:rPr lang="pt-BR" b="1" i="1" dirty="0"/>
              <a:t>q</a:t>
            </a:r>
            <a:r>
              <a:rPr lang="pt-BR" b="1" dirty="0"/>
              <a:t>1</a:t>
            </a:r>
            <a:r>
              <a:rPr lang="pt-BR" dirty="0"/>
              <a:t>, </a:t>
            </a:r>
            <a:r>
              <a:rPr lang="pt-BR" b="1" i="1" dirty="0"/>
              <a:t>q</a:t>
            </a:r>
            <a:r>
              <a:rPr lang="pt-BR" b="1" dirty="0"/>
              <a:t>2</a:t>
            </a:r>
            <a:r>
              <a:rPr lang="pt-BR" dirty="0"/>
              <a:t>, </a:t>
            </a:r>
            <a:r>
              <a:rPr lang="pt-BR" b="1" i="1" dirty="0"/>
              <a:t>q</a:t>
            </a:r>
            <a:r>
              <a:rPr lang="pt-BR" b="1" dirty="0"/>
              <a:t>3</a:t>
            </a:r>
            <a:r>
              <a:rPr lang="pt-BR" dirty="0"/>
              <a:t> e </a:t>
            </a:r>
            <a:r>
              <a:rPr lang="pt-BR" b="1" i="1" dirty="0"/>
              <a:t>máximo</a:t>
            </a:r>
            <a:r>
              <a:rPr lang="pt-BR" dirty="0"/>
              <a:t> são importantes para se ter uma boa idéia da </a:t>
            </a:r>
            <a:r>
              <a:rPr lang="pt-BR" b="1" dirty="0"/>
              <a:t>assimetria </a:t>
            </a:r>
            <a:r>
              <a:rPr lang="pt-BR" dirty="0"/>
              <a:t>da distribuição dos dados.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pt-BR" b="1" dirty="0"/>
              <a:t>q2</a:t>
            </a:r>
            <a:r>
              <a:rPr lang="pt-BR" dirty="0"/>
              <a:t> – </a:t>
            </a:r>
            <a:r>
              <a:rPr lang="pt-BR" b="1" dirty="0"/>
              <a:t>mínimo</a:t>
            </a:r>
            <a:r>
              <a:rPr lang="pt-BR" dirty="0"/>
              <a:t> é chamada </a:t>
            </a:r>
            <a:r>
              <a:rPr lang="pt-BR" b="1" i="1" u="sng" dirty="0"/>
              <a:t>dispersão inferior</a:t>
            </a:r>
          </a:p>
          <a:p>
            <a:pPr lvl="1"/>
            <a:r>
              <a:rPr lang="pt-BR" b="1" dirty="0"/>
              <a:t>máximo</a:t>
            </a:r>
            <a:r>
              <a:rPr lang="pt-BR" dirty="0"/>
              <a:t> – </a:t>
            </a:r>
            <a:r>
              <a:rPr lang="pt-BR" b="1" dirty="0"/>
              <a:t>q2</a:t>
            </a:r>
            <a:r>
              <a:rPr lang="pt-BR" dirty="0"/>
              <a:t> é a </a:t>
            </a:r>
            <a:r>
              <a:rPr lang="pt-BR" b="1" i="1" u="sng" dirty="0"/>
              <a:t>dispersão superior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Estas duas dispersões devem ser </a:t>
            </a:r>
            <a:r>
              <a:rPr lang="pt-BR" b="1" dirty="0"/>
              <a:t>aproximadamente iguais</a:t>
            </a:r>
            <a:r>
              <a:rPr lang="pt-BR" dirty="0"/>
              <a:t>, para uma distribuição </a:t>
            </a:r>
            <a:r>
              <a:rPr lang="pt-BR" b="1" dirty="0"/>
              <a:t>aproximadamente simétrica</a:t>
            </a:r>
            <a:r>
              <a:rPr lang="pt-BR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90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58E4-1AFD-4989-AAA7-28304A2D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Medias Resumo</a:t>
            </a:r>
            <a:br>
              <a:rPr lang="pt-BR" dirty="0"/>
            </a:br>
            <a:r>
              <a:rPr lang="pt-BR" dirty="0"/>
              <a:t>Quantis Empíricos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5D57-9396-45ED-A57F-F35C9298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Uma </a:t>
            </a:r>
            <a:r>
              <a:rPr lang="en-US" i="1" dirty="0" err="1"/>
              <a:t>distribuição</a:t>
            </a:r>
            <a:r>
              <a:rPr lang="en-US" i="1" dirty="0"/>
              <a:t> </a:t>
            </a:r>
            <a:r>
              <a:rPr lang="en-US" i="1" dirty="0" err="1"/>
              <a:t>simétrica</a:t>
            </a:r>
            <a:r>
              <a:rPr lang="en-US" i="1" dirty="0"/>
              <a:t> </a:t>
            </a:r>
            <a:r>
              <a:rPr lang="en-US" i="1" dirty="0" err="1"/>
              <a:t>deve</a:t>
            </a:r>
            <a:r>
              <a:rPr lang="en-US" i="1" dirty="0"/>
              <a:t> </a:t>
            </a:r>
            <a:r>
              <a:rPr lang="en-US" i="1" dirty="0" err="1"/>
              <a:t>apresentar</a:t>
            </a:r>
            <a:r>
              <a:rPr lang="en-US" i="1" dirty="0"/>
              <a:t> as </a:t>
            </a:r>
            <a:r>
              <a:rPr lang="en-US" i="1" dirty="0" err="1"/>
              <a:t>seguintes</a:t>
            </a:r>
            <a:r>
              <a:rPr lang="en-US" i="1" dirty="0"/>
              <a:t> </a:t>
            </a:r>
            <a:r>
              <a:rPr lang="en-US" i="1" dirty="0" err="1"/>
              <a:t>características</a:t>
            </a:r>
            <a:endParaRPr lang="en-US" i="1" dirty="0"/>
          </a:p>
          <a:p>
            <a:pPr lvl="1"/>
            <a:endParaRPr lang="pt-BR" b="1" i="1" u="sng" dirty="0"/>
          </a:p>
          <a:p>
            <a:pPr lvl="1"/>
            <a:r>
              <a:rPr lang="pt-BR" b="1" i="1" dirty="0"/>
              <a:t>q</a:t>
            </a:r>
            <a:r>
              <a:rPr lang="pt-BR" b="1" dirty="0"/>
              <a:t>2 – </a:t>
            </a:r>
            <a:r>
              <a:rPr lang="pt-BR" b="1" i="1" dirty="0"/>
              <a:t>x</a:t>
            </a:r>
            <a:r>
              <a:rPr lang="pt-BR" b="1" dirty="0"/>
              <a:t>(1) ≈ </a:t>
            </a:r>
            <a:r>
              <a:rPr lang="pt-BR" b="1" i="1" dirty="0"/>
              <a:t>x</a:t>
            </a:r>
            <a:r>
              <a:rPr lang="pt-BR" b="1" dirty="0"/>
              <a:t>(</a:t>
            </a:r>
            <a:r>
              <a:rPr lang="pt-BR" b="1" i="1" dirty="0"/>
              <a:t>n</a:t>
            </a:r>
            <a:r>
              <a:rPr lang="pt-BR" b="1" dirty="0"/>
              <a:t>) – </a:t>
            </a:r>
            <a:r>
              <a:rPr lang="pt-BR" b="1" i="1" dirty="0"/>
              <a:t>q</a:t>
            </a:r>
            <a:r>
              <a:rPr lang="pt-BR" b="1" dirty="0"/>
              <a:t>2</a:t>
            </a:r>
          </a:p>
          <a:p>
            <a:pPr lvl="1"/>
            <a:endParaRPr lang="pt-BR" b="1" dirty="0"/>
          </a:p>
          <a:p>
            <a:pPr lvl="1"/>
            <a:r>
              <a:rPr lang="fr-FR" b="1" i="1" dirty="0"/>
              <a:t>q</a:t>
            </a:r>
            <a:r>
              <a:rPr lang="fr-FR" b="1" dirty="0"/>
              <a:t>2 – </a:t>
            </a:r>
            <a:r>
              <a:rPr lang="fr-FR" b="1" i="1" dirty="0"/>
              <a:t>q</a:t>
            </a:r>
            <a:r>
              <a:rPr lang="fr-FR" b="1" dirty="0"/>
              <a:t>1 </a:t>
            </a:r>
            <a:r>
              <a:rPr lang="pt-BR" b="1" dirty="0"/>
              <a:t>≈</a:t>
            </a:r>
            <a:r>
              <a:rPr lang="fr-FR" b="1" dirty="0"/>
              <a:t> </a:t>
            </a:r>
            <a:r>
              <a:rPr lang="fr-FR" b="1" i="1" dirty="0"/>
              <a:t>q</a:t>
            </a:r>
            <a:r>
              <a:rPr lang="fr-FR" b="1" dirty="0"/>
              <a:t>3– </a:t>
            </a:r>
            <a:r>
              <a:rPr lang="fr-FR" b="1" i="1" dirty="0"/>
              <a:t>q</a:t>
            </a:r>
            <a:r>
              <a:rPr lang="fr-FR" b="1" dirty="0"/>
              <a:t>2</a:t>
            </a:r>
          </a:p>
          <a:p>
            <a:pPr lvl="1"/>
            <a:endParaRPr lang="fr-FR" b="1" dirty="0"/>
          </a:p>
          <a:p>
            <a:pPr lvl="1"/>
            <a:r>
              <a:rPr lang="pt-BR" b="1" i="1" dirty="0"/>
              <a:t>q</a:t>
            </a:r>
            <a:r>
              <a:rPr lang="pt-BR" b="1" dirty="0"/>
              <a:t>1 – </a:t>
            </a:r>
            <a:r>
              <a:rPr lang="pt-BR" b="1" i="1" dirty="0"/>
              <a:t>x</a:t>
            </a:r>
            <a:r>
              <a:rPr lang="pt-BR" b="1" dirty="0"/>
              <a:t>(1) ≈ </a:t>
            </a:r>
            <a:r>
              <a:rPr lang="pt-BR" b="1" i="1" dirty="0"/>
              <a:t>x</a:t>
            </a:r>
            <a:r>
              <a:rPr lang="pt-BR" b="1" dirty="0"/>
              <a:t>(</a:t>
            </a:r>
            <a:r>
              <a:rPr lang="pt-BR" b="1" i="1" dirty="0"/>
              <a:t>n</a:t>
            </a:r>
            <a:r>
              <a:rPr lang="pt-BR" b="1" dirty="0"/>
              <a:t>) – </a:t>
            </a:r>
            <a:r>
              <a:rPr lang="pt-BR" b="1" i="1" dirty="0"/>
              <a:t>q</a:t>
            </a:r>
            <a:r>
              <a:rPr lang="pt-BR" b="1" dirty="0"/>
              <a:t>3</a:t>
            </a:r>
          </a:p>
          <a:p>
            <a:pPr lvl="1"/>
            <a:endParaRPr lang="pt-BR" b="1" dirty="0"/>
          </a:p>
          <a:p>
            <a:pPr lvl="1"/>
            <a:r>
              <a:rPr lang="pt-BR" dirty="0"/>
              <a:t>Distâncias entre </a:t>
            </a:r>
            <a:r>
              <a:rPr lang="pt-BR" b="1" dirty="0"/>
              <a:t>mediana</a:t>
            </a:r>
            <a:r>
              <a:rPr lang="pt-BR" dirty="0"/>
              <a:t> e </a:t>
            </a:r>
            <a:r>
              <a:rPr lang="pt-BR" b="1" i="1" dirty="0"/>
              <a:t>q</a:t>
            </a:r>
            <a:r>
              <a:rPr lang="pt-BR" b="1" dirty="0"/>
              <a:t>1, </a:t>
            </a:r>
            <a:r>
              <a:rPr lang="pt-BR" b="1" i="1" dirty="0"/>
              <a:t>q</a:t>
            </a:r>
            <a:r>
              <a:rPr lang="pt-BR" b="1" dirty="0"/>
              <a:t>3</a:t>
            </a:r>
            <a:r>
              <a:rPr lang="pt-BR" dirty="0"/>
              <a:t> menores do que distâncias entre os extremos </a:t>
            </a:r>
            <a:r>
              <a:rPr lang="en-US" dirty="0"/>
              <a:t>e </a:t>
            </a:r>
            <a:r>
              <a:rPr lang="en-US" b="1" i="1" dirty="0"/>
              <a:t>q</a:t>
            </a:r>
            <a:r>
              <a:rPr lang="en-US" b="1" dirty="0"/>
              <a:t>1, </a:t>
            </a:r>
            <a:r>
              <a:rPr lang="en-US" b="1" i="1" dirty="0"/>
              <a:t>q</a:t>
            </a:r>
            <a:r>
              <a:rPr lang="en-US" b="1" dirty="0"/>
              <a:t>3</a:t>
            </a:r>
            <a:r>
              <a:rPr lang="en-US" dirty="0"/>
              <a:t>.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3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AC55-919A-4A9B-885F-425DDE8E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Medias Resumo</a:t>
            </a:r>
            <a:br>
              <a:rPr lang="pt-BR" dirty="0"/>
            </a:br>
            <a:r>
              <a:rPr lang="pt-BR" sz="3200" dirty="0"/>
              <a:t>Quantis Empíricos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3B38-9EC8-4C46-AFD7-14A27B4A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chamada </a:t>
            </a:r>
            <a:r>
              <a:rPr lang="pt-BR" i="1" dirty="0"/>
              <a:t>distribuição normal </a:t>
            </a:r>
            <a:r>
              <a:rPr lang="pt-BR" dirty="0"/>
              <a:t>ou </a:t>
            </a:r>
            <a:r>
              <a:rPr lang="pt-BR" i="1" dirty="0"/>
              <a:t>gaussiana </a:t>
            </a:r>
            <a:r>
              <a:rPr lang="pt-BR" dirty="0"/>
              <a:t>possui as características de simetria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0699-84D4-4222-A391-246BF914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12" y="2909856"/>
            <a:ext cx="8167176" cy="35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83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E3B5-50C5-4512-AAE0-C16CE33B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454"/>
            <a:ext cx="10515600" cy="1325563"/>
          </a:xfrm>
        </p:spPr>
        <p:txBody>
          <a:bodyPr/>
          <a:lstStyle/>
          <a:p>
            <a:r>
              <a:rPr lang="pt-BR" dirty="0"/>
              <a:t>Gráficos para Variáveis Quantitativas</a:t>
            </a:r>
            <a:br>
              <a:rPr lang="pt-BR" dirty="0"/>
            </a:br>
            <a:r>
              <a:rPr lang="pt-BR" sz="2800" dirty="0"/>
              <a:t>Boxplot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07165-30AC-406C-8F64-396FB13A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45" y="2283276"/>
            <a:ext cx="5542187" cy="39909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9EC2D-9155-4743-9332-123655C1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" y="2080983"/>
            <a:ext cx="5268686" cy="439556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Os </a:t>
            </a:r>
            <a:r>
              <a:rPr lang="pt-BR" b="1" dirty="0"/>
              <a:t>principais quantis </a:t>
            </a:r>
            <a:r>
              <a:rPr lang="pt-BR" dirty="0"/>
              <a:t>empíricos podem ser traduzidos graficamente pelo </a:t>
            </a:r>
            <a:r>
              <a:rPr lang="pt-BR" i="1" dirty="0"/>
              <a:t>box plot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boxplot fornece evidência acerca da:</a:t>
            </a:r>
          </a:p>
          <a:p>
            <a:pPr lvl="1"/>
            <a:r>
              <a:rPr lang="pt-BR" b="1" dirty="0"/>
              <a:t>Posição</a:t>
            </a:r>
          </a:p>
          <a:p>
            <a:pPr lvl="1"/>
            <a:r>
              <a:rPr lang="pt-BR" b="1" dirty="0"/>
              <a:t>Dispersão</a:t>
            </a:r>
          </a:p>
          <a:p>
            <a:pPr lvl="1"/>
            <a:r>
              <a:rPr lang="pt-BR" b="1" dirty="0"/>
              <a:t>Assimetria </a:t>
            </a:r>
          </a:p>
          <a:p>
            <a:pPr lvl="1"/>
            <a:r>
              <a:rPr lang="pt-BR" b="1" dirty="0"/>
              <a:t>Valores extremos (atípicos)</a:t>
            </a:r>
            <a:endParaRPr lang="en-US" b="1" dirty="0"/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MÁXIMO = Q1 + 1,5(Q3 – Q1)</a:t>
            </a:r>
          </a:p>
          <a:p>
            <a:pPr marL="0" indent="0">
              <a:buNone/>
            </a:pPr>
            <a:r>
              <a:rPr lang="pt-BR" b="1" dirty="0"/>
              <a:t>MÍNIMO = Q1 – 1,5(Q3 – Q1)</a:t>
            </a:r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34252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0095-8589-49B0-A380-CA0909D9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para Variáveis Quantitativas</a:t>
            </a:r>
            <a:br>
              <a:rPr lang="pt-BR" dirty="0"/>
            </a:br>
            <a:r>
              <a:rPr lang="pt-BR" sz="2800" dirty="0"/>
              <a:t>Boxplot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8116B-05C6-4A4F-ACCE-517C4892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72" y="3336075"/>
            <a:ext cx="3214856" cy="315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0C5F90-C6AA-4CD8-A55F-D967F68C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183" y="2095426"/>
            <a:ext cx="8045634" cy="8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48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7E5-182C-45E7-B489-1D82C520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EA0C-BED6-433A-AA34-4618F6D8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os dados de óbitos, faça a análise da variável “Idade” com as técnicas para variável quantitativa aprendidas até o momento.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1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6F49-7144-4C14-AABA-F3773166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7E7B-EA5F-475D-B0AE-CD5FF878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Inspeção dos dados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156FA-73E4-48A8-91A1-1F7C6714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96" y="2698254"/>
            <a:ext cx="9267214" cy="30589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EAB29C-57D0-4995-832F-66E158F5CF61}"/>
              </a:ext>
            </a:extLst>
          </p:cNvPr>
          <p:cNvCxnSpPr>
            <a:cxnSpLocks/>
          </p:cNvCxnSpPr>
          <p:nvPr/>
        </p:nvCxnSpPr>
        <p:spPr>
          <a:xfrm flipH="1">
            <a:off x="8439464" y="2278528"/>
            <a:ext cx="449703" cy="578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65F874-194C-41E8-AD36-40809A12911D}"/>
              </a:ext>
            </a:extLst>
          </p:cNvPr>
          <p:cNvSpPr txBox="1"/>
          <p:nvPr/>
        </p:nvSpPr>
        <p:spPr>
          <a:xfrm>
            <a:off x="8889167" y="1749394"/>
            <a:ext cx="133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Variáveis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C9F92E-A85D-4D6D-8899-16188946C30E}"/>
              </a:ext>
            </a:extLst>
          </p:cNvPr>
          <p:cNvCxnSpPr>
            <a:cxnSpLocks/>
          </p:cNvCxnSpPr>
          <p:nvPr/>
        </p:nvCxnSpPr>
        <p:spPr>
          <a:xfrm>
            <a:off x="853190" y="2698254"/>
            <a:ext cx="1058257" cy="545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6E9EDD-C024-483F-A47E-0E0069EBA99F}"/>
              </a:ext>
            </a:extLst>
          </p:cNvPr>
          <p:cNvSpPr txBox="1"/>
          <p:nvPr/>
        </p:nvSpPr>
        <p:spPr>
          <a:xfrm>
            <a:off x="0" y="2236613"/>
            <a:ext cx="191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Observações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AC95E-B034-4610-968E-65E2A6D9536B}"/>
              </a:ext>
            </a:extLst>
          </p:cNvPr>
          <p:cNvSpPr/>
          <p:nvPr/>
        </p:nvSpPr>
        <p:spPr>
          <a:xfrm>
            <a:off x="7450111" y="2989046"/>
            <a:ext cx="659568" cy="152299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8244D-8C53-4348-9FB5-F8B4F349A52F}"/>
              </a:ext>
            </a:extLst>
          </p:cNvPr>
          <p:cNvSpPr/>
          <p:nvPr/>
        </p:nvSpPr>
        <p:spPr>
          <a:xfrm>
            <a:off x="2056606" y="3276976"/>
            <a:ext cx="9297194" cy="16701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F2067-17C0-4307-A55B-659C017E6792}"/>
              </a:ext>
            </a:extLst>
          </p:cNvPr>
          <p:cNvSpPr/>
          <p:nvPr/>
        </p:nvSpPr>
        <p:spPr>
          <a:xfrm>
            <a:off x="1911447" y="2518348"/>
            <a:ext cx="9750901" cy="379355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1BAB02-3155-4EA4-BEC7-4CB9917E6F51}"/>
              </a:ext>
            </a:extLst>
          </p:cNvPr>
          <p:cNvCxnSpPr>
            <a:cxnSpLocks/>
          </p:cNvCxnSpPr>
          <p:nvPr/>
        </p:nvCxnSpPr>
        <p:spPr>
          <a:xfrm flipV="1">
            <a:off x="838200" y="5015534"/>
            <a:ext cx="1075747" cy="74170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885A5-A18B-42A4-B77C-F0DCDDB723DB}"/>
              </a:ext>
            </a:extLst>
          </p:cNvPr>
          <p:cNvSpPr txBox="1"/>
          <p:nvPr/>
        </p:nvSpPr>
        <p:spPr>
          <a:xfrm>
            <a:off x="0" y="5837695"/>
            <a:ext cx="1911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/>
                </a:solidFill>
              </a:rPr>
              <a:t>Conjunto de </a:t>
            </a:r>
          </a:p>
          <a:p>
            <a:r>
              <a:rPr lang="pt-BR" sz="2400" b="1" dirty="0">
                <a:solidFill>
                  <a:schemeClr val="accent4"/>
                </a:solidFill>
              </a:rPr>
              <a:t>Dados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3B79-E035-4662-A307-71FDBCD3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C824-1512-4E0E-83A0-F86DC26E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análise descritiva </a:t>
            </a:r>
            <a:r>
              <a:rPr lang="pt-BR" dirty="0"/>
              <a:t>do conjunto de dados é a </a:t>
            </a:r>
            <a:r>
              <a:rPr lang="pt-BR" b="1" dirty="0"/>
              <a:t>fase</a:t>
            </a:r>
            <a:r>
              <a:rPr lang="pt-BR" dirty="0"/>
              <a:t> </a:t>
            </a:r>
            <a:r>
              <a:rPr lang="pt-BR" b="1" dirty="0"/>
              <a:t>mais importante </a:t>
            </a:r>
            <a:r>
              <a:rPr lang="pt-BR" dirty="0"/>
              <a:t>no processo de análise de dados. </a:t>
            </a:r>
          </a:p>
          <a:p>
            <a:endParaRPr lang="pt-BR" dirty="0"/>
          </a:p>
          <a:p>
            <a:r>
              <a:rPr lang="pt-BR" dirty="0"/>
              <a:t>Muitas vezes, uma boa análise descritiva é </a:t>
            </a:r>
            <a:r>
              <a:rPr lang="pt-BR" b="1" dirty="0"/>
              <a:t>suficiente</a:t>
            </a:r>
            <a:r>
              <a:rPr lang="pt-BR" dirty="0"/>
              <a:t> para o </a:t>
            </a:r>
            <a:r>
              <a:rPr lang="pt-BR" b="1" dirty="0"/>
              <a:t>responder</a:t>
            </a:r>
            <a:r>
              <a:rPr lang="pt-BR" dirty="0"/>
              <a:t> às perguntas de pesquisa.</a:t>
            </a:r>
          </a:p>
          <a:p>
            <a:endParaRPr lang="pt-BR" dirty="0"/>
          </a:p>
          <a:p>
            <a:r>
              <a:rPr lang="pt-BR" dirty="0"/>
              <a:t>Cerca de 80% do tempo do Cientista de Dados é gasto com a fase de pré-processamento e análise descritiva dos dados.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0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4B02-90A7-40CF-A7F5-0387AEB8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0B582-AAFC-42C1-8674-E78D4659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022"/>
            <a:ext cx="6937402" cy="398787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1E154B-E974-4102-A23D-7EDB87EDC73F}"/>
              </a:ext>
            </a:extLst>
          </p:cNvPr>
          <p:cNvSpPr txBox="1">
            <a:spLocks/>
          </p:cNvSpPr>
          <p:nvPr/>
        </p:nvSpPr>
        <p:spPr>
          <a:xfrm>
            <a:off x="7953176" y="2527090"/>
            <a:ext cx="3507699" cy="66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Sexo, Estado, etc..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4F2999-978A-4E16-92C6-E3332385D949}"/>
              </a:ext>
            </a:extLst>
          </p:cNvPr>
          <p:cNvSpPr txBox="1">
            <a:spLocks/>
          </p:cNvSpPr>
          <p:nvPr/>
        </p:nvSpPr>
        <p:spPr>
          <a:xfrm>
            <a:off x="7953177" y="3654152"/>
            <a:ext cx="4098914" cy="663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Nível de escolaridade, Classe social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633AA3-9D69-49EE-A933-429471FF4519}"/>
              </a:ext>
            </a:extLst>
          </p:cNvPr>
          <p:cNvSpPr txBox="1">
            <a:spLocks/>
          </p:cNvSpPr>
          <p:nvPr/>
        </p:nvSpPr>
        <p:spPr>
          <a:xfrm>
            <a:off x="7953176" y="4572175"/>
            <a:ext cx="3507699" cy="66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Número de filhos, Idade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DE91A4-BA5C-4FFD-BDAC-4001E0A806C2}"/>
              </a:ext>
            </a:extLst>
          </p:cNvPr>
          <p:cNvSpPr txBox="1">
            <a:spLocks/>
          </p:cNvSpPr>
          <p:nvPr/>
        </p:nvSpPr>
        <p:spPr>
          <a:xfrm>
            <a:off x="7953177" y="5648091"/>
            <a:ext cx="3507699" cy="66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Altura, Peso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7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E2A8-D5CA-46CC-BAE9-783A7D23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9031B-4529-4670-BC51-CCCD78BB4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84" y="2357677"/>
            <a:ext cx="11521002" cy="36233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A821BF-9366-4547-BA59-042B1FA146A2}"/>
              </a:ext>
            </a:extLst>
          </p:cNvPr>
          <p:cNvCxnSpPr>
            <a:cxnSpLocks/>
          </p:cNvCxnSpPr>
          <p:nvPr/>
        </p:nvCxnSpPr>
        <p:spPr>
          <a:xfrm flipH="1">
            <a:off x="6925457" y="1734828"/>
            <a:ext cx="989350" cy="8327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C38378-97D8-42C8-96DE-137397111101}"/>
              </a:ext>
            </a:extLst>
          </p:cNvPr>
          <p:cNvSpPr txBox="1"/>
          <p:nvPr/>
        </p:nvSpPr>
        <p:spPr>
          <a:xfrm>
            <a:off x="8169640" y="1481926"/>
            <a:ext cx="238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Tipo da variável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D8426-D0AF-4564-88C1-BFD5836FB052}"/>
              </a:ext>
            </a:extLst>
          </p:cNvPr>
          <p:cNvSpPr/>
          <p:nvPr/>
        </p:nvSpPr>
        <p:spPr>
          <a:xfrm>
            <a:off x="6640643" y="2667503"/>
            <a:ext cx="569626" cy="33135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BC826-4CD8-424D-9786-1C66D3B094C7}"/>
              </a:ext>
            </a:extLst>
          </p:cNvPr>
          <p:cNvCxnSpPr>
            <a:cxnSpLocks/>
          </p:cNvCxnSpPr>
          <p:nvPr/>
        </p:nvCxnSpPr>
        <p:spPr>
          <a:xfrm flipH="1">
            <a:off x="1636427" y="1782298"/>
            <a:ext cx="989350" cy="8327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5CF4D9-42F9-41EA-B616-1CD613DEACF8}"/>
              </a:ext>
            </a:extLst>
          </p:cNvPr>
          <p:cNvSpPr txBox="1"/>
          <p:nvPr/>
        </p:nvSpPr>
        <p:spPr>
          <a:xfrm>
            <a:off x="2880610" y="1529396"/>
            <a:ext cx="275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Nome da variável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67134-ECD9-4A79-9729-FB4CE8BD9FA0}"/>
              </a:ext>
            </a:extLst>
          </p:cNvPr>
          <p:cNvSpPr/>
          <p:nvPr/>
        </p:nvSpPr>
        <p:spPr>
          <a:xfrm>
            <a:off x="437210" y="2684993"/>
            <a:ext cx="2518349" cy="26673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8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0076-C0D3-4E41-B481-E60A0D40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09F6-A57F-465A-8D98-44B372DB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Cada </a:t>
            </a:r>
            <a:r>
              <a:rPr lang="pt-BR" b="1" dirty="0"/>
              <a:t>tipo</a:t>
            </a:r>
            <a:r>
              <a:rPr lang="pt-BR" dirty="0"/>
              <a:t> de </a:t>
            </a:r>
            <a:r>
              <a:rPr lang="pt-BR" b="1" dirty="0"/>
              <a:t>variável</a:t>
            </a:r>
            <a:r>
              <a:rPr lang="pt-BR" dirty="0"/>
              <a:t> exige uma </a:t>
            </a:r>
            <a:r>
              <a:rPr lang="pt-BR" b="1" dirty="0"/>
              <a:t>técnica</a:t>
            </a:r>
            <a:r>
              <a:rPr lang="pt-BR" dirty="0"/>
              <a:t> de análise </a:t>
            </a:r>
            <a:r>
              <a:rPr lang="pt-BR" b="1" dirty="0"/>
              <a:t>diferente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dirty="0"/>
              <a:t>Relações</a:t>
            </a:r>
            <a:r>
              <a:rPr lang="pt-BR" dirty="0"/>
              <a:t> </a:t>
            </a:r>
            <a:r>
              <a:rPr lang="pt-BR" b="1" dirty="0"/>
              <a:t>entre</a:t>
            </a:r>
            <a:r>
              <a:rPr lang="pt-BR" dirty="0"/>
              <a:t> as </a:t>
            </a:r>
            <a:r>
              <a:rPr lang="pt-BR" b="1" dirty="0"/>
              <a:t>variáveis</a:t>
            </a:r>
            <a:r>
              <a:rPr lang="pt-BR" dirty="0"/>
              <a:t> também precisam ser avaliadas.</a:t>
            </a:r>
          </a:p>
          <a:p>
            <a:endParaRPr lang="pt-BR" dirty="0"/>
          </a:p>
          <a:p>
            <a:r>
              <a:rPr lang="pt-BR" dirty="0"/>
              <a:t>Os tipos de análises dividem-se em três:</a:t>
            </a:r>
          </a:p>
          <a:p>
            <a:endParaRPr lang="pt-BR" dirty="0"/>
          </a:p>
          <a:p>
            <a:pPr lvl="1"/>
            <a:r>
              <a:rPr lang="pt-BR" b="1" dirty="0"/>
              <a:t>Análise univariada:</a:t>
            </a:r>
            <a:r>
              <a:rPr lang="pt-BR" dirty="0"/>
              <a:t> cada variável é avaliada individualmente.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 </a:t>
            </a:r>
            <a:r>
              <a:rPr lang="pt-BR" b="1" dirty="0"/>
              <a:t>Análise bivariada</a:t>
            </a:r>
            <a:r>
              <a:rPr lang="pt-BR" dirty="0"/>
              <a:t>: relações existentes entre 2 variáveis são avaliadas.</a:t>
            </a:r>
          </a:p>
          <a:p>
            <a:pPr marL="457200" lvl="1" indent="0">
              <a:buNone/>
            </a:pPr>
            <a:r>
              <a:rPr lang="pt-BR" dirty="0"/>
              <a:t> </a:t>
            </a:r>
          </a:p>
          <a:p>
            <a:pPr lvl="1"/>
            <a:r>
              <a:rPr lang="pt-BR" b="1" dirty="0"/>
              <a:t>Análise multivariada:</a:t>
            </a:r>
            <a:r>
              <a:rPr lang="pt-BR" dirty="0"/>
              <a:t> a complexidade resultante da multiplicidade das variáveis é avaliada.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8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4EB8-5541-4984-BBE8-8D01153A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Univariada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190A-EFA3-4020-95E5-17DB1811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Variável qualitativa nominal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Tabela de frequências (absolutas e/ou relativas)</a:t>
            </a:r>
          </a:p>
          <a:p>
            <a:pPr lvl="1"/>
            <a:r>
              <a:rPr lang="pt-BR" dirty="0"/>
              <a:t>Gráfico de setores</a:t>
            </a:r>
          </a:p>
          <a:p>
            <a:pPr lvl="1"/>
            <a:r>
              <a:rPr lang="pt-BR" dirty="0"/>
              <a:t>A moda, i.e., o valor que ocorre com maior frequência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b="1" dirty="0"/>
              <a:t>Variável qualitativa ordinal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Tabela de frequências (absolutas e/ou relativas)</a:t>
            </a:r>
          </a:p>
          <a:p>
            <a:pPr lvl="1"/>
            <a:r>
              <a:rPr lang="pt-BR" dirty="0"/>
              <a:t>Gráfico de barras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7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288E2B671974DBB74C5D4620AAC32" ma:contentTypeVersion="12" ma:contentTypeDescription="Create a new document." ma:contentTypeScope="" ma:versionID="3105131410c6c04369b93e3c82d83015">
  <xsd:schema xmlns:xsd="http://www.w3.org/2001/XMLSchema" xmlns:xs="http://www.w3.org/2001/XMLSchema" xmlns:p="http://schemas.microsoft.com/office/2006/metadata/properties" xmlns:ns3="02ebe305-9cc5-4638-920a-145c52e75af5" xmlns:ns4="b32c6a50-cd15-46fc-b496-09dec05217f6" targetNamespace="http://schemas.microsoft.com/office/2006/metadata/properties" ma:root="true" ma:fieldsID="aa6989fb80900bb69ac8b9f293c0a9b9" ns3:_="" ns4:_="">
    <xsd:import namespace="02ebe305-9cc5-4638-920a-145c52e75af5"/>
    <xsd:import namespace="b32c6a50-cd15-46fc-b496-09dec05217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be305-9cc5-4638-920a-145c52e7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c6a50-cd15-46fc-b496-09dec05217f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9B6366-2BAA-4B38-B19B-2E7DCA853E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416C70-F906-40CB-9577-DE4AABC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be305-9cc5-4638-920a-145c52e75af5"/>
    <ds:schemaRef ds:uri="b32c6a50-cd15-46fc-b496-09dec05217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28D1A2-5956-45CF-B79F-C0C7855B203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1720</Words>
  <Application>Microsoft Office PowerPoint</Application>
  <PresentationFormat>Widescreen</PresentationFormat>
  <Paragraphs>257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Estatística Descritiva</vt:lpstr>
      <vt:lpstr>Conteúdo</vt:lpstr>
      <vt:lpstr>Introdução</vt:lpstr>
      <vt:lpstr>Introdução</vt:lpstr>
      <vt:lpstr>Introdução</vt:lpstr>
      <vt:lpstr>Tipos de Variáveis</vt:lpstr>
      <vt:lpstr>Tipos de Variáveis</vt:lpstr>
      <vt:lpstr>Tipos de Variáveis</vt:lpstr>
      <vt:lpstr>Análise Univariada</vt:lpstr>
      <vt:lpstr>Análise Univariada</vt:lpstr>
      <vt:lpstr>Distribuições de Frequências</vt:lpstr>
      <vt:lpstr>Distribuições de Frequências</vt:lpstr>
      <vt:lpstr>Gráficos para Variáveis Qualitativas</vt:lpstr>
      <vt:lpstr>Gráficos para Variáveis Qualitativas Gráficos em Barras</vt:lpstr>
      <vt:lpstr>Construindo gráficos no R com ggplot2</vt:lpstr>
      <vt:lpstr>Gráficos para Variáveis Qualitativas Gráficos em Barras</vt:lpstr>
      <vt:lpstr>Gráficos para Variáveis Qualitativas Gráficos em Setores</vt:lpstr>
      <vt:lpstr>Exercício</vt:lpstr>
      <vt:lpstr>Gráficos para Variáveis Quantitativas</vt:lpstr>
      <vt:lpstr>Gráficos para Variáveis Quantitativas Histograma</vt:lpstr>
      <vt:lpstr>Gráficos para Variáveis Quantitativas Gráfico de dispersão</vt:lpstr>
      <vt:lpstr>Medidas Resumo Medidas de Posição</vt:lpstr>
      <vt:lpstr>Medidas Resumo Medidas de Posição - Moda</vt:lpstr>
      <vt:lpstr>Medidas Resumo Medidas de Posição - Mediana</vt:lpstr>
      <vt:lpstr>Medidas Resumo Medidas de Posição - Média</vt:lpstr>
      <vt:lpstr>Medidas Resumo</vt:lpstr>
      <vt:lpstr>Medidas Resumo Medidas de Posição - Dispersão</vt:lpstr>
      <vt:lpstr>Medias Resumo Medidas de Dispersão</vt:lpstr>
      <vt:lpstr>Medias Resumo Medidas de Dispersão</vt:lpstr>
      <vt:lpstr>Medias Resumo Medidas de Dispersão</vt:lpstr>
      <vt:lpstr>Medias Resumo Quantis Empíricos</vt:lpstr>
      <vt:lpstr>Medias Resumo Quantis Empíricos</vt:lpstr>
      <vt:lpstr>Medias Resumo Quantis Empíricos</vt:lpstr>
      <vt:lpstr>Medias Resumo Quantis Empíricos</vt:lpstr>
      <vt:lpstr>Medias Resumo Quantis Empíricos</vt:lpstr>
      <vt:lpstr>Gráficos para Variáveis Quantitativas Boxplot</vt:lpstr>
      <vt:lpstr>Gráficos para Variáveis Quantitativas Boxplot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Tuy, Pétala</dc:creator>
  <cp:lastModifiedBy>Tuy, Pétala</cp:lastModifiedBy>
  <cp:revision>2</cp:revision>
  <dcterms:created xsi:type="dcterms:W3CDTF">2020-07-14T00:59:57Z</dcterms:created>
  <dcterms:modified xsi:type="dcterms:W3CDTF">2020-07-25T21:28:31Z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petala.tuy@atos.net</vt:lpwstr>
  </property>
  <property fmtid="{D5CDD505-2E9C-101B-9397-08002B2CF9AE}" pid="5" name="MSIP_Label_112e00b9-34e2-4b26-a577-af1fd0f9f7ee_SetDate">
    <vt:lpwstr>2020-07-14T01:17:52.9638486Z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e1b6ef86-689c-4abb-adda-4bee315a0576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petala.tuy@atos.net</vt:lpwstr>
  </property>
  <property fmtid="{D5CDD505-2E9C-101B-9397-08002B2CF9AE}" pid="13" name="MSIP_Label_e463cba9-5f6c-478d-9329-7b2295e4e8ed_SetDate">
    <vt:lpwstr>2020-07-14T01:17:52.9648450Z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e1b6ef86-689c-4abb-adda-4bee315a0576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  <property fmtid="{D5CDD505-2E9C-101B-9397-08002B2CF9AE}" pid="20" name="ContentTypeId">
    <vt:lpwstr>0x010100B29288E2B671974DBB74C5D4620AAC32</vt:lpwstr>
  </property>
</Properties>
</file>