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6"/>
  </p:notesMasterIdLst>
  <p:sldIdLst>
    <p:sldId id="256" r:id="rId5"/>
    <p:sldId id="267" r:id="rId6"/>
    <p:sldId id="268" r:id="rId7"/>
    <p:sldId id="269" r:id="rId8"/>
    <p:sldId id="270" r:id="rId9"/>
    <p:sldId id="271" r:id="rId10"/>
    <p:sldId id="273" r:id="rId11"/>
    <p:sldId id="272" r:id="rId12"/>
    <p:sldId id="274" r:id="rId13"/>
    <p:sldId id="275" r:id="rId14"/>
    <p:sldId id="276" r:id="rId15"/>
    <p:sldId id="294" r:id="rId16"/>
    <p:sldId id="277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90" r:id="rId28"/>
    <p:sldId id="289" r:id="rId29"/>
    <p:sldId id="291" r:id="rId30"/>
    <p:sldId id="297" r:id="rId31"/>
    <p:sldId id="292" r:id="rId32"/>
    <p:sldId id="293" r:id="rId33"/>
    <p:sldId id="295" r:id="rId34"/>
    <p:sldId id="29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y, Pétala" initials="TP" lastIdx="2" clrIdx="0">
    <p:extLst>
      <p:ext uri="{19B8F6BF-5375-455C-9EA6-DF929625EA0E}">
        <p15:presenceInfo xmlns:p15="http://schemas.microsoft.com/office/powerpoint/2012/main" userId="S::petala.tuy@atos.net::7720f7f0-6308-4007-9f4b-90016dcab01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C6C3DE-B57A-49BA-8411-49E4B5E68A88}" v="2" dt="2022-09-13T00:47:43.1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03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852" y="96"/>
      </p:cViewPr>
      <p:guideLst/>
    </p:cSldViewPr>
  </p:slideViewPr>
  <p:outlineViewPr>
    <p:cViewPr>
      <p:scale>
        <a:sx n="33" d="100"/>
        <a:sy n="33" d="100"/>
      </p:scale>
      <p:origin x="0" y="-4651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uy, Pétala" userId="7720f7f0-6308-4007-9f4b-90016dcab01d" providerId="ADAL" clId="{6E7C28E6-1159-4D08-933A-090DD83B5B8C}"/>
    <pc:docChg chg="undo redo custSel addSld delSld modSld sldOrd">
      <pc:chgData name="Tuy, Pétala" userId="7720f7f0-6308-4007-9f4b-90016dcab01d" providerId="ADAL" clId="{6E7C28E6-1159-4D08-933A-090DD83B5B8C}" dt="2020-07-31T21:51:38.287" v="4183" actId="14100"/>
      <pc:docMkLst>
        <pc:docMk/>
      </pc:docMkLst>
      <pc:sldChg chg="modSp">
        <pc:chgData name="Tuy, Pétala" userId="7720f7f0-6308-4007-9f4b-90016dcab01d" providerId="ADAL" clId="{6E7C28E6-1159-4D08-933A-090DD83B5B8C}" dt="2020-07-28T02:54:06.622" v="24" actId="20577"/>
        <pc:sldMkLst>
          <pc:docMk/>
          <pc:sldMk cId="677173865" sldId="256"/>
        </pc:sldMkLst>
        <pc:spChg chg="mod">
          <ac:chgData name="Tuy, Pétala" userId="7720f7f0-6308-4007-9f4b-90016dcab01d" providerId="ADAL" clId="{6E7C28E6-1159-4D08-933A-090DD83B5B8C}" dt="2020-07-28T02:54:06.622" v="24" actId="20577"/>
          <ac:spMkLst>
            <pc:docMk/>
            <pc:sldMk cId="677173865" sldId="256"/>
            <ac:spMk id="2" creationId="{72B00B13-3D7D-431D-B3BC-C46FB7236AC9}"/>
          </ac:spMkLst>
        </pc:spChg>
      </pc:sldChg>
      <pc:sldChg chg="modSp">
        <pc:chgData name="Tuy, Pétala" userId="7720f7f0-6308-4007-9f4b-90016dcab01d" providerId="ADAL" clId="{6E7C28E6-1159-4D08-933A-090DD83B5B8C}" dt="2020-07-28T02:57:46.238" v="137" actId="20577"/>
        <pc:sldMkLst>
          <pc:docMk/>
          <pc:sldMk cId="1933468786" sldId="267"/>
        </pc:sldMkLst>
        <pc:spChg chg="mod">
          <ac:chgData name="Tuy, Pétala" userId="7720f7f0-6308-4007-9f4b-90016dcab01d" providerId="ADAL" clId="{6E7C28E6-1159-4D08-933A-090DD83B5B8C}" dt="2020-07-28T02:57:46.238" v="137" actId="20577"/>
          <ac:spMkLst>
            <pc:docMk/>
            <pc:sldMk cId="1933468786" sldId="267"/>
            <ac:spMk id="3" creationId="{976400BA-D7E7-46D9-A995-28B02B37D3F9}"/>
          </ac:spMkLst>
        </pc:spChg>
      </pc:sldChg>
      <pc:sldChg chg="modSp add">
        <pc:chgData name="Tuy, Pétala" userId="7720f7f0-6308-4007-9f4b-90016dcab01d" providerId="ADAL" clId="{6E7C28E6-1159-4D08-933A-090DD83B5B8C}" dt="2020-07-30T21:22:08.481" v="3378" actId="20577"/>
        <pc:sldMkLst>
          <pc:docMk/>
          <pc:sldMk cId="1943875068" sldId="268"/>
        </pc:sldMkLst>
        <pc:spChg chg="mod">
          <ac:chgData name="Tuy, Pétala" userId="7720f7f0-6308-4007-9f4b-90016dcab01d" providerId="ADAL" clId="{6E7C28E6-1159-4D08-933A-090DD83B5B8C}" dt="2020-07-28T22:58:01.963" v="150" actId="20577"/>
          <ac:spMkLst>
            <pc:docMk/>
            <pc:sldMk cId="1943875068" sldId="268"/>
            <ac:spMk id="2" creationId="{276CB510-379E-42AE-AF18-1AE84B25F4AE}"/>
          </ac:spMkLst>
        </pc:spChg>
        <pc:spChg chg="mod">
          <ac:chgData name="Tuy, Pétala" userId="7720f7f0-6308-4007-9f4b-90016dcab01d" providerId="ADAL" clId="{6E7C28E6-1159-4D08-933A-090DD83B5B8C}" dt="2020-07-30T21:22:08.481" v="3378" actId="20577"/>
          <ac:spMkLst>
            <pc:docMk/>
            <pc:sldMk cId="1943875068" sldId="268"/>
            <ac:spMk id="3" creationId="{560726C6-3DEC-4827-AA4D-21C25661299C}"/>
          </ac:spMkLst>
        </pc:spChg>
      </pc:sldChg>
      <pc:sldChg chg="addSp delSp modSp add">
        <pc:chgData name="Tuy, Pétala" userId="7720f7f0-6308-4007-9f4b-90016dcab01d" providerId="ADAL" clId="{6E7C28E6-1159-4D08-933A-090DD83B5B8C}" dt="2020-07-30T21:30:05.846" v="3431" actId="20577"/>
        <pc:sldMkLst>
          <pc:docMk/>
          <pc:sldMk cId="538327845" sldId="269"/>
        </pc:sldMkLst>
        <pc:spChg chg="mod">
          <ac:chgData name="Tuy, Pétala" userId="7720f7f0-6308-4007-9f4b-90016dcab01d" providerId="ADAL" clId="{6E7C28E6-1159-4D08-933A-090DD83B5B8C}" dt="2020-07-28T23:09:16.130" v="245"/>
          <ac:spMkLst>
            <pc:docMk/>
            <pc:sldMk cId="538327845" sldId="269"/>
            <ac:spMk id="2" creationId="{6155D08D-AF92-4BFD-B35E-ED84959B2DA8}"/>
          </ac:spMkLst>
        </pc:spChg>
        <pc:spChg chg="mod">
          <ac:chgData name="Tuy, Pétala" userId="7720f7f0-6308-4007-9f4b-90016dcab01d" providerId="ADAL" clId="{6E7C28E6-1159-4D08-933A-090DD83B5B8C}" dt="2020-07-30T21:30:05.846" v="3431" actId="20577"/>
          <ac:spMkLst>
            <pc:docMk/>
            <pc:sldMk cId="538327845" sldId="269"/>
            <ac:spMk id="3" creationId="{56434F93-928B-4F65-9C52-B9BC7CB44934}"/>
          </ac:spMkLst>
        </pc:spChg>
        <pc:picChg chg="add del mod">
          <ac:chgData name="Tuy, Pétala" userId="7720f7f0-6308-4007-9f4b-90016dcab01d" providerId="ADAL" clId="{6E7C28E6-1159-4D08-933A-090DD83B5B8C}" dt="2020-07-28T23:17:12.267" v="373" actId="1076"/>
          <ac:picMkLst>
            <pc:docMk/>
            <pc:sldMk cId="538327845" sldId="269"/>
            <ac:picMk id="4" creationId="{9CEEACDD-13E5-42D7-B298-8C202D8392F7}"/>
          </ac:picMkLst>
        </pc:picChg>
      </pc:sldChg>
      <pc:sldChg chg="del">
        <pc:chgData name="Tuy, Pétala" userId="7720f7f0-6308-4007-9f4b-90016dcab01d" providerId="ADAL" clId="{6E7C28E6-1159-4D08-933A-090DD83B5B8C}" dt="2020-07-28T02:54:16.222" v="28" actId="2696"/>
        <pc:sldMkLst>
          <pc:docMk/>
          <pc:sldMk cId="662002935" sldId="269"/>
        </pc:sldMkLst>
      </pc:sldChg>
      <pc:sldChg chg="addSp modSp add">
        <pc:chgData name="Tuy, Pétala" userId="7720f7f0-6308-4007-9f4b-90016dcab01d" providerId="ADAL" clId="{6E7C28E6-1159-4D08-933A-090DD83B5B8C}" dt="2020-07-28T23:22:39.590" v="524" actId="113"/>
        <pc:sldMkLst>
          <pc:docMk/>
          <pc:sldMk cId="1769490309" sldId="270"/>
        </pc:sldMkLst>
        <pc:spChg chg="mod">
          <ac:chgData name="Tuy, Pétala" userId="7720f7f0-6308-4007-9f4b-90016dcab01d" providerId="ADAL" clId="{6E7C28E6-1159-4D08-933A-090DD83B5B8C}" dt="2020-07-28T23:18:09.142" v="380"/>
          <ac:spMkLst>
            <pc:docMk/>
            <pc:sldMk cId="1769490309" sldId="270"/>
            <ac:spMk id="2" creationId="{B0F2912E-FDFA-4447-91F3-AB114407D5AE}"/>
          </ac:spMkLst>
        </pc:spChg>
        <pc:spChg chg="mod">
          <ac:chgData name="Tuy, Pétala" userId="7720f7f0-6308-4007-9f4b-90016dcab01d" providerId="ADAL" clId="{6E7C28E6-1159-4D08-933A-090DD83B5B8C}" dt="2020-07-28T23:22:10.595" v="518" actId="20577"/>
          <ac:spMkLst>
            <pc:docMk/>
            <pc:sldMk cId="1769490309" sldId="270"/>
            <ac:spMk id="3" creationId="{B9DC4D09-AEC4-4E08-A5F3-1AABD460BB2B}"/>
          </ac:spMkLst>
        </pc:spChg>
        <pc:graphicFrameChg chg="add mod modGraphic">
          <ac:chgData name="Tuy, Pétala" userId="7720f7f0-6308-4007-9f4b-90016dcab01d" providerId="ADAL" clId="{6E7C28E6-1159-4D08-933A-090DD83B5B8C}" dt="2020-07-28T23:22:39.590" v="524" actId="113"/>
          <ac:graphicFrameMkLst>
            <pc:docMk/>
            <pc:sldMk cId="1769490309" sldId="270"/>
            <ac:graphicFrameMk id="4" creationId="{B987AB58-5E2D-4DFB-B735-00D43BCE4176}"/>
          </ac:graphicFrameMkLst>
        </pc:graphicFrameChg>
      </pc:sldChg>
      <pc:sldChg chg="del">
        <pc:chgData name="Tuy, Pétala" userId="7720f7f0-6308-4007-9f4b-90016dcab01d" providerId="ADAL" clId="{6E7C28E6-1159-4D08-933A-090DD83B5B8C}" dt="2020-07-28T02:54:16.185" v="26" actId="2696"/>
        <pc:sldMkLst>
          <pc:docMk/>
          <pc:sldMk cId="2120216870" sldId="270"/>
        </pc:sldMkLst>
      </pc:sldChg>
      <pc:sldChg chg="modSp add">
        <pc:chgData name="Tuy, Pétala" userId="7720f7f0-6308-4007-9f4b-90016dcab01d" providerId="ADAL" clId="{6E7C28E6-1159-4D08-933A-090DD83B5B8C}" dt="2020-07-30T21:32:11.847" v="3433" actId="122"/>
        <pc:sldMkLst>
          <pc:docMk/>
          <pc:sldMk cId="1214191636" sldId="271"/>
        </pc:sldMkLst>
        <pc:spChg chg="mod">
          <ac:chgData name="Tuy, Pétala" userId="7720f7f0-6308-4007-9f4b-90016dcab01d" providerId="ADAL" clId="{6E7C28E6-1159-4D08-933A-090DD83B5B8C}" dt="2020-07-28T23:30:31.330" v="528"/>
          <ac:spMkLst>
            <pc:docMk/>
            <pc:sldMk cId="1214191636" sldId="271"/>
            <ac:spMk id="2" creationId="{5D6D6641-723F-43E2-9577-F470A177D191}"/>
          </ac:spMkLst>
        </pc:spChg>
        <pc:spChg chg="mod">
          <ac:chgData name="Tuy, Pétala" userId="7720f7f0-6308-4007-9f4b-90016dcab01d" providerId="ADAL" clId="{6E7C28E6-1159-4D08-933A-090DD83B5B8C}" dt="2020-07-30T21:32:11.847" v="3433" actId="122"/>
          <ac:spMkLst>
            <pc:docMk/>
            <pc:sldMk cId="1214191636" sldId="271"/>
            <ac:spMk id="3" creationId="{FE8EA762-3D2E-416E-9A99-213FFFE41586}"/>
          </ac:spMkLst>
        </pc:spChg>
      </pc:sldChg>
      <pc:sldChg chg="del">
        <pc:chgData name="Tuy, Pétala" userId="7720f7f0-6308-4007-9f4b-90016dcab01d" providerId="ADAL" clId="{6E7C28E6-1159-4D08-933A-090DD83B5B8C}" dt="2020-07-28T02:54:16.223" v="29" actId="2696"/>
        <pc:sldMkLst>
          <pc:docMk/>
          <pc:sldMk cId="2615637312" sldId="271"/>
        </pc:sldMkLst>
      </pc:sldChg>
      <pc:sldChg chg="del">
        <pc:chgData name="Tuy, Pétala" userId="7720f7f0-6308-4007-9f4b-90016dcab01d" providerId="ADAL" clId="{6E7C28E6-1159-4D08-933A-090DD83B5B8C}" dt="2020-07-28T02:54:16.239" v="30" actId="2696"/>
        <pc:sldMkLst>
          <pc:docMk/>
          <pc:sldMk cId="3214510574" sldId="272"/>
        </pc:sldMkLst>
      </pc:sldChg>
      <pc:sldChg chg="modSp add">
        <pc:chgData name="Tuy, Pétala" userId="7720f7f0-6308-4007-9f4b-90016dcab01d" providerId="ADAL" clId="{6E7C28E6-1159-4D08-933A-090DD83B5B8C}" dt="2020-07-29T00:02:02.802" v="857" actId="403"/>
        <pc:sldMkLst>
          <pc:docMk/>
          <pc:sldMk cId="3233067143" sldId="272"/>
        </pc:sldMkLst>
        <pc:spChg chg="mod">
          <ac:chgData name="Tuy, Pétala" userId="7720f7f0-6308-4007-9f4b-90016dcab01d" providerId="ADAL" clId="{6E7C28E6-1159-4D08-933A-090DD83B5B8C}" dt="2020-07-28T23:46:55.965" v="608"/>
          <ac:spMkLst>
            <pc:docMk/>
            <pc:sldMk cId="3233067143" sldId="272"/>
            <ac:spMk id="2" creationId="{323DB1D3-0182-4E38-89D3-2D76FFEB4ABB}"/>
          </ac:spMkLst>
        </pc:spChg>
        <pc:spChg chg="mod">
          <ac:chgData name="Tuy, Pétala" userId="7720f7f0-6308-4007-9f4b-90016dcab01d" providerId="ADAL" clId="{6E7C28E6-1159-4D08-933A-090DD83B5B8C}" dt="2020-07-29T00:02:02.802" v="857" actId="403"/>
          <ac:spMkLst>
            <pc:docMk/>
            <pc:sldMk cId="3233067143" sldId="272"/>
            <ac:spMk id="3" creationId="{2DCAD5DF-8779-45E8-BA9C-12C919C396EC}"/>
          </ac:spMkLst>
        </pc:spChg>
      </pc:sldChg>
      <pc:sldChg chg="modSp add">
        <pc:chgData name="Tuy, Pétala" userId="7720f7f0-6308-4007-9f4b-90016dcab01d" providerId="ADAL" clId="{6E7C28E6-1159-4D08-933A-090DD83B5B8C}" dt="2020-07-30T21:32:41.846" v="3445" actId="27636"/>
        <pc:sldMkLst>
          <pc:docMk/>
          <pc:sldMk cId="1843986013" sldId="273"/>
        </pc:sldMkLst>
        <pc:spChg chg="mod">
          <ac:chgData name="Tuy, Pétala" userId="7720f7f0-6308-4007-9f4b-90016dcab01d" providerId="ADAL" clId="{6E7C28E6-1159-4D08-933A-090DD83B5B8C}" dt="2020-07-28T23:56:03.340" v="734"/>
          <ac:spMkLst>
            <pc:docMk/>
            <pc:sldMk cId="1843986013" sldId="273"/>
            <ac:spMk id="2" creationId="{BA055F64-C061-424B-9A4A-53F126E0E23A}"/>
          </ac:spMkLst>
        </pc:spChg>
        <pc:spChg chg="mod">
          <ac:chgData name="Tuy, Pétala" userId="7720f7f0-6308-4007-9f4b-90016dcab01d" providerId="ADAL" clId="{6E7C28E6-1159-4D08-933A-090DD83B5B8C}" dt="2020-07-30T21:32:41.846" v="3445" actId="27636"/>
          <ac:spMkLst>
            <pc:docMk/>
            <pc:sldMk cId="1843986013" sldId="273"/>
            <ac:spMk id="3" creationId="{E26F0BD5-8CEC-4C3F-85E6-F56A03844B8F}"/>
          </ac:spMkLst>
        </pc:spChg>
      </pc:sldChg>
      <pc:sldChg chg="del">
        <pc:chgData name="Tuy, Pétala" userId="7720f7f0-6308-4007-9f4b-90016dcab01d" providerId="ADAL" clId="{6E7C28E6-1159-4D08-933A-090DD83B5B8C}" dt="2020-07-28T02:54:16.270" v="31" actId="2696"/>
        <pc:sldMkLst>
          <pc:docMk/>
          <pc:sldMk cId="3718013935" sldId="273"/>
        </pc:sldMkLst>
      </pc:sldChg>
      <pc:sldChg chg="del">
        <pc:chgData name="Tuy, Pétala" userId="7720f7f0-6308-4007-9f4b-90016dcab01d" providerId="ADAL" clId="{6E7C28E6-1159-4D08-933A-090DD83B5B8C}" dt="2020-07-28T02:54:16.286" v="32" actId="2696"/>
        <pc:sldMkLst>
          <pc:docMk/>
          <pc:sldMk cId="1535325430" sldId="274"/>
        </pc:sldMkLst>
      </pc:sldChg>
      <pc:sldChg chg="modSp add">
        <pc:chgData name="Tuy, Pétala" userId="7720f7f0-6308-4007-9f4b-90016dcab01d" providerId="ADAL" clId="{6E7C28E6-1159-4D08-933A-090DD83B5B8C}" dt="2020-07-29T00:07:56.784" v="999" actId="113"/>
        <pc:sldMkLst>
          <pc:docMk/>
          <pc:sldMk cId="4058306753" sldId="274"/>
        </pc:sldMkLst>
        <pc:spChg chg="mod">
          <ac:chgData name="Tuy, Pétala" userId="7720f7f0-6308-4007-9f4b-90016dcab01d" providerId="ADAL" clId="{6E7C28E6-1159-4D08-933A-090DD83B5B8C}" dt="2020-07-29T00:02:23.841" v="859"/>
          <ac:spMkLst>
            <pc:docMk/>
            <pc:sldMk cId="4058306753" sldId="274"/>
            <ac:spMk id="2" creationId="{3C50C400-8053-4F23-BEBD-F12BD7F2FC6C}"/>
          </ac:spMkLst>
        </pc:spChg>
        <pc:spChg chg="mod">
          <ac:chgData name="Tuy, Pétala" userId="7720f7f0-6308-4007-9f4b-90016dcab01d" providerId="ADAL" clId="{6E7C28E6-1159-4D08-933A-090DD83B5B8C}" dt="2020-07-29T00:07:56.784" v="999" actId="113"/>
          <ac:spMkLst>
            <pc:docMk/>
            <pc:sldMk cId="4058306753" sldId="274"/>
            <ac:spMk id="3" creationId="{502F3CF1-64B4-4955-9734-19B250E5F5B1}"/>
          </ac:spMkLst>
        </pc:spChg>
      </pc:sldChg>
      <pc:sldChg chg="modSp add">
        <pc:chgData name="Tuy, Pétala" userId="7720f7f0-6308-4007-9f4b-90016dcab01d" providerId="ADAL" clId="{6E7C28E6-1159-4D08-933A-090DD83B5B8C}" dt="2020-07-29T00:14:02.693" v="1083" actId="20577"/>
        <pc:sldMkLst>
          <pc:docMk/>
          <pc:sldMk cId="51899532" sldId="275"/>
        </pc:sldMkLst>
        <pc:spChg chg="mod">
          <ac:chgData name="Tuy, Pétala" userId="7720f7f0-6308-4007-9f4b-90016dcab01d" providerId="ADAL" clId="{6E7C28E6-1159-4D08-933A-090DD83B5B8C}" dt="2020-07-29T00:08:34.878" v="1016" actId="20577"/>
          <ac:spMkLst>
            <pc:docMk/>
            <pc:sldMk cId="51899532" sldId="275"/>
            <ac:spMk id="2" creationId="{FF040857-6752-49B2-979D-FCBBD24A27FE}"/>
          </ac:spMkLst>
        </pc:spChg>
        <pc:spChg chg="mod">
          <ac:chgData name="Tuy, Pétala" userId="7720f7f0-6308-4007-9f4b-90016dcab01d" providerId="ADAL" clId="{6E7C28E6-1159-4D08-933A-090DD83B5B8C}" dt="2020-07-29T00:14:02.693" v="1083" actId="20577"/>
          <ac:spMkLst>
            <pc:docMk/>
            <pc:sldMk cId="51899532" sldId="275"/>
            <ac:spMk id="3" creationId="{0CC27143-288A-4CBE-93A8-AE5315C79ABB}"/>
          </ac:spMkLst>
        </pc:spChg>
      </pc:sldChg>
      <pc:sldChg chg="del">
        <pc:chgData name="Tuy, Pétala" userId="7720f7f0-6308-4007-9f4b-90016dcab01d" providerId="ADAL" clId="{6E7C28E6-1159-4D08-933A-090DD83B5B8C}" dt="2020-07-28T02:54:16.301" v="33" actId="2696"/>
        <pc:sldMkLst>
          <pc:docMk/>
          <pc:sldMk cId="4266755445" sldId="275"/>
        </pc:sldMkLst>
      </pc:sldChg>
      <pc:sldChg chg="addSp modSp add">
        <pc:chgData name="Tuy, Pétala" userId="7720f7f0-6308-4007-9f4b-90016dcab01d" providerId="ADAL" clId="{6E7C28E6-1159-4D08-933A-090DD83B5B8C}" dt="2020-07-30T21:45:32.299" v="3776" actId="1035"/>
        <pc:sldMkLst>
          <pc:docMk/>
          <pc:sldMk cId="1524938582" sldId="276"/>
        </pc:sldMkLst>
        <pc:spChg chg="mod">
          <ac:chgData name="Tuy, Pétala" userId="7720f7f0-6308-4007-9f4b-90016dcab01d" providerId="ADAL" clId="{6E7C28E6-1159-4D08-933A-090DD83B5B8C}" dt="2020-07-29T00:23:32.978" v="1117"/>
          <ac:spMkLst>
            <pc:docMk/>
            <pc:sldMk cId="1524938582" sldId="276"/>
            <ac:spMk id="2" creationId="{86B008DE-013D-4AB0-9693-CEEAAFE7B740}"/>
          </ac:spMkLst>
        </pc:spChg>
        <pc:spChg chg="mod">
          <ac:chgData name="Tuy, Pétala" userId="7720f7f0-6308-4007-9f4b-90016dcab01d" providerId="ADAL" clId="{6E7C28E6-1159-4D08-933A-090DD83B5B8C}" dt="2020-07-30T21:38:22.314" v="3467" actId="20577"/>
          <ac:spMkLst>
            <pc:docMk/>
            <pc:sldMk cId="1524938582" sldId="276"/>
            <ac:spMk id="3" creationId="{BD3F0B4B-C4E1-4CAE-ACDE-913B3B02BC6A}"/>
          </ac:spMkLst>
        </pc:spChg>
        <pc:spChg chg="add mod">
          <ac:chgData name="Tuy, Pétala" userId="7720f7f0-6308-4007-9f4b-90016dcab01d" providerId="ADAL" clId="{6E7C28E6-1159-4D08-933A-090DD83B5B8C}" dt="2020-07-30T21:45:32.299" v="3776" actId="1035"/>
          <ac:spMkLst>
            <pc:docMk/>
            <pc:sldMk cId="1524938582" sldId="276"/>
            <ac:spMk id="5" creationId="{7D848411-70CF-4743-BF2E-A0F94A69C349}"/>
          </ac:spMkLst>
        </pc:spChg>
        <pc:spChg chg="add mod">
          <ac:chgData name="Tuy, Pétala" userId="7720f7f0-6308-4007-9f4b-90016dcab01d" providerId="ADAL" clId="{6E7C28E6-1159-4D08-933A-090DD83B5B8C}" dt="2020-07-29T00:31:36.384" v="1502" actId="1035"/>
          <ac:spMkLst>
            <pc:docMk/>
            <pc:sldMk cId="1524938582" sldId="276"/>
            <ac:spMk id="6" creationId="{14CFC642-AEDB-490E-8ECA-6718CC2D577A}"/>
          </ac:spMkLst>
        </pc:spChg>
        <pc:picChg chg="add mod">
          <ac:chgData name="Tuy, Pétala" userId="7720f7f0-6308-4007-9f4b-90016dcab01d" providerId="ADAL" clId="{6E7C28E6-1159-4D08-933A-090DD83B5B8C}" dt="2020-07-29T00:31:36.384" v="1502" actId="1035"/>
          <ac:picMkLst>
            <pc:docMk/>
            <pc:sldMk cId="1524938582" sldId="276"/>
            <ac:picMk id="4" creationId="{F5F5C1B7-01B3-42D2-B134-7192119626FC}"/>
          </ac:picMkLst>
        </pc:picChg>
      </pc:sldChg>
      <pc:sldChg chg="del">
        <pc:chgData name="Tuy, Pétala" userId="7720f7f0-6308-4007-9f4b-90016dcab01d" providerId="ADAL" clId="{6E7C28E6-1159-4D08-933A-090DD83B5B8C}" dt="2020-07-28T02:54:16.317" v="34" actId="2696"/>
        <pc:sldMkLst>
          <pc:docMk/>
          <pc:sldMk cId="4093789787" sldId="276"/>
        </pc:sldMkLst>
      </pc:sldChg>
      <pc:sldChg chg="del">
        <pc:chgData name="Tuy, Pétala" userId="7720f7f0-6308-4007-9f4b-90016dcab01d" providerId="ADAL" clId="{6E7C28E6-1159-4D08-933A-090DD83B5B8C}" dt="2020-07-28T02:54:16.333" v="35" actId="2696"/>
        <pc:sldMkLst>
          <pc:docMk/>
          <pc:sldMk cId="142415646" sldId="277"/>
        </pc:sldMkLst>
      </pc:sldChg>
      <pc:sldChg chg="modSp add">
        <pc:chgData name="Tuy, Pétala" userId="7720f7f0-6308-4007-9f4b-90016dcab01d" providerId="ADAL" clId="{6E7C28E6-1159-4D08-933A-090DD83B5B8C}" dt="2020-07-30T21:46:51.847" v="3792" actId="20577"/>
        <pc:sldMkLst>
          <pc:docMk/>
          <pc:sldMk cId="1332149071" sldId="277"/>
        </pc:sldMkLst>
        <pc:spChg chg="mod">
          <ac:chgData name="Tuy, Pétala" userId="7720f7f0-6308-4007-9f4b-90016dcab01d" providerId="ADAL" clId="{6E7C28E6-1159-4D08-933A-090DD83B5B8C}" dt="2020-07-29T00:39:01.273" v="1589"/>
          <ac:spMkLst>
            <pc:docMk/>
            <pc:sldMk cId="1332149071" sldId="277"/>
            <ac:spMk id="2" creationId="{F90E8E11-5994-4C13-AB5E-82BB6EC5CA73}"/>
          </ac:spMkLst>
        </pc:spChg>
        <pc:spChg chg="mod">
          <ac:chgData name="Tuy, Pétala" userId="7720f7f0-6308-4007-9f4b-90016dcab01d" providerId="ADAL" clId="{6E7C28E6-1159-4D08-933A-090DD83B5B8C}" dt="2020-07-30T21:46:51.847" v="3792" actId="20577"/>
          <ac:spMkLst>
            <pc:docMk/>
            <pc:sldMk cId="1332149071" sldId="277"/>
            <ac:spMk id="3" creationId="{636C4535-A351-4AD8-B5A7-A042475A32E0}"/>
          </ac:spMkLst>
        </pc:spChg>
      </pc:sldChg>
      <pc:sldChg chg="del">
        <pc:chgData name="Tuy, Pétala" userId="7720f7f0-6308-4007-9f4b-90016dcab01d" providerId="ADAL" clId="{6E7C28E6-1159-4D08-933A-090DD83B5B8C}" dt="2020-07-28T02:54:16.395" v="39" actId="2696"/>
        <pc:sldMkLst>
          <pc:docMk/>
          <pc:sldMk cId="2666696422" sldId="278"/>
        </pc:sldMkLst>
      </pc:sldChg>
      <pc:sldChg chg="modSp add del">
        <pc:chgData name="Tuy, Pétala" userId="7720f7f0-6308-4007-9f4b-90016dcab01d" providerId="ADAL" clId="{6E7C28E6-1159-4D08-933A-090DD83B5B8C}" dt="2020-07-29T01:17:22.809" v="2145" actId="2696"/>
        <pc:sldMkLst>
          <pc:docMk/>
          <pc:sldMk cId="4184559254" sldId="278"/>
        </pc:sldMkLst>
        <pc:spChg chg="mod">
          <ac:chgData name="Tuy, Pétala" userId="7720f7f0-6308-4007-9f4b-90016dcab01d" providerId="ADAL" clId="{6E7C28E6-1159-4D08-933A-090DD83B5B8C}" dt="2020-07-29T01:08:24.660" v="2081"/>
          <ac:spMkLst>
            <pc:docMk/>
            <pc:sldMk cId="4184559254" sldId="278"/>
            <ac:spMk id="2" creationId="{8DBAE7C5-067D-4CB7-8AE4-1D5908592C75}"/>
          </ac:spMkLst>
        </pc:spChg>
        <pc:spChg chg="mod">
          <ac:chgData name="Tuy, Pétala" userId="7720f7f0-6308-4007-9f4b-90016dcab01d" providerId="ADAL" clId="{6E7C28E6-1159-4D08-933A-090DD83B5B8C}" dt="2020-07-29T01:08:49.147" v="2090" actId="20577"/>
          <ac:spMkLst>
            <pc:docMk/>
            <pc:sldMk cId="4184559254" sldId="278"/>
            <ac:spMk id="3" creationId="{3FBDCF02-F354-4BBC-AD54-2D41E8317A9B}"/>
          </ac:spMkLst>
        </pc:spChg>
      </pc:sldChg>
      <pc:sldChg chg="del">
        <pc:chgData name="Tuy, Pétala" userId="7720f7f0-6308-4007-9f4b-90016dcab01d" providerId="ADAL" clId="{6E7C28E6-1159-4D08-933A-090DD83B5B8C}" dt="2020-07-28T02:54:16.411" v="40" actId="2696"/>
        <pc:sldMkLst>
          <pc:docMk/>
          <pc:sldMk cId="910180340" sldId="279"/>
        </pc:sldMkLst>
      </pc:sldChg>
      <pc:sldChg chg="modSp add">
        <pc:chgData name="Tuy, Pétala" userId="7720f7f0-6308-4007-9f4b-90016dcab01d" providerId="ADAL" clId="{6E7C28E6-1159-4D08-933A-090DD83B5B8C}" dt="2020-07-30T21:47:46.798" v="3800" actId="113"/>
        <pc:sldMkLst>
          <pc:docMk/>
          <pc:sldMk cId="2676406125" sldId="279"/>
        </pc:sldMkLst>
        <pc:spChg chg="mod">
          <ac:chgData name="Tuy, Pétala" userId="7720f7f0-6308-4007-9f4b-90016dcab01d" providerId="ADAL" clId="{6E7C28E6-1159-4D08-933A-090DD83B5B8C}" dt="2020-07-29T01:01:06.672" v="1815"/>
          <ac:spMkLst>
            <pc:docMk/>
            <pc:sldMk cId="2676406125" sldId="279"/>
            <ac:spMk id="2" creationId="{12E9657D-DE82-4945-8DFA-15D5D0117DEE}"/>
          </ac:spMkLst>
        </pc:spChg>
        <pc:spChg chg="mod">
          <ac:chgData name="Tuy, Pétala" userId="7720f7f0-6308-4007-9f4b-90016dcab01d" providerId="ADAL" clId="{6E7C28E6-1159-4D08-933A-090DD83B5B8C}" dt="2020-07-30T21:47:46.798" v="3800" actId="113"/>
          <ac:spMkLst>
            <pc:docMk/>
            <pc:sldMk cId="2676406125" sldId="279"/>
            <ac:spMk id="3" creationId="{8B547D9F-6036-4AB9-9BF0-352ECD412144}"/>
          </ac:spMkLst>
        </pc:spChg>
      </pc:sldChg>
      <pc:sldChg chg="modSp add">
        <pc:chgData name="Tuy, Pétala" userId="7720f7f0-6308-4007-9f4b-90016dcab01d" providerId="ADAL" clId="{6E7C28E6-1159-4D08-933A-090DD83B5B8C}" dt="2020-07-29T01:17:12.983" v="2142"/>
        <pc:sldMkLst>
          <pc:docMk/>
          <pc:sldMk cId="2247769186" sldId="280"/>
        </pc:sldMkLst>
        <pc:spChg chg="mod">
          <ac:chgData name="Tuy, Pétala" userId="7720f7f0-6308-4007-9f4b-90016dcab01d" providerId="ADAL" clId="{6E7C28E6-1159-4D08-933A-090DD83B5B8C}" dt="2020-07-29T01:17:12.983" v="2142"/>
          <ac:spMkLst>
            <pc:docMk/>
            <pc:sldMk cId="2247769186" sldId="280"/>
            <ac:spMk id="2" creationId="{7C73F26A-C372-4303-A4B0-66505885BDBA}"/>
          </ac:spMkLst>
        </pc:spChg>
        <pc:spChg chg="mod">
          <ac:chgData name="Tuy, Pétala" userId="7720f7f0-6308-4007-9f4b-90016dcab01d" providerId="ADAL" clId="{6E7C28E6-1159-4D08-933A-090DD83B5B8C}" dt="2020-07-29T01:16:46.404" v="2141" actId="20577"/>
          <ac:spMkLst>
            <pc:docMk/>
            <pc:sldMk cId="2247769186" sldId="280"/>
            <ac:spMk id="3" creationId="{A7000179-20ED-441A-82A8-DA9DFF0CCDB3}"/>
          </ac:spMkLst>
        </pc:spChg>
      </pc:sldChg>
      <pc:sldChg chg="del">
        <pc:chgData name="Tuy, Pétala" userId="7720f7f0-6308-4007-9f4b-90016dcab01d" providerId="ADAL" clId="{6E7C28E6-1159-4D08-933A-090DD83B5B8C}" dt="2020-07-28T02:54:16.426" v="41" actId="2696"/>
        <pc:sldMkLst>
          <pc:docMk/>
          <pc:sldMk cId="3555818475" sldId="280"/>
        </pc:sldMkLst>
      </pc:sldChg>
      <pc:sldChg chg="del">
        <pc:chgData name="Tuy, Pétala" userId="7720f7f0-6308-4007-9f4b-90016dcab01d" providerId="ADAL" clId="{6E7C28E6-1159-4D08-933A-090DD83B5B8C}" dt="2020-07-28T02:54:16.442" v="42" actId="2696"/>
        <pc:sldMkLst>
          <pc:docMk/>
          <pc:sldMk cId="451868238" sldId="281"/>
        </pc:sldMkLst>
      </pc:sldChg>
      <pc:sldChg chg="addSp modSp add">
        <pc:chgData name="Tuy, Pétala" userId="7720f7f0-6308-4007-9f4b-90016dcab01d" providerId="ADAL" clId="{6E7C28E6-1159-4D08-933A-090DD83B5B8C}" dt="2020-07-30T23:08:01.311" v="3964" actId="20577"/>
        <pc:sldMkLst>
          <pc:docMk/>
          <pc:sldMk cId="2719265765" sldId="281"/>
        </pc:sldMkLst>
        <pc:spChg chg="mod">
          <ac:chgData name="Tuy, Pétala" userId="7720f7f0-6308-4007-9f4b-90016dcab01d" providerId="ADAL" clId="{6E7C28E6-1159-4D08-933A-090DD83B5B8C}" dt="2020-07-30T21:48:44.087" v="3813" actId="1076"/>
          <ac:spMkLst>
            <pc:docMk/>
            <pc:sldMk cId="2719265765" sldId="281"/>
            <ac:spMk id="2" creationId="{49F93CF6-874F-4F59-B3DD-D31F329F9469}"/>
          </ac:spMkLst>
        </pc:spChg>
        <pc:spChg chg="mod">
          <ac:chgData name="Tuy, Pétala" userId="7720f7f0-6308-4007-9f4b-90016dcab01d" providerId="ADAL" clId="{6E7C28E6-1159-4D08-933A-090DD83B5B8C}" dt="2020-07-30T23:08:01.311" v="3964" actId="20577"/>
          <ac:spMkLst>
            <pc:docMk/>
            <pc:sldMk cId="2719265765" sldId="281"/>
            <ac:spMk id="3" creationId="{105B1BD3-3DF7-4C59-B9F7-6604FDF7990B}"/>
          </ac:spMkLst>
        </pc:spChg>
        <pc:spChg chg="add mod">
          <ac:chgData name="Tuy, Pétala" userId="7720f7f0-6308-4007-9f4b-90016dcab01d" providerId="ADAL" clId="{6E7C28E6-1159-4D08-933A-090DD83B5B8C}" dt="2020-07-30T21:52:26.879" v="3909" actId="1076"/>
          <ac:spMkLst>
            <pc:docMk/>
            <pc:sldMk cId="2719265765" sldId="281"/>
            <ac:spMk id="4" creationId="{7CC0EF4A-BE7C-43B9-96FB-F2C2E73DFFBB}"/>
          </ac:spMkLst>
        </pc:spChg>
      </pc:sldChg>
      <pc:sldChg chg="del">
        <pc:chgData name="Tuy, Pétala" userId="7720f7f0-6308-4007-9f4b-90016dcab01d" providerId="ADAL" clId="{6E7C28E6-1159-4D08-933A-090DD83B5B8C}" dt="2020-07-28T02:54:16.458" v="43" actId="2696"/>
        <pc:sldMkLst>
          <pc:docMk/>
          <pc:sldMk cId="2142807121" sldId="282"/>
        </pc:sldMkLst>
      </pc:sldChg>
      <pc:sldChg chg="addSp modSp add">
        <pc:chgData name="Tuy, Pétala" userId="7720f7f0-6308-4007-9f4b-90016dcab01d" providerId="ADAL" clId="{6E7C28E6-1159-4D08-933A-090DD83B5B8C}" dt="2020-07-30T21:52:52.284" v="3911" actId="1076"/>
        <pc:sldMkLst>
          <pc:docMk/>
          <pc:sldMk cId="2348806974" sldId="282"/>
        </pc:sldMkLst>
        <pc:spChg chg="mod">
          <ac:chgData name="Tuy, Pétala" userId="7720f7f0-6308-4007-9f4b-90016dcab01d" providerId="ADAL" clId="{6E7C28E6-1159-4D08-933A-090DD83B5B8C}" dt="2020-07-29T01:26:10.236" v="2369"/>
          <ac:spMkLst>
            <pc:docMk/>
            <pc:sldMk cId="2348806974" sldId="282"/>
            <ac:spMk id="2" creationId="{5CEFF402-1139-44F3-A9FD-CCA611C56F19}"/>
          </ac:spMkLst>
        </pc:spChg>
        <pc:spChg chg="mod">
          <ac:chgData name="Tuy, Pétala" userId="7720f7f0-6308-4007-9f4b-90016dcab01d" providerId="ADAL" clId="{6E7C28E6-1159-4D08-933A-090DD83B5B8C}" dt="2020-07-29T01:27:48.710" v="2410" actId="20577"/>
          <ac:spMkLst>
            <pc:docMk/>
            <pc:sldMk cId="2348806974" sldId="282"/>
            <ac:spMk id="3" creationId="{838533A1-6CD5-43B7-83A9-30FC587A5A3C}"/>
          </ac:spMkLst>
        </pc:spChg>
        <pc:picChg chg="add mod">
          <ac:chgData name="Tuy, Pétala" userId="7720f7f0-6308-4007-9f4b-90016dcab01d" providerId="ADAL" clId="{6E7C28E6-1159-4D08-933A-090DD83B5B8C}" dt="2020-07-30T21:52:52.284" v="3911" actId="1076"/>
          <ac:picMkLst>
            <pc:docMk/>
            <pc:sldMk cId="2348806974" sldId="282"/>
            <ac:picMk id="4" creationId="{81FF42EA-2BC3-4FE6-BC1A-278240FA958C}"/>
          </ac:picMkLst>
        </pc:picChg>
      </pc:sldChg>
      <pc:sldChg chg="del">
        <pc:chgData name="Tuy, Pétala" userId="7720f7f0-6308-4007-9f4b-90016dcab01d" providerId="ADAL" clId="{6E7C28E6-1159-4D08-933A-090DD83B5B8C}" dt="2020-07-28T02:54:16.489" v="44" actId="2696"/>
        <pc:sldMkLst>
          <pc:docMk/>
          <pc:sldMk cId="3824288628" sldId="283"/>
        </pc:sldMkLst>
      </pc:sldChg>
      <pc:sldChg chg="modSp add">
        <pc:chgData name="Tuy, Pétala" userId="7720f7f0-6308-4007-9f4b-90016dcab01d" providerId="ADAL" clId="{6E7C28E6-1159-4D08-933A-090DD83B5B8C}" dt="2020-07-30T21:54:12.846" v="3931" actId="207"/>
        <pc:sldMkLst>
          <pc:docMk/>
          <pc:sldMk cId="4082655654" sldId="283"/>
        </pc:sldMkLst>
        <pc:spChg chg="mod">
          <ac:chgData name="Tuy, Pétala" userId="7720f7f0-6308-4007-9f4b-90016dcab01d" providerId="ADAL" clId="{6E7C28E6-1159-4D08-933A-090DD83B5B8C}" dt="2020-07-29T01:31:49.130" v="2416"/>
          <ac:spMkLst>
            <pc:docMk/>
            <pc:sldMk cId="4082655654" sldId="283"/>
            <ac:spMk id="2" creationId="{1DD5B12A-2657-44A2-A34E-F9D515D8D3FF}"/>
          </ac:spMkLst>
        </pc:spChg>
        <pc:spChg chg="mod">
          <ac:chgData name="Tuy, Pétala" userId="7720f7f0-6308-4007-9f4b-90016dcab01d" providerId="ADAL" clId="{6E7C28E6-1159-4D08-933A-090DD83B5B8C}" dt="2020-07-30T21:54:12.846" v="3931" actId="207"/>
          <ac:spMkLst>
            <pc:docMk/>
            <pc:sldMk cId="4082655654" sldId="283"/>
            <ac:spMk id="3" creationId="{22C08C75-49B1-4C76-B581-692C9D7F0F39}"/>
          </ac:spMkLst>
        </pc:spChg>
      </pc:sldChg>
      <pc:sldChg chg="del">
        <pc:chgData name="Tuy, Pétala" userId="7720f7f0-6308-4007-9f4b-90016dcab01d" providerId="ADAL" clId="{6E7C28E6-1159-4D08-933A-090DD83B5B8C}" dt="2020-07-28T02:54:16.504" v="45" actId="2696"/>
        <pc:sldMkLst>
          <pc:docMk/>
          <pc:sldMk cId="861483751" sldId="284"/>
        </pc:sldMkLst>
      </pc:sldChg>
      <pc:sldChg chg="modSp add">
        <pc:chgData name="Tuy, Pétala" userId="7720f7f0-6308-4007-9f4b-90016dcab01d" providerId="ADAL" clId="{6E7C28E6-1159-4D08-933A-090DD83B5B8C}" dt="2020-07-30T21:54:34.497" v="3934" actId="113"/>
        <pc:sldMkLst>
          <pc:docMk/>
          <pc:sldMk cId="3663994652" sldId="284"/>
        </pc:sldMkLst>
        <pc:spChg chg="mod">
          <ac:chgData name="Tuy, Pétala" userId="7720f7f0-6308-4007-9f4b-90016dcab01d" providerId="ADAL" clId="{6E7C28E6-1159-4D08-933A-090DD83B5B8C}" dt="2020-07-29T01:37:35.249" v="2489"/>
          <ac:spMkLst>
            <pc:docMk/>
            <pc:sldMk cId="3663994652" sldId="284"/>
            <ac:spMk id="2" creationId="{183A890E-CAAB-48D5-B92D-898F5F1A326E}"/>
          </ac:spMkLst>
        </pc:spChg>
        <pc:spChg chg="mod">
          <ac:chgData name="Tuy, Pétala" userId="7720f7f0-6308-4007-9f4b-90016dcab01d" providerId="ADAL" clId="{6E7C28E6-1159-4D08-933A-090DD83B5B8C}" dt="2020-07-30T21:54:34.497" v="3934" actId="113"/>
          <ac:spMkLst>
            <pc:docMk/>
            <pc:sldMk cId="3663994652" sldId="284"/>
            <ac:spMk id="3" creationId="{3A909D77-7A23-4E72-A53B-B8DB2EA9C2BA}"/>
          </ac:spMkLst>
        </pc:spChg>
      </pc:sldChg>
      <pc:sldChg chg="addSp modSp add">
        <pc:chgData name="Tuy, Pétala" userId="7720f7f0-6308-4007-9f4b-90016dcab01d" providerId="ADAL" clId="{6E7C28E6-1159-4D08-933A-090DD83B5B8C}" dt="2020-07-30T21:54:58.588" v="3942" actId="14100"/>
        <pc:sldMkLst>
          <pc:docMk/>
          <pc:sldMk cId="1199421542" sldId="285"/>
        </pc:sldMkLst>
        <pc:spChg chg="mod">
          <ac:chgData name="Tuy, Pétala" userId="7720f7f0-6308-4007-9f4b-90016dcab01d" providerId="ADAL" clId="{6E7C28E6-1159-4D08-933A-090DD83B5B8C}" dt="2020-07-29T01:46:59.032" v="2565"/>
          <ac:spMkLst>
            <pc:docMk/>
            <pc:sldMk cId="1199421542" sldId="285"/>
            <ac:spMk id="2" creationId="{8DE24A10-F065-4C86-8E61-1F9D4B4E6FD9}"/>
          </ac:spMkLst>
        </pc:spChg>
        <pc:spChg chg="mod">
          <ac:chgData name="Tuy, Pétala" userId="7720f7f0-6308-4007-9f4b-90016dcab01d" providerId="ADAL" clId="{6E7C28E6-1159-4D08-933A-090DD83B5B8C}" dt="2020-07-30T21:54:58.588" v="3942" actId="14100"/>
          <ac:spMkLst>
            <pc:docMk/>
            <pc:sldMk cId="1199421542" sldId="285"/>
            <ac:spMk id="3" creationId="{C4FBC69A-B8FF-4E7B-8A74-F1C4D6A0092F}"/>
          </ac:spMkLst>
        </pc:spChg>
        <pc:picChg chg="add mod">
          <ac:chgData name="Tuy, Pétala" userId="7720f7f0-6308-4007-9f4b-90016dcab01d" providerId="ADAL" clId="{6E7C28E6-1159-4D08-933A-090DD83B5B8C}" dt="2020-07-30T21:54:56.487" v="3941" actId="1076"/>
          <ac:picMkLst>
            <pc:docMk/>
            <pc:sldMk cId="1199421542" sldId="285"/>
            <ac:picMk id="4" creationId="{74115E81-7ED0-41F8-9381-190D237E69B0}"/>
          </ac:picMkLst>
        </pc:picChg>
      </pc:sldChg>
      <pc:sldChg chg="del">
        <pc:chgData name="Tuy, Pétala" userId="7720f7f0-6308-4007-9f4b-90016dcab01d" providerId="ADAL" clId="{6E7C28E6-1159-4D08-933A-090DD83B5B8C}" dt="2020-07-28T02:54:16.364" v="37" actId="2696"/>
        <pc:sldMkLst>
          <pc:docMk/>
          <pc:sldMk cId="3654798982" sldId="285"/>
        </pc:sldMkLst>
      </pc:sldChg>
      <pc:sldChg chg="del">
        <pc:chgData name="Tuy, Pétala" userId="7720f7f0-6308-4007-9f4b-90016dcab01d" providerId="ADAL" clId="{6E7C28E6-1159-4D08-933A-090DD83B5B8C}" dt="2020-07-28T02:54:16.348" v="36" actId="2696"/>
        <pc:sldMkLst>
          <pc:docMk/>
          <pc:sldMk cId="3002072514" sldId="286"/>
        </pc:sldMkLst>
      </pc:sldChg>
      <pc:sldChg chg="addSp modSp add">
        <pc:chgData name="Tuy, Pétala" userId="7720f7f0-6308-4007-9f4b-90016dcab01d" providerId="ADAL" clId="{6E7C28E6-1159-4D08-933A-090DD83B5B8C}" dt="2020-07-30T21:55:48.274" v="3943" actId="113"/>
        <pc:sldMkLst>
          <pc:docMk/>
          <pc:sldMk cId="3888523400" sldId="286"/>
        </pc:sldMkLst>
        <pc:spChg chg="mod">
          <ac:chgData name="Tuy, Pétala" userId="7720f7f0-6308-4007-9f4b-90016dcab01d" providerId="ADAL" clId="{6E7C28E6-1159-4D08-933A-090DD83B5B8C}" dt="2020-07-29T02:01:57.357" v="2677"/>
          <ac:spMkLst>
            <pc:docMk/>
            <pc:sldMk cId="3888523400" sldId="286"/>
            <ac:spMk id="2" creationId="{CB829BD9-3C62-445A-B071-898CA78CD17F}"/>
          </ac:spMkLst>
        </pc:spChg>
        <pc:spChg chg="mod">
          <ac:chgData name="Tuy, Pétala" userId="7720f7f0-6308-4007-9f4b-90016dcab01d" providerId="ADAL" clId="{6E7C28E6-1159-4D08-933A-090DD83B5B8C}" dt="2020-07-30T21:55:48.274" v="3943" actId="113"/>
          <ac:spMkLst>
            <pc:docMk/>
            <pc:sldMk cId="3888523400" sldId="286"/>
            <ac:spMk id="3" creationId="{E880DE6B-A2C9-4824-B944-8A6EA72E4C19}"/>
          </ac:spMkLst>
        </pc:spChg>
        <pc:picChg chg="add mod">
          <ac:chgData name="Tuy, Pétala" userId="7720f7f0-6308-4007-9f4b-90016dcab01d" providerId="ADAL" clId="{6E7C28E6-1159-4D08-933A-090DD83B5B8C}" dt="2020-07-29T02:04:17.806" v="2833" actId="1038"/>
          <ac:picMkLst>
            <pc:docMk/>
            <pc:sldMk cId="3888523400" sldId="286"/>
            <ac:picMk id="4" creationId="{A31ED20F-520C-4E15-B467-E4885A92406B}"/>
          </ac:picMkLst>
        </pc:picChg>
      </pc:sldChg>
      <pc:sldChg chg="addSp modSp add">
        <pc:chgData name="Tuy, Pétala" userId="7720f7f0-6308-4007-9f4b-90016dcab01d" providerId="ADAL" clId="{6E7C28E6-1159-4D08-933A-090DD83B5B8C}" dt="2020-07-29T02:08:09.845" v="3020" actId="1076"/>
        <pc:sldMkLst>
          <pc:docMk/>
          <pc:sldMk cId="2511233830" sldId="287"/>
        </pc:sldMkLst>
        <pc:spChg chg="mod">
          <ac:chgData name="Tuy, Pétala" userId="7720f7f0-6308-4007-9f4b-90016dcab01d" providerId="ADAL" clId="{6E7C28E6-1159-4D08-933A-090DD83B5B8C}" dt="2020-07-29T02:02:15.507" v="2681"/>
          <ac:spMkLst>
            <pc:docMk/>
            <pc:sldMk cId="2511233830" sldId="287"/>
            <ac:spMk id="2" creationId="{5770B25B-D1DD-402F-9E28-4D7DCA864E3C}"/>
          </ac:spMkLst>
        </pc:spChg>
        <pc:spChg chg="mod">
          <ac:chgData name="Tuy, Pétala" userId="7720f7f0-6308-4007-9f4b-90016dcab01d" providerId="ADAL" clId="{6E7C28E6-1159-4D08-933A-090DD83B5B8C}" dt="2020-07-29T02:07:52.315" v="3016" actId="20577"/>
          <ac:spMkLst>
            <pc:docMk/>
            <pc:sldMk cId="2511233830" sldId="287"/>
            <ac:spMk id="3" creationId="{754ED2A1-0358-4AD8-9508-5F927CFAEAED}"/>
          </ac:spMkLst>
        </pc:spChg>
        <pc:picChg chg="add mod">
          <ac:chgData name="Tuy, Pétala" userId="7720f7f0-6308-4007-9f4b-90016dcab01d" providerId="ADAL" clId="{6E7C28E6-1159-4D08-933A-090DD83B5B8C}" dt="2020-07-29T02:08:09.845" v="3020" actId="1076"/>
          <ac:picMkLst>
            <pc:docMk/>
            <pc:sldMk cId="2511233830" sldId="287"/>
            <ac:picMk id="4" creationId="{8BF41FED-53D5-4479-914B-F3483933F34F}"/>
          </ac:picMkLst>
        </pc:picChg>
      </pc:sldChg>
      <pc:sldChg chg="del">
        <pc:chgData name="Tuy, Pétala" userId="7720f7f0-6308-4007-9f4b-90016dcab01d" providerId="ADAL" clId="{6E7C28E6-1159-4D08-933A-090DD83B5B8C}" dt="2020-07-28T02:54:16.379" v="38" actId="2696"/>
        <pc:sldMkLst>
          <pc:docMk/>
          <pc:sldMk cId="2815655829" sldId="287"/>
        </pc:sldMkLst>
      </pc:sldChg>
      <pc:sldChg chg="modSp add">
        <pc:chgData name="Tuy, Pétala" userId="7720f7f0-6308-4007-9f4b-90016dcab01d" providerId="ADAL" clId="{6E7C28E6-1159-4D08-933A-090DD83B5B8C}" dt="2020-07-29T02:18:31.799" v="3251"/>
        <pc:sldMkLst>
          <pc:docMk/>
          <pc:sldMk cId="2184322131" sldId="288"/>
        </pc:sldMkLst>
        <pc:spChg chg="mod">
          <ac:chgData name="Tuy, Pétala" userId="7720f7f0-6308-4007-9f4b-90016dcab01d" providerId="ADAL" clId="{6E7C28E6-1159-4D08-933A-090DD83B5B8C}" dt="2020-07-29T02:02:17.225" v="2682"/>
          <ac:spMkLst>
            <pc:docMk/>
            <pc:sldMk cId="2184322131" sldId="288"/>
            <ac:spMk id="2" creationId="{D1650C05-30F1-42DC-BB0C-E3E2DBFC4783}"/>
          </ac:spMkLst>
        </pc:spChg>
        <pc:spChg chg="mod">
          <ac:chgData name="Tuy, Pétala" userId="7720f7f0-6308-4007-9f4b-90016dcab01d" providerId="ADAL" clId="{6E7C28E6-1159-4D08-933A-090DD83B5B8C}" dt="2020-07-29T02:18:31.799" v="3251"/>
          <ac:spMkLst>
            <pc:docMk/>
            <pc:sldMk cId="2184322131" sldId="288"/>
            <ac:spMk id="3" creationId="{B8A28938-1F8D-4D6E-9AD6-B10EEAF57A66}"/>
          </ac:spMkLst>
        </pc:spChg>
      </pc:sldChg>
      <pc:sldChg chg="del">
        <pc:chgData name="Tuy, Pétala" userId="7720f7f0-6308-4007-9f4b-90016dcab01d" providerId="ADAL" clId="{6E7C28E6-1159-4D08-933A-090DD83B5B8C}" dt="2020-07-28T02:54:16.520" v="46" actId="2696"/>
        <pc:sldMkLst>
          <pc:docMk/>
          <pc:sldMk cId="3155357201" sldId="288"/>
        </pc:sldMkLst>
      </pc:sldChg>
      <pc:sldChg chg="addSp modSp add">
        <pc:chgData name="Tuy, Pétala" userId="7720f7f0-6308-4007-9f4b-90016dcab01d" providerId="ADAL" clId="{6E7C28E6-1159-4D08-933A-090DD83B5B8C}" dt="2020-07-29T02:21:01.933" v="3268" actId="1076"/>
        <pc:sldMkLst>
          <pc:docMk/>
          <pc:sldMk cId="3576397300" sldId="289"/>
        </pc:sldMkLst>
        <pc:spChg chg="mod">
          <ac:chgData name="Tuy, Pétala" userId="7720f7f0-6308-4007-9f4b-90016dcab01d" providerId="ADAL" clId="{6E7C28E6-1159-4D08-933A-090DD83B5B8C}" dt="2020-07-29T02:20:12.607" v="3255"/>
          <ac:spMkLst>
            <pc:docMk/>
            <pc:sldMk cId="3576397300" sldId="289"/>
            <ac:spMk id="2" creationId="{F72F7564-3D44-45AC-8961-E52AE4A8F5DD}"/>
          </ac:spMkLst>
        </pc:spChg>
        <pc:spChg chg="mod">
          <ac:chgData name="Tuy, Pétala" userId="7720f7f0-6308-4007-9f4b-90016dcab01d" providerId="ADAL" clId="{6E7C28E6-1159-4D08-933A-090DD83B5B8C}" dt="2020-07-29T02:20:43.793" v="3264" actId="20577"/>
          <ac:spMkLst>
            <pc:docMk/>
            <pc:sldMk cId="3576397300" sldId="289"/>
            <ac:spMk id="3" creationId="{7EAD177B-7D2A-42A5-B834-7FF0CA2AD7AF}"/>
          </ac:spMkLst>
        </pc:spChg>
        <pc:picChg chg="add mod">
          <ac:chgData name="Tuy, Pétala" userId="7720f7f0-6308-4007-9f4b-90016dcab01d" providerId="ADAL" clId="{6E7C28E6-1159-4D08-933A-090DD83B5B8C}" dt="2020-07-29T02:21:01.933" v="3268" actId="1076"/>
          <ac:picMkLst>
            <pc:docMk/>
            <pc:sldMk cId="3576397300" sldId="289"/>
            <ac:picMk id="4" creationId="{B63523B7-F2A3-48EF-95B7-CFCC0B54EF7F}"/>
          </ac:picMkLst>
        </pc:picChg>
      </pc:sldChg>
      <pc:sldChg chg="del">
        <pc:chgData name="Tuy, Pétala" userId="7720f7f0-6308-4007-9f4b-90016dcab01d" providerId="ADAL" clId="{6E7C28E6-1159-4D08-933A-090DD83B5B8C}" dt="2020-07-28T02:54:16.551" v="47" actId="2696"/>
        <pc:sldMkLst>
          <pc:docMk/>
          <pc:sldMk cId="3937922616" sldId="289"/>
        </pc:sldMkLst>
      </pc:sldChg>
      <pc:sldChg chg="del">
        <pc:chgData name="Tuy, Pétala" userId="7720f7f0-6308-4007-9f4b-90016dcab01d" providerId="ADAL" clId="{6E7C28E6-1159-4D08-933A-090DD83B5B8C}" dt="2020-07-28T02:54:16.582" v="48" actId="2696"/>
        <pc:sldMkLst>
          <pc:docMk/>
          <pc:sldMk cId="228300465" sldId="290"/>
        </pc:sldMkLst>
      </pc:sldChg>
      <pc:sldChg chg="modSp add ord">
        <pc:chgData name="Tuy, Pétala" userId="7720f7f0-6308-4007-9f4b-90016dcab01d" providerId="ADAL" clId="{6E7C28E6-1159-4D08-933A-090DD83B5B8C}" dt="2020-07-30T23:22:37.542" v="3967" actId="20577"/>
        <pc:sldMkLst>
          <pc:docMk/>
          <pc:sldMk cId="893276365" sldId="290"/>
        </pc:sldMkLst>
        <pc:spChg chg="mod">
          <ac:chgData name="Tuy, Pétala" userId="7720f7f0-6308-4007-9f4b-90016dcab01d" providerId="ADAL" clId="{6E7C28E6-1159-4D08-933A-090DD83B5B8C}" dt="2020-07-30T23:22:37.542" v="3967" actId="20577"/>
          <ac:spMkLst>
            <pc:docMk/>
            <pc:sldMk cId="893276365" sldId="290"/>
            <ac:spMk id="3" creationId="{A7000179-20ED-441A-82A8-DA9DFF0CCDB3}"/>
          </ac:spMkLst>
        </pc:spChg>
      </pc:sldChg>
      <pc:sldChg chg="modSp add">
        <pc:chgData name="Tuy, Pétala" userId="7720f7f0-6308-4007-9f4b-90016dcab01d" providerId="ADAL" clId="{6E7C28E6-1159-4D08-933A-090DD83B5B8C}" dt="2020-07-29T02:44:17.004" v="3360" actId="20577"/>
        <pc:sldMkLst>
          <pc:docMk/>
          <pc:sldMk cId="1171894281" sldId="291"/>
        </pc:sldMkLst>
        <pc:spChg chg="mod">
          <ac:chgData name="Tuy, Pétala" userId="7720f7f0-6308-4007-9f4b-90016dcab01d" providerId="ADAL" clId="{6E7C28E6-1159-4D08-933A-090DD83B5B8C}" dt="2020-07-29T02:22:28.863" v="3270"/>
          <ac:spMkLst>
            <pc:docMk/>
            <pc:sldMk cId="1171894281" sldId="291"/>
            <ac:spMk id="2" creationId="{F10324E2-EBBC-4404-8669-4A167F42C5D7}"/>
          </ac:spMkLst>
        </pc:spChg>
        <pc:spChg chg="mod">
          <ac:chgData name="Tuy, Pétala" userId="7720f7f0-6308-4007-9f4b-90016dcab01d" providerId="ADAL" clId="{6E7C28E6-1159-4D08-933A-090DD83B5B8C}" dt="2020-07-29T02:44:17.004" v="3360" actId="20577"/>
          <ac:spMkLst>
            <pc:docMk/>
            <pc:sldMk cId="1171894281" sldId="291"/>
            <ac:spMk id="3" creationId="{8D755349-6CAF-4843-A3B9-0DAAB9994984}"/>
          </ac:spMkLst>
        </pc:spChg>
      </pc:sldChg>
      <pc:sldChg chg="del">
        <pc:chgData name="Tuy, Pétala" userId="7720f7f0-6308-4007-9f4b-90016dcab01d" providerId="ADAL" clId="{6E7C28E6-1159-4D08-933A-090DD83B5B8C}" dt="2020-07-28T02:54:16.595" v="49" actId="2696"/>
        <pc:sldMkLst>
          <pc:docMk/>
          <pc:sldMk cId="3990499938" sldId="291"/>
        </pc:sldMkLst>
      </pc:sldChg>
      <pc:sldChg chg="del">
        <pc:chgData name="Tuy, Pétala" userId="7720f7f0-6308-4007-9f4b-90016dcab01d" providerId="ADAL" clId="{6E7C28E6-1159-4D08-933A-090DD83B5B8C}" dt="2020-07-28T02:54:16.626" v="50" actId="2696"/>
        <pc:sldMkLst>
          <pc:docMk/>
          <pc:sldMk cId="153983390" sldId="292"/>
        </pc:sldMkLst>
      </pc:sldChg>
      <pc:sldChg chg="addSp modSp add">
        <pc:chgData name="Tuy, Pétala" userId="7720f7f0-6308-4007-9f4b-90016dcab01d" providerId="ADAL" clId="{6E7C28E6-1159-4D08-933A-090DD83B5B8C}" dt="2020-07-29T02:45:15.510" v="3368" actId="20577"/>
        <pc:sldMkLst>
          <pc:docMk/>
          <pc:sldMk cId="2086253141" sldId="292"/>
        </pc:sldMkLst>
        <pc:spChg chg="mod">
          <ac:chgData name="Tuy, Pétala" userId="7720f7f0-6308-4007-9f4b-90016dcab01d" providerId="ADAL" clId="{6E7C28E6-1159-4D08-933A-090DD83B5B8C}" dt="2020-07-29T02:44:34.224" v="3363"/>
          <ac:spMkLst>
            <pc:docMk/>
            <pc:sldMk cId="2086253141" sldId="292"/>
            <ac:spMk id="2" creationId="{49A14C8E-2ABD-46CF-B891-B104CC5B2AFF}"/>
          </ac:spMkLst>
        </pc:spChg>
        <pc:spChg chg="mod">
          <ac:chgData name="Tuy, Pétala" userId="7720f7f0-6308-4007-9f4b-90016dcab01d" providerId="ADAL" clId="{6E7C28E6-1159-4D08-933A-090DD83B5B8C}" dt="2020-07-29T02:45:15.510" v="3368" actId="20577"/>
          <ac:spMkLst>
            <pc:docMk/>
            <pc:sldMk cId="2086253141" sldId="292"/>
            <ac:spMk id="3" creationId="{D67FF68C-C79D-4401-9D24-00CEB69D61C0}"/>
          </ac:spMkLst>
        </pc:spChg>
        <pc:picChg chg="add mod">
          <ac:chgData name="Tuy, Pétala" userId="7720f7f0-6308-4007-9f4b-90016dcab01d" providerId="ADAL" clId="{6E7C28E6-1159-4D08-933A-090DD83B5B8C}" dt="2020-07-29T02:45:06.967" v="3367" actId="1076"/>
          <ac:picMkLst>
            <pc:docMk/>
            <pc:sldMk cId="2086253141" sldId="292"/>
            <ac:picMk id="4" creationId="{B940C1BF-48DC-4AB2-B3D9-EC537CD5BDD7}"/>
          </ac:picMkLst>
        </pc:picChg>
      </pc:sldChg>
      <pc:sldChg chg="del">
        <pc:chgData name="Tuy, Pétala" userId="7720f7f0-6308-4007-9f4b-90016dcab01d" providerId="ADAL" clId="{6E7C28E6-1159-4D08-933A-090DD83B5B8C}" dt="2020-07-28T02:54:16.200" v="27" actId="2696"/>
        <pc:sldMkLst>
          <pc:docMk/>
          <pc:sldMk cId="43722092" sldId="293"/>
        </pc:sldMkLst>
      </pc:sldChg>
      <pc:sldChg chg="modSp add">
        <pc:chgData name="Tuy, Pétala" userId="7720f7f0-6308-4007-9f4b-90016dcab01d" providerId="ADAL" clId="{6E7C28E6-1159-4D08-933A-090DD83B5B8C}" dt="2020-07-29T02:46:33.570" v="3377" actId="113"/>
        <pc:sldMkLst>
          <pc:docMk/>
          <pc:sldMk cId="2742440961" sldId="293"/>
        </pc:sldMkLst>
        <pc:spChg chg="mod">
          <ac:chgData name="Tuy, Pétala" userId="7720f7f0-6308-4007-9f4b-90016dcab01d" providerId="ADAL" clId="{6E7C28E6-1159-4D08-933A-090DD83B5B8C}" dt="2020-07-29T02:46:20.571" v="3371"/>
          <ac:spMkLst>
            <pc:docMk/>
            <pc:sldMk cId="2742440961" sldId="293"/>
            <ac:spMk id="2" creationId="{7BF8E182-C320-432A-A513-912AAF020693}"/>
          </ac:spMkLst>
        </pc:spChg>
        <pc:spChg chg="mod">
          <ac:chgData name="Tuy, Pétala" userId="7720f7f0-6308-4007-9f4b-90016dcab01d" providerId="ADAL" clId="{6E7C28E6-1159-4D08-933A-090DD83B5B8C}" dt="2020-07-29T02:46:33.570" v="3377" actId="113"/>
          <ac:spMkLst>
            <pc:docMk/>
            <pc:sldMk cId="2742440961" sldId="293"/>
            <ac:spMk id="3" creationId="{B5710E97-79D8-4E44-B661-A7300D9D12B8}"/>
          </ac:spMkLst>
        </pc:spChg>
      </pc:sldChg>
      <pc:sldChg chg="modSp add">
        <pc:chgData name="Tuy, Pétala" userId="7720f7f0-6308-4007-9f4b-90016dcab01d" providerId="ADAL" clId="{6E7C28E6-1159-4D08-933A-090DD83B5B8C}" dt="2020-07-30T21:43:01.003" v="3755" actId="207"/>
        <pc:sldMkLst>
          <pc:docMk/>
          <pc:sldMk cId="989796608" sldId="294"/>
        </pc:sldMkLst>
        <pc:spChg chg="mod">
          <ac:chgData name="Tuy, Pétala" userId="7720f7f0-6308-4007-9f4b-90016dcab01d" providerId="ADAL" clId="{6E7C28E6-1159-4D08-933A-090DD83B5B8C}" dt="2020-07-30T21:39:06.054" v="3469"/>
          <ac:spMkLst>
            <pc:docMk/>
            <pc:sldMk cId="989796608" sldId="294"/>
            <ac:spMk id="2" creationId="{C015D5D6-3FE9-4127-B2B1-597239ABD81D}"/>
          </ac:spMkLst>
        </pc:spChg>
        <pc:spChg chg="mod">
          <ac:chgData name="Tuy, Pétala" userId="7720f7f0-6308-4007-9f4b-90016dcab01d" providerId="ADAL" clId="{6E7C28E6-1159-4D08-933A-090DD83B5B8C}" dt="2020-07-30T21:43:01.003" v="3755" actId="207"/>
          <ac:spMkLst>
            <pc:docMk/>
            <pc:sldMk cId="989796608" sldId="294"/>
            <ac:spMk id="3" creationId="{FA556589-C6F3-4566-A837-3FB72054353A}"/>
          </ac:spMkLst>
        </pc:spChg>
      </pc:sldChg>
      <pc:sldChg chg="del">
        <pc:chgData name="Tuy, Pétala" userId="7720f7f0-6308-4007-9f4b-90016dcab01d" providerId="ADAL" clId="{6E7C28E6-1159-4D08-933A-090DD83B5B8C}" dt="2020-07-28T02:54:16.642" v="51" actId="2696"/>
        <pc:sldMkLst>
          <pc:docMk/>
          <pc:sldMk cId="3227395862" sldId="294"/>
        </pc:sldMkLst>
      </pc:sldChg>
      <pc:sldChg chg="addSp modSp add">
        <pc:chgData name="Tuy, Pétala" userId="7720f7f0-6308-4007-9f4b-90016dcab01d" providerId="ADAL" clId="{6E7C28E6-1159-4D08-933A-090DD83B5B8C}" dt="2020-07-31T21:51:02.023" v="4177" actId="1036"/>
        <pc:sldMkLst>
          <pc:docMk/>
          <pc:sldMk cId="2730328104" sldId="295"/>
        </pc:sldMkLst>
        <pc:spChg chg="mod">
          <ac:chgData name="Tuy, Pétala" userId="7720f7f0-6308-4007-9f4b-90016dcab01d" providerId="ADAL" clId="{6E7C28E6-1159-4D08-933A-090DD83B5B8C}" dt="2020-07-31T21:47:55.965" v="3969"/>
          <ac:spMkLst>
            <pc:docMk/>
            <pc:sldMk cId="2730328104" sldId="295"/>
            <ac:spMk id="2" creationId="{2815200F-7911-437C-90D5-1FD166651CA5}"/>
          </ac:spMkLst>
        </pc:spChg>
        <pc:spChg chg="mod">
          <ac:chgData name="Tuy, Pétala" userId="7720f7f0-6308-4007-9f4b-90016dcab01d" providerId="ADAL" clId="{6E7C28E6-1159-4D08-933A-090DD83B5B8C}" dt="2020-07-31T21:50:33.393" v="4064" actId="14100"/>
          <ac:spMkLst>
            <pc:docMk/>
            <pc:sldMk cId="2730328104" sldId="295"/>
            <ac:spMk id="3" creationId="{A501C010-E15E-436B-9EBE-311CF82F3D37}"/>
          </ac:spMkLst>
        </pc:spChg>
        <pc:spChg chg="add mod">
          <ac:chgData name="Tuy, Pétala" userId="7720f7f0-6308-4007-9f4b-90016dcab01d" providerId="ADAL" clId="{6E7C28E6-1159-4D08-933A-090DD83B5B8C}" dt="2020-07-31T21:49:35.677" v="3982" actId="1582"/>
          <ac:spMkLst>
            <pc:docMk/>
            <pc:sldMk cId="2730328104" sldId="295"/>
            <ac:spMk id="4" creationId="{C6CBCAED-F246-4CF4-ADEB-7531DB1C0FD7}"/>
          </ac:spMkLst>
        </pc:spChg>
        <pc:spChg chg="add mod">
          <ac:chgData name="Tuy, Pétala" userId="7720f7f0-6308-4007-9f4b-90016dcab01d" providerId="ADAL" clId="{6E7C28E6-1159-4D08-933A-090DD83B5B8C}" dt="2020-07-31T21:50:00.010" v="3985" actId="208"/>
          <ac:spMkLst>
            <pc:docMk/>
            <pc:sldMk cId="2730328104" sldId="295"/>
            <ac:spMk id="5" creationId="{A6CE416C-98C7-4CA5-B356-A7CA7F346A05}"/>
          </ac:spMkLst>
        </pc:spChg>
        <pc:spChg chg="add mod">
          <ac:chgData name="Tuy, Pétala" userId="7720f7f0-6308-4007-9f4b-90016dcab01d" providerId="ADAL" clId="{6E7C28E6-1159-4D08-933A-090DD83B5B8C}" dt="2020-07-31T21:50:05.823" v="4011" actId="1038"/>
          <ac:spMkLst>
            <pc:docMk/>
            <pc:sldMk cId="2730328104" sldId="295"/>
            <ac:spMk id="6" creationId="{A22DAE4A-EBF4-4431-B46D-8BD42AD93342}"/>
          </ac:spMkLst>
        </pc:spChg>
        <pc:spChg chg="add mod">
          <ac:chgData name="Tuy, Pétala" userId="7720f7f0-6308-4007-9f4b-90016dcab01d" providerId="ADAL" clId="{6E7C28E6-1159-4D08-933A-090DD83B5B8C}" dt="2020-07-31T21:50:13.255" v="4030" actId="208"/>
          <ac:spMkLst>
            <pc:docMk/>
            <pc:sldMk cId="2730328104" sldId="295"/>
            <ac:spMk id="7" creationId="{A68CB636-42F9-45F7-8A95-7555438DAA50}"/>
          </ac:spMkLst>
        </pc:spChg>
        <pc:spChg chg="add mod">
          <ac:chgData name="Tuy, Pétala" userId="7720f7f0-6308-4007-9f4b-90016dcab01d" providerId="ADAL" clId="{6E7C28E6-1159-4D08-933A-090DD83B5B8C}" dt="2020-07-31T21:50:16.054" v="4047" actId="1035"/>
          <ac:spMkLst>
            <pc:docMk/>
            <pc:sldMk cId="2730328104" sldId="295"/>
            <ac:spMk id="8" creationId="{CA40CA49-84A5-4DAF-99FF-A7A4D2E395A7}"/>
          </ac:spMkLst>
        </pc:spChg>
        <pc:spChg chg="add mod">
          <ac:chgData name="Tuy, Pétala" userId="7720f7f0-6308-4007-9f4b-90016dcab01d" providerId="ADAL" clId="{6E7C28E6-1159-4D08-933A-090DD83B5B8C}" dt="2020-07-31T21:50:18.366" v="4063" actId="1038"/>
          <ac:spMkLst>
            <pc:docMk/>
            <pc:sldMk cId="2730328104" sldId="295"/>
            <ac:spMk id="9" creationId="{7DD13EB0-82E2-470F-8355-6227D68BECE2}"/>
          </ac:spMkLst>
        </pc:spChg>
        <pc:spChg chg="add mod">
          <ac:chgData name="Tuy, Pétala" userId="7720f7f0-6308-4007-9f4b-90016dcab01d" providerId="ADAL" clId="{6E7C28E6-1159-4D08-933A-090DD83B5B8C}" dt="2020-07-31T21:50:44.530" v="4138" actId="1037"/>
          <ac:spMkLst>
            <pc:docMk/>
            <pc:sldMk cId="2730328104" sldId="295"/>
            <ac:spMk id="10" creationId="{0F729FA5-A457-42AE-B34B-0CABA8536B1E}"/>
          </ac:spMkLst>
        </pc:spChg>
        <pc:spChg chg="add mod">
          <ac:chgData name="Tuy, Pétala" userId="7720f7f0-6308-4007-9f4b-90016dcab01d" providerId="ADAL" clId="{6E7C28E6-1159-4D08-933A-090DD83B5B8C}" dt="2020-07-31T21:50:44.530" v="4138" actId="1037"/>
          <ac:spMkLst>
            <pc:docMk/>
            <pc:sldMk cId="2730328104" sldId="295"/>
            <ac:spMk id="11" creationId="{82D74C90-4393-45FB-9C70-3975BF9E318C}"/>
          </ac:spMkLst>
        </pc:spChg>
        <pc:spChg chg="add mod">
          <ac:chgData name="Tuy, Pétala" userId="7720f7f0-6308-4007-9f4b-90016dcab01d" providerId="ADAL" clId="{6E7C28E6-1159-4D08-933A-090DD83B5B8C}" dt="2020-07-31T21:50:44.530" v="4138" actId="1037"/>
          <ac:spMkLst>
            <pc:docMk/>
            <pc:sldMk cId="2730328104" sldId="295"/>
            <ac:spMk id="12" creationId="{48360C6C-82CA-42C2-9414-DB1DCD582385}"/>
          </ac:spMkLst>
        </pc:spChg>
        <pc:spChg chg="add mod">
          <ac:chgData name="Tuy, Pétala" userId="7720f7f0-6308-4007-9f4b-90016dcab01d" providerId="ADAL" clId="{6E7C28E6-1159-4D08-933A-090DD83B5B8C}" dt="2020-07-31T21:50:44.530" v="4138" actId="1037"/>
          <ac:spMkLst>
            <pc:docMk/>
            <pc:sldMk cId="2730328104" sldId="295"/>
            <ac:spMk id="13" creationId="{A2069907-8B2D-476E-8DB1-0260B9DBDD6B}"/>
          </ac:spMkLst>
        </pc:spChg>
        <pc:spChg chg="add mod">
          <ac:chgData name="Tuy, Pétala" userId="7720f7f0-6308-4007-9f4b-90016dcab01d" providerId="ADAL" clId="{6E7C28E6-1159-4D08-933A-090DD83B5B8C}" dt="2020-07-31T21:50:44.530" v="4138" actId="1037"/>
          <ac:spMkLst>
            <pc:docMk/>
            <pc:sldMk cId="2730328104" sldId="295"/>
            <ac:spMk id="14" creationId="{B3EB1E65-B256-4265-A9AC-137281C04F6C}"/>
          </ac:spMkLst>
        </pc:spChg>
        <pc:spChg chg="add mod">
          <ac:chgData name="Tuy, Pétala" userId="7720f7f0-6308-4007-9f4b-90016dcab01d" providerId="ADAL" clId="{6E7C28E6-1159-4D08-933A-090DD83B5B8C}" dt="2020-07-31T21:50:44.530" v="4138" actId="1037"/>
          <ac:spMkLst>
            <pc:docMk/>
            <pc:sldMk cId="2730328104" sldId="295"/>
            <ac:spMk id="15" creationId="{08EB4BE2-D5EE-4219-A298-5F46396A40F6}"/>
          </ac:spMkLst>
        </pc:spChg>
        <pc:spChg chg="add mod">
          <ac:chgData name="Tuy, Pétala" userId="7720f7f0-6308-4007-9f4b-90016dcab01d" providerId="ADAL" clId="{6E7C28E6-1159-4D08-933A-090DD83B5B8C}" dt="2020-07-31T21:50:55.318" v="4153" actId="1038"/>
          <ac:spMkLst>
            <pc:docMk/>
            <pc:sldMk cId="2730328104" sldId="295"/>
            <ac:spMk id="16" creationId="{435E4C24-3CC4-448B-902B-C1BEAA1B531D}"/>
          </ac:spMkLst>
        </pc:spChg>
        <pc:spChg chg="add mod">
          <ac:chgData name="Tuy, Pétala" userId="7720f7f0-6308-4007-9f4b-90016dcab01d" providerId="ADAL" clId="{6E7C28E6-1159-4D08-933A-090DD83B5B8C}" dt="2020-07-31T21:50:55.318" v="4153" actId="1038"/>
          <ac:spMkLst>
            <pc:docMk/>
            <pc:sldMk cId="2730328104" sldId="295"/>
            <ac:spMk id="17" creationId="{96E80AD5-C299-498C-A8F3-2D5948F9374C}"/>
          </ac:spMkLst>
        </pc:spChg>
        <pc:spChg chg="add mod">
          <ac:chgData name="Tuy, Pétala" userId="7720f7f0-6308-4007-9f4b-90016dcab01d" providerId="ADAL" clId="{6E7C28E6-1159-4D08-933A-090DD83B5B8C}" dt="2020-07-31T21:51:02.023" v="4177" actId="1036"/>
          <ac:spMkLst>
            <pc:docMk/>
            <pc:sldMk cId="2730328104" sldId="295"/>
            <ac:spMk id="18" creationId="{A1D2BB45-AC73-4FCB-99A3-16FB3ADA137E}"/>
          </ac:spMkLst>
        </pc:spChg>
        <pc:spChg chg="add mod">
          <ac:chgData name="Tuy, Pétala" userId="7720f7f0-6308-4007-9f4b-90016dcab01d" providerId="ADAL" clId="{6E7C28E6-1159-4D08-933A-090DD83B5B8C}" dt="2020-07-31T21:51:02.023" v="4177" actId="1036"/>
          <ac:spMkLst>
            <pc:docMk/>
            <pc:sldMk cId="2730328104" sldId="295"/>
            <ac:spMk id="19" creationId="{45B5CE1E-ED7E-4770-B5E5-B6A90D5E40D8}"/>
          </ac:spMkLst>
        </pc:spChg>
      </pc:sldChg>
      <pc:sldChg chg="del">
        <pc:chgData name="Tuy, Pétala" userId="7720f7f0-6308-4007-9f4b-90016dcab01d" providerId="ADAL" clId="{6E7C28E6-1159-4D08-933A-090DD83B5B8C}" dt="2020-07-28T02:54:16.657" v="52" actId="2696"/>
        <pc:sldMkLst>
          <pc:docMk/>
          <pc:sldMk cId="2818865686" sldId="295"/>
        </pc:sldMkLst>
      </pc:sldChg>
      <pc:sldChg chg="del">
        <pc:chgData name="Tuy, Pétala" userId="7720f7f0-6308-4007-9f4b-90016dcab01d" providerId="ADAL" clId="{6E7C28E6-1159-4D08-933A-090DD83B5B8C}" dt="2020-07-28T02:54:16.673" v="53" actId="2696"/>
        <pc:sldMkLst>
          <pc:docMk/>
          <pc:sldMk cId="832942650" sldId="296"/>
        </pc:sldMkLst>
      </pc:sldChg>
      <pc:sldChg chg="addSp modSp add">
        <pc:chgData name="Tuy, Pétala" userId="7720f7f0-6308-4007-9f4b-90016dcab01d" providerId="ADAL" clId="{6E7C28E6-1159-4D08-933A-090DD83B5B8C}" dt="2020-07-31T21:51:38.287" v="4183" actId="14100"/>
        <pc:sldMkLst>
          <pc:docMk/>
          <pc:sldMk cId="1821173583" sldId="296"/>
        </pc:sldMkLst>
        <pc:spChg chg="mod">
          <ac:chgData name="Tuy, Pétala" userId="7720f7f0-6308-4007-9f4b-90016dcab01d" providerId="ADAL" clId="{6E7C28E6-1159-4D08-933A-090DD83B5B8C}" dt="2020-07-31T21:51:21.730" v="4180"/>
          <ac:spMkLst>
            <pc:docMk/>
            <pc:sldMk cId="1821173583" sldId="296"/>
            <ac:spMk id="2" creationId="{F27D1160-E686-4BB4-82F2-5EFC04B6D898}"/>
          </ac:spMkLst>
        </pc:spChg>
        <pc:spChg chg="mod">
          <ac:chgData name="Tuy, Pétala" userId="7720f7f0-6308-4007-9f4b-90016dcab01d" providerId="ADAL" clId="{6E7C28E6-1159-4D08-933A-090DD83B5B8C}" dt="2020-07-31T21:51:17.705" v="4179"/>
          <ac:spMkLst>
            <pc:docMk/>
            <pc:sldMk cId="1821173583" sldId="296"/>
            <ac:spMk id="3" creationId="{55164BC5-9787-45E0-851C-25C1BE9C2F1A}"/>
          </ac:spMkLst>
        </pc:spChg>
        <pc:picChg chg="add mod">
          <ac:chgData name="Tuy, Pétala" userId="7720f7f0-6308-4007-9f4b-90016dcab01d" providerId="ADAL" clId="{6E7C28E6-1159-4D08-933A-090DD83B5B8C}" dt="2020-07-31T21:51:38.287" v="4183" actId="14100"/>
          <ac:picMkLst>
            <pc:docMk/>
            <pc:sldMk cId="1821173583" sldId="296"/>
            <ac:picMk id="4" creationId="{3BBE8A5E-8EC5-4BE2-80B3-4C89FD6866C6}"/>
          </ac:picMkLst>
        </pc:picChg>
      </pc:sldChg>
    </pc:docChg>
  </pc:docChgLst>
  <pc:docChgLst>
    <pc:chgData name="Pétala Tuy" userId="7720f7f0-6308-4007-9f4b-90016dcab01d" providerId="ADAL" clId="{31C6C3DE-B57A-49BA-8411-49E4B5E68A88}"/>
    <pc:docChg chg="undo custSel addSld delSld modSld">
      <pc:chgData name="Pétala Tuy" userId="7720f7f0-6308-4007-9f4b-90016dcab01d" providerId="ADAL" clId="{31C6C3DE-B57A-49BA-8411-49E4B5E68A88}" dt="2022-09-13T20:35:30.009" v="255" actId="27636"/>
      <pc:docMkLst>
        <pc:docMk/>
      </pc:docMkLst>
      <pc:sldChg chg="modSp mod">
        <pc:chgData name="Pétala Tuy" userId="7720f7f0-6308-4007-9f4b-90016dcab01d" providerId="ADAL" clId="{31C6C3DE-B57A-49BA-8411-49E4B5E68A88}" dt="2022-09-12T22:39:40.662" v="0" actId="1076"/>
        <pc:sldMkLst>
          <pc:docMk/>
          <pc:sldMk cId="1943875068" sldId="268"/>
        </pc:sldMkLst>
        <pc:spChg chg="mod">
          <ac:chgData name="Pétala Tuy" userId="7720f7f0-6308-4007-9f4b-90016dcab01d" providerId="ADAL" clId="{31C6C3DE-B57A-49BA-8411-49E4B5E68A88}" dt="2022-09-12T22:39:40.662" v="0" actId="1076"/>
          <ac:spMkLst>
            <pc:docMk/>
            <pc:sldMk cId="1943875068" sldId="268"/>
            <ac:spMk id="3" creationId="{560726C6-3DEC-4827-AA4D-21C25661299C}"/>
          </ac:spMkLst>
        </pc:spChg>
      </pc:sldChg>
      <pc:sldChg chg="modSp mod">
        <pc:chgData name="Pétala Tuy" userId="7720f7f0-6308-4007-9f4b-90016dcab01d" providerId="ADAL" clId="{31C6C3DE-B57A-49BA-8411-49E4B5E68A88}" dt="2022-09-12T23:00:49.219" v="1" actId="1076"/>
        <pc:sldMkLst>
          <pc:docMk/>
          <pc:sldMk cId="538327845" sldId="269"/>
        </pc:sldMkLst>
        <pc:picChg chg="mod">
          <ac:chgData name="Pétala Tuy" userId="7720f7f0-6308-4007-9f4b-90016dcab01d" providerId="ADAL" clId="{31C6C3DE-B57A-49BA-8411-49E4B5E68A88}" dt="2022-09-12T23:00:49.219" v="1" actId="1076"/>
          <ac:picMkLst>
            <pc:docMk/>
            <pc:sldMk cId="538327845" sldId="269"/>
            <ac:picMk id="4" creationId="{9CEEACDD-13E5-42D7-B298-8C202D8392F7}"/>
          </ac:picMkLst>
        </pc:picChg>
      </pc:sldChg>
      <pc:sldChg chg="modSp mod">
        <pc:chgData name="Pétala Tuy" userId="7720f7f0-6308-4007-9f4b-90016dcab01d" providerId="ADAL" clId="{31C6C3DE-B57A-49BA-8411-49E4B5E68A88}" dt="2022-09-13T00:05:14.683" v="72" actId="14100"/>
        <pc:sldMkLst>
          <pc:docMk/>
          <pc:sldMk cId="1524938582" sldId="276"/>
        </pc:sldMkLst>
        <pc:spChg chg="mod">
          <ac:chgData name="Pétala Tuy" userId="7720f7f0-6308-4007-9f4b-90016dcab01d" providerId="ADAL" clId="{31C6C3DE-B57A-49BA-8411-49E4B5E68A88}" dt="2022-09-13T00:02:34.871" v="68" actId="20577"/>
          <ac:spMkLst>
            <pc:docMk/>
            <pc:sldMk cId="1524938582" sldId="276"/>
            <ac:spMk id="3" creationId="{BD3F0B4B-C4E1-4CAE-ACDE-913B3B02BC6A}"/>
          </ac:spMkLst>
        </pc:spChg>
        <pc:spChg chg="mod">
          <ac:chgData name="Pétala Tuy" userId="7720f7f0-6308-4007-9f4b-90016dcab01d" providerId="ADAL" clId="{31C6C3DE-B57A-49BA-8411-49E4B5E68A88}" dt="2022-09-13T00:05:14.683" v="72" actId="14100"/>
          <ac:spMkLst>
            <pc:docMk/>
            <pc:sldMk cId="1524938582" sldId="276"/>
            <ac:spMk id="5" creationId="{7D848411-70CF-4743-BF2E-A0F94A69C349}"/>
          </ac:spMkLst>
        </pc:spChg>
      </pc:sldChg>
      <pc:sldChg chg="modSp mod">
        <pc:chgData name="Pétala Tuy" userId="7720f7f0-6308-4007-9f4b-90016dcab01d" providerId="ADAL" clId="{31C6C3DE-B57A-49BA-8411-49E4B5E68A88}" dt="2022-09-13T00:08:25.507" v="130" actId="20577"/>
        <pc:sldMkLst>
          <pc:docMk/>
          <pc:sldMk cId="2676406125" sldId="279"/>
        </pc:sldMkLst>
        <pc:spChg chg="mod">
          <ac:chgData name="Pétala Tuy" userId="7720f7f0-6308-4007-9f4b-90016dcab01d" providerId="ADAL" clId="{31C6C3DE-B57A-49BA-8411-49E4B5E68A88}" dt="2022-09-13T00:08:25.507" v="130" actId="20577"/>
          <ac:spMkLst>
            <pc:docMk/>
            <pc:sldMk cId="2676406125" sldId="279"/>
            <ac:spMk id="3" creationId="{8B547D9F-6036-4AB9-9BF0-352ECD412144}"/>
          </ac:spMkLst>
        </pc:spChg>
      </pc:sldChg>
      <pc:sldChg chg="modSp mod">
        <pc:chgData name="Pétala Tuy" userId="7720f7f0-6308-4007-9f4b-90016dcab01d" providerId="ADAL" clId="{31C6C3DE-B57A-49BA-8411-49E4B5E68A88}" dt="2022-09-13T00:13:22.214" v="133"/>
        <pc:sldMkLst>
          <pc:docMk/>
          <pc:sldMk cId="2719265765" sldId="281"/>
        </pc:sldMkLst>
        <pc:spChg chg="mod">
          <ac:chgData name="Pétala Tuy" userId="7720f7f0-6308-4007-9f4b-90016dcab01d" providerId="ADAL" clId="{31C6C3DE-B57A-49BA-8411-49E4B5E68A88}" dt="2022-09-13T00:13:22.214" v="133"/>
          <ac:spMkLst>
            <pc:docMk/>
            <pc:sldMk cId="2719265765" sldId="281"/>
            <ac:spMk id="3" creationId="{105B1BD3-3DF7-4C59-B9F7-6604FDF7990B}"/>
          </ac:spMkLst>
        </pc:spChg>
      </pc:sldChg>
      <pc:sldChg chg="delSp modSp mod">
        <pc:chgData name="Pétala Tuy" userId="7720f7f0-6308-4007-9f4b-90016dcab01d" providerId="ADAL" clId="{31C6C3DE-B57A-49BA-8411-49E4B5E68A88}" dt="2022-09-12T23:50:12.855" v="31" actId="27636"/>
        <pc:sldMkLst>
          <pc:docMk/>
          <pc:sldMk cId="1199421542" sldId="285"/>
        </pc:sldMkLst>
        <pc:spChg chg="mod">
          <ac:chgData name="Pétala Tuy" userId="7720f7f0-6308-4007-9f4b-90016dcab01d" providerId="ADAL" clId="{31C6C3DE-B57A-49BA-8411-49E4B5E68A88}" dt="2022-09-12T23:50:12.855" v="31" actId="27636"/>
          <ac:spMkLst>
            <pc:docMk/>
            <pc:sldMk cId="1199421542" sldId="285"/>
            <ac:spMk id="3" creationId="{C4FBC69A-B8FF-4E7B-8A74-F1C4D6A0092F}"/>
          </ac:spMkLst>
        </pc:spChg>
        <pc:picChg chg="del">
          <ac:chgData name="Pétala Tuy" userId="7720f7f0-6308-4007-9f4b-90016dcab01d" providerId="ADAL" clId="{31C6C3DE-B57A-49BA-8411-49E4B5E68A88}" dt="2022-09-12T23:50:07.656" v="28" actId="478"/>
          <ac:picMkLst>
            <pc:docMk/>
            <pc:sldMk cId="1199421542" sldId="285"/>
            <ac:picMk id="4" creationId="{74115E81-7ED0-41F8-9381-190D237E69B0}"/>
          </ac:picMkLst>
        </pc:picChg>
      </pc:sldChg>
      <pc:sldChg chg="modSp mod">
        <pc:chgData name="Pétala Tuy" userId="7720f7f0-6308-4007-9f4b-90016dcab01d" providerId="ADAL" clId="{31C6C3DE-B57A-49BA-8411-49E4B5E68A88}" dt="2022-09-13T00:22:31.099" v="176" actId="20577"/>
        <pc:sldMkLst>
          <pc:docMk/>
          <pc:sldMk cId="3888523400" sldId="286"/>
        </pc:sldMkLst>
        <pc:spChg chg="mod">
          <ac:chgData name="Pétala Tuy" userId="7720f7f0-6308-4007-9f4b-90016dcab01d" providerId="ADAL" clId="{31C6C3DE-B57A-49BA-8411-49E4B5E68A88}" dt="2022-09-13T00:22:31.099" v="176" actId="20577"/>
          <ac:spMkLst>
            <pc:docMk/>
            <pc:sldMk cId="3888523400" sldId="286"/>
            <ac:spMk id="3" creationId="{E880DE6B-A2C9-4824-B944-8A6EA72E4C19}"/>
          </ac:spMkLst>
        </pc:spChg>
      </pc:sldChg>
      <pc:sldChg chg="modSp mod">
        <pc:chgData name="Pétala Tuy" userId="7720f7f0-6308-4007-9f4b-90016dcab01d" providerId="ADAL" clId="{31C6C3DE-B57A-49BA-8411-49E4B5E68A88}" dt="2022-09-13T00:32:33.198" v="180" actId="20577"/>
        <pc:sldMkLst>
          <pc:docMk/>
          <pc:sldMk cId="1171894281" sldId="291"/>
        </pc:sldMkLst>
        <pc:spChg chg="mod">
          <ac:chgData name="Pétala Tuy" userId="7720f7f0-6308-4007-9f4b-90016dcab01d" providerId="ADAL" clId="{31C6C3DE-B57A-49BA-8411-49E4B5E68A88}" dt="2022-09-13T00:32:33.198" v="180" actId="20577"/>
          <ac:spMkLst>
            <pc:docMk/>
            <pc:sldMk cId="1171894281" sldId="291"/>
            <ac:spMk id="3" creationId="{8D755349-6CAF-4843-A3B9-0DAAB9994984}"/>
          </ac:spMkLst>
        </pc:spChg>
      </pc:sldChg>
      <pc:sldChg chg="modSp mod">
        <pc:chgData name="Pétala Tuy" userId="7720f7f0-6308-4007-9f4b-90016dcab01d" providerId="ADAL" clId="{31C6C3DE-B57A-49BA-8411-49E4B5E68A88}" dt="2022-09-13T00:36:10.949" v="182" actId="1076"/>
        <pc:sldMkLst>
          <pc:docMk/>
          <pc:sldMk cId="2086253141" sldId="292"/>
        </pc:sldMkLst>
        <pc:spChg chg="mod">
          <ac:chgData name="Pétala Tuy" userId="7720f7f0-6308-4007-9f4b-90016dcab01d" providerId="ADAL" clId="{31C6C3DE-B57A-49BA-8411-49E4B5E68A88}" dt="2022-09-13T00:36:10.949" v="182" actId="1076"/>
          <ac:spMkLst>
            <pc:docMk/>
            <pc:sldMk cId="2086253141" sldId="292"/>
            <ac:spMk id="3" creationId="{D67FF68C-C79D-4401-9D24-00CEB69D61C0}"/>
          </ac:spMkLst>
        </pc:spChg>
        <pc:picChg chg="mod">
          <ac:chgData name="Pétala Tuy" userId="7720f7f0-6308-4007-9f4b-90016dcab01d" providerId="ADAL" clId="{31C6C3DE-B57A-49BA-8411-49E4B5E68A88}" dt="2022-09-13T00:36:08.517" v="181" actId="1076"/>
          <ac:picMkLst>
            <pc:docMk/>
            <pc:sldMk cId="2086253141" sldId="292"/>
            <ac:picMk id="4" creationId="{B940C1BF-48DC-4AB2-B3D9-EC537CD5BDD7}"/>
          </ac:picMkLst>
        </pc:picChg>
      </pc:sldChg>
      <pc:sldChg chg="modSp mod">
        <pc:chgData name="Pétala Tuy" userId="7720f7f0-6308-4007-9f4b-90016dcab01d" providerId="ADAL" clId="{31C6C3DE-B57A-49BA-8411-49E4B5E68A88}" dt="2022-09-13T00:39:39.423" v="188" actId="207"/>
        <pc:sldMkLst>
          <pc:docMk/>
          <pc:sldMk cId="2730328104" sldId="295"/>
        </pc:sldMkLst>
        <pc:spChg chg="mod">
          <ac:chgData name="Pétala Tuy" userId="7720f7f0-6308-4007-9f4b-90016dcab01d" providerId="ADAL" clId="{31C6C3DE-B57A-49BA-8411-49E4B5E68A88}" dt="2022-09-13T00:39:11.127" v="184" actId="1582"/>
          <ac:spMkLst>
            <pc:docMk/>
            <pc:sldMk cId="2730328104" sldId="295"/>
            <ac:spMk id="5" creationId="{A6CE416C-98C7-4CA5-B356-A7CA7F346A05}"/>
          </ac:spMkLst>
        </pc:spChg>
        <pc:spChg chg="mod">
          <ac:chgData name="Pétala Tuy" userId="7720f7f0-6308-4007-9f4b-90016dcab01d" providerId="ADAL" clId="{31C6C3DE-B57A-49BA-8411-49E4B5E68A88}" dt="2022-09-13T00:39:11.127" v="184" actId="1582"/>
          <ac:spMkLst>
            <pc:docMk/>
            <pc:sldMk cId="2730328104" sldId="295"/>
            <ac:spMk id="6" creationId="{A22DAE4A-EBF4-4431-B46D-8BD42AD93342}"/>
          </ac:spMkLst>
        </pc:spChg>
        <pc:spChg chg="mod">
          <ac:chgData name="Pétala Tuy" userId="7720f7f0-6308-4007-9f4b-90016dcab01d" providerId="ADAL" clId="{31C6C3DE-B57A-49BA-8411-49E4B5E68A88}" dt="2022-09-13T00:39:00.303" v="183" actId="207"/>
          <ac:spMkLst>
            <pc:docMk/>
            <pc:sldMk cId="2730328104" sldId="295"/>
            <ac:spMk id="7" creationId="{A68CB636-42F9-45F7-8A95-7555438DAA50}"/>
          </ac:spMkLst>
        </pc:spChg>
        <pc:spChg chg="mod">
          <ac:chgData name="Pétala Tuy" userId="7720f7f0-6308-4007-9f4b-90016dcab01d" providerId="ADAL" clId="{31C6C3DE-B57A-49BA-8411-49E4B5E68A88}" dt="2022-09-13T00:39:00.303" v="183" actId="207"/>
          <ac:spMkLst>
            <pc:docMk/>
            <pc:sldMk cId="2730328104" sldId="295"/>
            <ac:spMk id="8" creationId="{CA40CA49-84A5-4DAF-99FF-A7A4D2E395A7}"/>
          </ac:spMkLst>
        </pc:spChg>
        <pc:spChg chg="mod">
          <ac:chgData name="Pétala Tuy" userId="7720f7f0-6308-4007-9f4b-90016dcab01d" providerId="ADAL" clId="{31C6C3DE-B57A-49BA-8411-49E4B5E68A88}" dt="2022-09-13T00:39:00.303" v="183" actId="207"/>
          <ac:spMkLst>
            <pc:docMk/>
            <pc:sldMk cId="2730328104" sldId="295"/>
            <ac:spMk id="9" creationId="{7DD13EB0-82E2-470F-8355-6227D68BECE2}"/>
          </ac:spMkLst>
        </pc:spChg>
        <pc:spChg chg="mod">
          <ac:chgData name="Pétala Tuy" userId="7720f7f0-6308-4007-9f4b-90016dcab01d" providerId="ADAL" clId="{31C6C3DE-B57A-49BA-8411-49E4B5E68A88}" dt="2022-09-13T00:39:20.963" v="185" actId="1582"/>
          <ac:spMkLst>
            <pc:docMk/>
            <pc:sldMk cId="2730328104" sldId="295"/>
            <ac:spMk id="11" creationId="{82D74C90-4393-45FB-9C70-3975BF9E318C}"/>
          </ac:spMkLst>
        </pc:spChg>
        <pc:spChg chg="mod">
          <ac:chgData name="Pétala Tuy" userId="7720f7f0-6308-4007-9f4b-90016dcab01d" providerId="ADAL" clId="{31C6C3DE-B57A-49BA-8411-49E4B5E68A88}" dt="2022-09-13T00:39:20.963" v="185" actId="1582"/>
          <ac:spMkLst>
            <pc:docMk/>
            <pc:sldMk cId="2730328104" sldId="295"/>
            <ac:spMk id="12" creationId="{48360C6C-82CA-42C2-9414-DB1DCD582385}"/>
          </ac:spMkLst>
        </pc:spChg>
        <pc:spChg chg="mod">
          <ac:chgData name="Pétala Tuy" userId="7720f7f0-6308-4007-9f4b-90016dcab01d" providerId="ADAL" clId="{31C6C3DE-B57A-49BA-8411-49E4B5E68A88}" dt="2022-09-13T00:39:39.423" v="188" actId="207"/>
          <ac:spMkLst>
            <pc:docMk/>
            <pc:sldMk cId="2730328104" sldId="295"/>
            <ac:spMk id="13" creationId="{A2069907-8B2D-476E-8DB1-0260B9DBDD6B}"/>
          </ac:spMkLst>
        </pc:spChg>
        <pc:spChg chg="mod">
          <ac:chgData name="Pétala Tuy" userId="7720f7f0-6308-4007-9f4b-90016dcab01d" providerId="ADAL" clId="{31C6C3DE-B57A-49BA-8411-49E4B5E68A88}" dt="2022-09-13T00:39:39.423" v="188" actId="207"/>
          <ac:spMkLst>
            <pc:docMk/>
            <pc:sldMk cId="2730328104" sldId="295"/>
            <ac:spMk id="14" creationId="{B3EB1E65-B256-4265-A9AC-137281C04F6C}"/>
          </ac:spMkLst>
        </pc:spChg>
        <pc:spChg chg="mod">
          <ac:chgData name="Pétala Tuy" userId="7720f7f0-6308-4007-9f4b-90016dcab01d" providerId="ADAL" clId="{31C6C3DE-B57A-49BA-8411-49E4B5E68A88}" dt="2022-09-13T00:39:39.423" v="188" actId="207"/>
          <ac:spMkLst>
            <pc:docMk/>
            <pc:sldMk cId="2730328104" sldId="295"/>
            <ac:spMk id="15" creationId="{08EB4BE2-D5EE-4219-A298-5F46396A40F6}"/>
          </ac:spMkLst>
        </pc:spChg>
        <pc:spChg chg="mod">
          <ac:chgData name="Pétala Tuy" userId="7720f7f0-6308-4007-9f4b-90016dcab01d" providerId="ADAL" clId="{31C6C3DE-B57A-49BA-8411-49E4B5E68A88}" dt="2022-09-13T00:39:20.963" v="185" actId="1582"/>
          <ac:spMkLst>
            <pc:docMk/>
            <pc:sldMk cId="2730328104" sldId="295"/>
            <ac:spMk id="16" creationId="{435E4C24-3CC4-448B-902B-C1BEAA1B531D}"/>
          </ac:spMkLst>
        </pc:spChg>
        <pc:spChg chg="mod">
          <ac:chgData name="Pétala Tuy" userId="7720f7f0-6308-4007-9f4b-90016dcab01d" providerId="ADAL" clId="{31C6C3DE-B57A-49BA-8411-49E4B5E68A88}" dt="2022-09-13T00:39:20.963" v="185" actId="1582"/>
          <ac:spMkLst>
            <pc:docMk/>
            <pc:sldMk cId="2730328104" sldId="295"/>
            <ac:spMk id="17" creationId="{96E80AD5-C299-498C-A8F3-2D5948F9374C}"/>
          </ac:spMkLst>
        </pc:spChg>
        <pc:spChg chg="mod">
          <ac:chgData name="Pétala Tuy" userId="7720f7f0-6308-4007-9f4b-90016dcab01d" providerId="ADAL" clId="{31C6C3DE-B57A-49BA-8411-49E4B5E68A88}" dt="2022-09-13T00:39:39.423" v="188" actId="207"/>
          <ac:spMkLst>
            <pc:docMk/>
            <pc:sldMk cId="2730328104" sldId="295"/>
            <ac:spMk id="18" creationId="{A1D2BB45-AC73-4FCB-99A3-16FB3ADA137E}"/>
          </ac:spMkLst>
        </pc:spChg>
        <pc:spChg chg="mod">
          <ac:chgData name="Pétala Tuy" userId="7720f7f0-6308-4007-9f4b-90016dcab01d" providerId="ADAL" clId="{31C6C3DE-B57A-49BA-8411-49E4B5E68A88}" dt="2022-09-13T00:39:39.423" v="188" actId="207"/>
          <ac:spMkLst>
            <pc:docMk/>
            <pc:sldMk cId="2730328104" sldId="295"/>
            <ac:spMk id="19" creationId="{45B5CE1E-ED7E-4770-B5E5-B6A90D5E40D8}"/>
          </ac:spMkLst>
        </pc:spChg>
      </pc:sldChg>
      <pc:sldChg chg="modSp mod">
        <pc:chgData name="Pétala Tuy" userId="7720f7f0-6308-4007-9f4b-90016dcab01d" providerId="ADAL" clId="{31C6C3DE-B57A-49BA-8411-49E4B5E68A88}" dt="2022-09-13T20:35:30.009" v="255" actId="27636"/>
        <pc:sldMkLst>
          <pc:docMk/>
          <pc:sldMk cId="1821173583" sldId="296"/>
        </pc:sldMkLst>
        <pc:spChg chg="mod">
          <ac:chgData name="Pétala Tuy" userId="7720f7f0-6308-4007-9f4b-90016dcab01d" providerId="ADAL" clId="{31C6C3DE-B57A-49BA-8411-49E4B5E68A88}" dt="2022-09-13T20:35:30.009" v="255" actId="27636"/>
          <ac:spMkLst>
            <pc:docMk/>
            <pc:sldMk cId="1821173583" sldId="296"/>
            <ac:spMk id="3" creationId="{55164BC5-9787-45E0-851C-25C1BE9C2F1A}"/>
          </ac:spMkLst>
        </pc:spChg>
        <pc:picChg chg="mod">
          <ac:chgData name="Pétala Tuy" userId="7720f7f0-6308-4007-9f4b-90016dcab01d" providerId="ADAL" clId="{31C6C3DE-B57A-49BA-8411-49E4B5E68A88}" dt="2022-09-13T00:48:58.429" v="253" actId="1076"/>
          <ac:picMkLst>
            <pc:docMk/>
            <pc:sldMk cId="1821173583" sldId="296"/>
            <ac:picMk id="4" creationId="{3BBE8A5E-8EC5-4BE2-80B3-4C89FD6866C6}"/>
          </ac:picMkLst>
        </pc:picChg>
      </pc:sldChg>
      <pc:sldChg chg="modSp new del mod">
        <pc:chgData name="Pétala Tuy" userId="7720f7f0-6308-4007-9f4b-90016dcab01d" providerId="ADAL" clId="{31C6C3DE-B57A-49BA-8411-49E4B5E68A88}" dt="2022-09-12T23:56:22.169" v="32" actId="47"/>
        <pc:sldMkLst>
          <pc:docMk/>
          <pc:sldMk cId="2665229267" sldId="298"/>
        </pc:sldMkLst>
        <pc:spChg chg="mod">
          <ac:chgData name="Pétala Tuy" userId="7720f7f0-6308-4007-9f4b-90016dcab01d" providerId="ADAL" clId="{31C6C3DE-B57A-49BA-8411-49E4B5E68A88}" dt="2022-09-12T23:44:04.313" v="21" actId="20577"/>
          <ac:spMkLst>
            <pc:docMk/>
            <pc:sldMk cId="2665229267" sldId="298"/>
            <ac:spMk id="3" creationId="{9FEBD5E3-62DD-4CC5-9D25-5AAB0037D8B4}"/>
          </ac:spMkLst>
        </pc:spChg>
      </pc:sldChg>
    </pc:docChg>
  </pc:docChgLst>
  <pc:docChgLst>
    <pc:chgData name="Tuy, Pétala" userId="7720f7f0-6308-4007-9f4b-90016dcab01d" providerId="ADAL" clId="{091994AC-0D62-40EA-B6BB-5D7234EAA3E2}"/>
    <pc:docChg chg="undo custSel mod addSld delSld modSld">
      <pc:chgData name="Tuy, Pétala" userId="7720f7f0-6308-4007-9f4b-90016dcab01d" providerId="ADAL" clId="{091994AC-0D62-40EA-B6BB-5D7234EAA3E2}" dt="2020-07-28T02:40:00.232" v="5923" actId="404"/>
      <pc:docMkLst>
        <pc:docMk/>
      </pc:docMkLst>
      <pc:sldChg chg="del">
        <pc:chgData name="Tuy, Pétala" userId="7720f7f0-6308-4007-9f4b-90016dcab01d" providerId="ADAL" clId="{091994AC-0D62-40EA-B6BB-5D7234EAA3E2}" dt="2020-07-26T18:39:29.322" v="110" actId="2696"/>
        <pc:sldMkLst>
          <pc:docMk/>
          <pc:sldMk cId="1972471345" sldId="261"/>
        </pc:sldMkLst>
      </pc:sldChg>
      <pc:sldChg chg="del">
        <pc:chgData name="Tuy, Pétala" userId="7720f7f0-6308-4007-9f4b-90016dcab01d" providerId="ADAL" clId="{091994AC-0D62-40EA-B6BB-5D7234EAA3E2}" dt="2020-07-26T18:39:29.285" v="108" actId="2696"/>
        <pc:sldMkLst>
          <pc:docMk/>
          <pc:sldMk cId="289639251" sldId="262"/>
        </pc:sldMkLst>
      </pc:sldChg>
      <pc:sldChg chg="del">
        <pc:chgData name="Tuy, Pétala" userId="7720f7f0-6308-4007-9f4b-90016dcab01d" providerId="ADAL" clId="{091994AC-0D62-40EA-B6BB-5D7234EAA3E2}" dt="2020-07-26T18:39:29.350" v="111" actId="2696"/>
        <pc:sldMkLst>
          <pc:docMk/>
          <pc:sldMk cId="4125786190" sldId="263"/>
        </pc:sldMkLst>
      </pc:sldChg>
      <pc:sldChg chg="del">
        <pc:chgData name="Tuy, Pétala" userId="7720f7f0-6308-4007-9f4b-90016dcab01d" providerId="ADAL" clId="{091994AC-0D62-40EA-B6BB-5D7234EAA3E2}" dt="2020-07-26T18:39:30.081" v="141" actId="2696"/>
        <pc:sldMkLst>
          <pc:docMk/>
          <pc:sldMk cId="3084346280" sldId="265"/>
        </pc:sldMkLst>
      </pc:sldChg>
      <pc:sldChg chg="modSp">
        <pc:chgData name="Tuy, Pétala" userId="7720f7f0-6308-4007-9f4b-90016dcab01d" providerId="ADAL" clId="{091994AC-0D62-40EA-B6BB-5D7234EAA3E2}" dt="2020-07-27T02:22:05.675" v="5202" actId="14100"/>
        <pc:sldMkLst>
          <pc:docMk/>
          <pc:sldMk cId="1933468786" sldId="267"/>
        </pc:sldMkLst>
        <pc:spChg chg="mod">
          <ac:chgData name="Tuy, Pétala" userId="7720f7f0-6308-4007-9f4b-90016dcab01d" providerId="ADAL" clId="{091994AC-0D62-40EA-B6BB-5D7234EAA3E2}" dt="2020-07-27T02:22:05.675" v="5202" actId="14100"/>
          <ac:spMkLst>
            <pc:docMk/>
            <pc:sldMk cId="1933468786" sldId="267"/>
            <ac:spMk id="3" creationId="{976400BA-D7E7-46D9-A995-28B02B37D3F9}"/>
          </ac:spMkLst>
        </pc:spChg>
      </pc:sldChg>
      <pc:sldChg chg="addSp delSp modSp del">
        <pc:chgData name="Tuy, Pétala" userId="7720f7f0-6308-4007-9f4b-90016dcab01d" providerId="ADAL" clId="{091994AC-0D62-40EA-B6BB-5D7234EAA3E2}" dt="2020-07-26T19:01:42.497" v="563" actId="2696"/>
        <pc:sldMkLst>
          <pc:docMk/>
          <pc:sldMk cId="1228397352" sldId="268"/>
        </pc:sldMkLst>
        <pc:spChg chg="mod">
          <ac:chgData name="Tuy, Pétala" userId="7720f7f0-6308-4007-9f4b-90016dcab01d" providerId="ADAL" clId="{091994AC-0D62-40EA-B6BB-5D7234EAA3E2}" dt="2020-07-26T18:52:24.092" v="365"/>
          <ac:spMkLst>
            <pc:docMk/>
            <pc:sldMk cId="1228397352" sldId="268"/>
            <ac:spMk id="2" creationId="{93580A05-8819-4A78-97E3-D7A712122DD7}"/>
          </ac:spMkLst>
        </pc:spChg>
        <pc:spChg chg="del mod">
          <ac:chgData name="Tuy, Pétala" userId="7720f7f0-6308-4007-9f4b-90016dcab01d" providerId="ADAL" clId="{091994AC-0D62-40EA-B6BB-5D7234EAA3E2}" dt="2020-07-26T18:40:28.092" v="143"/>
          <ac:spMkLst>
            <pc:docMk/>
            <pc:sldMk cId="1228397352" sldId="268"/>
            <ac:spMk id="3" creationId="{E2C58250-BE90-43E5-BDAF-8A8B8F44DE3B}"/>
          </ac:spMkLst>
        </pc:spChg>
        <pc:spChg chg="add mod">
          <ac:chgData name="Tuy, Pétala" userId="7720f7f0-6308-4007-9f4b-90016dcab01d" providerId="ADAL" clId="{091994AC-0D62-40EA-B6BB-5D7234EAA3E2}" dt="2020-07-26T18:53:11.978" v="428" actId="20577"/>
          <ac:spMkLst>
            <pc:docMk/>
            <pc:sldMk cId="1228397352" sldId="268"/>
            <ac:spMk id="5" creationId="{CC9D436D-543E-4AB9-B9F3-AAB169F4950D}"/>
          </ac:spMkLst>
        </pc:spChg>
        <pc:spChg chg="add del mod">
          <ac:chgData name="Tuy, Pétala" userId="7720f7f0-6308-4007-9f4b-90016dcab01d" providerId="ADAL" clId="{091994AC-0D62-40EA-B6BB-5D7234EAA3E2}" dt="2020-07-26T19:00:58.157" v="553" actId="478"/>
          <ac:spMkLst>
            <pc:docMk/>
            <pc:sldMk cId="1228397352" sldId="268"/>
            <ac:spMk id="6" creationId="{A136E1FA-5B72-4E50-BD70-79BE6A3C22E9}"/>
          </ac:spMkLst>
        </pc:spChg>
        <pc:picChg chg="add del mod">
          <ac:chgData name="Tuy, Pétala" userId="7720f7f0-6308-4007-9f4b-90016dcab01d" providerId="ADAL" clId="{091994AC-0D62-40EA-B6BB-5D7234EAA3E2}" dt="2020-07-26T19:00:35.520" v="549"/>
          <ac:picMkLst>
            <pc:docMk/>
            <pc:sldMk cId="1228397352" sldId="268"/>
            <ac:picMk id="4" creationId="{930F9CC8-2985-4877-A4EA-8328D8FF4415}"/>
          </ac:picMkLst>
        </pc:picChg>
      </pc:sldChg>
      <pc:sldChg chg="addSp modSp add">
        <pc:chgData name="Tuy, Pétala" userId="7720f7f0-6308-4007-9f4b-90016dcab01d" providerId="ADAL" clId="{091994AC-0D62-40EA-B6BB-5D7234EAA3E2}" dt="2020-07-26T19:02:27.127" v="590" actId="14100"/>
        <pc:sldMkLst>
          <pc:docMk/>
          <pc:sldMk cId="662002935" sldId="269"/>
        </pc:sldMkLst>
        <pc:spChg chg="mod">
          <ac:chgData name="Tuy, Pétala" userId="7720f7f0-6308-4007-9f4b-90016dcab01d" providerId="ADAL" clId="{091994AC-0D62-40EA-B6BB-5D7234EAA3E2}" dt="2020-07-26T19:02:14.606" v="585" actId="27636"/>
          <ac:spMkLst>
            <pc:docMk/>
            <pc:sldMk cId="662002935" sldId="269"/>
            <ac:spMk id="3" creationId="{E2C58250-BE90-43E5-BDAF-8A8B8F44DE3B}"/>
          </ac:spMkLst>
        </pc:spChg>
        <pc:picChg chg="add mod">
          <ac:chgData name="Tuy, Pétala" userId="7720f7f0-6308-4007-9f4b-90016dcab01d" providerId="ADAL" clId="{091994AC-0D62-40EA-B6BB-5D7234EAA3E2}" dt="2020-07-26T19:02:27.127" v="590" actId="14100"/>
          <ac:picMkLst>
            <pc:docMk/>
            <pc:sldMk cId="662002935" sldId="269"/>
            <ac:picMk id="4" creationId="{52993A27-EC1B-40A3-BE49-7BB13C26A5A6}"/>
          </ac:picMkLst>
        </pc:picChg>
      </pc:sldChg>
      <pc:sldChg chg="del">
        <pc:chgData name="Tuy, Pétala" userId="7720f7f0-6308-4007-9f4b-90016dcab01d" providerId="ADAL" clId="{091994AC-0D62-40EA-B6BB-5D7234EAA3E2}" dt="2020-07-26T18:39:29.302" v="109" actId="2696"/>
        <pc:sldMkLst>
          <pc:docMk/>
          <pc:sldMk cId="2995806427" sldId="269"/>
        </pc:sldMkLst>
      </pc:sldChg>
      <pc:sldChg chg="addSp delSp modSp add">
        <pc:chgData name="Tuy, Pétala" userId="7720f7f0-6308-4007-9f4b-90016dcab01d" providerId="ADAL" clId="{091994AC-0D62-40EA-B6BB-5D7234EAA3E2}" dt="2020-07-26T19:01:33.830" v="562" actId="1076"/>
        <pc:sldMkLst>
          <pc:docMk/>
          <pc:sldMk cId="2120216870" sldId="270"/>
        </pc:sldMkLst>
        <pc:spChg chg="mod">
          <ac:chgData name="Tuy, Pétala" userId="7720f7f0-6308-4007-9f4b-90016dcab01d" providerId="ADAL" clId="{091994AC-0D62-40EA-B6BB-5D7234EAA3E2}" dt="2020-07-26T18:52:26.325" v="366"/>
          <ac:spMkLst>
            <pc:docMk/>
            <pc:sldMk cId="2120216870" sldId="270"/>
            <ac:spMk id="2" creationId="{8507E008-010E-4C8D-81F4-05092243F5DD}"/>
          </ac:spMkLst>
        </pc:spChg>
        <pc:spChg chg="mod">
          <ac:chgData name="Tuy, Pétala" userId="7720f7f0-6308-4007-9f4b-90016dcab01d" providerId="ADAL" clId="{091994AC-0D62-40EA-B6BB-5D7234EAA3E2}" dt="2020-07-26T19:00:21.891" v="543" actId="27636"/>
          <ac:spMkLst>
            <pc:docMk/>
            <pc:sldMk cId="2120216870" sldId="270"/>
            <ac:spMk id="3" creationId="{800D85B3-6046-4699-945A-B8730E6532BE}"/>
          </ac:spMkLst>
        </pc:spChg>
        <pc:spChg chg="add mod">
          <ac:chgData name="Tuy, Pétala" userId="7720f7f0-6308-4007-9f4b-90016dcab01d" providerId="ADAL" clId="{091994AC-0D62-40EA-B6BB-5D7234EAA3E2}" dt="2020-07-26T19:01:22.018" v="560" actId="27636"/>
          <ac:spMkLst>
            <pc:docMk/>
            <pc:sldMk cId="2120216870" sldId="270"/>
            <ac:spMk id="6" creationId="{D6A7FDBB-7956-4423-820F-AB376F72E6F9}"/>
          </ac:spMkLst>
        </pc:spChg>
        <pc:picChg chg="add del mod">
          <ac:chgData name="Tuy, Pétala" userId="7720f7f0-6308-4007-9f4b-90016dcab01d" providerId="ADAL" clId="{091994AC-0D62-40EA-B6BB-5D7234EAA3E2}" dt="2020-07-26T19:00:32.044" v="548" actId="478"/>
          <ac:picMkLst>
            <pc:docMk/>
            <pc:sldMk cId="2120216870" sldId="270"/>
            <ac:picMk id="4" creationId="{3A84F7B1-422A-4D5A-AA8F-CBAB2A4010EB}"/>
          </ac:picMkLst>
        </pc:picChg>
        <pc:picChg chg="add mod modCrop">
          <ac:chgData name="Tuy, Pétala" userId="7720f7f0-6308-4007-9f4b-90016dcab01d" providerId="ADAL" clId="{091994AC-0D62-40EA-B6BB-5D7234EAA3E2}" dt="2020-07-26T19:01:33.830" v="562" actId="1076"/>
          <ac:picMkLst>
            <pc:docMk/>
            <pc:sldMk cId="2120216870" sldId="270"/>
            <ac:picMk id="5" creationId="{7A9327AD-DEA7-4350-A414-55F7AAFEC20B}"/>
          </ac:picMkLst>
        </pc:picChg>
      </pc:sldChg>
      <pc:sldChg chg="del">
        <pc:chgData name="Tuy, Pétala" userId="7720f7f0-6308-4007-9f4b-90016dcab01d" providerId="ADAL" clId="{091994AC-0D62-40EA-B6BB-5D7234EAA3E2}" dt="2020-07-26T18:39:30.051" v="139" actId="2696"/>
        <pc:sldMkLst>
          <pc:docMk/>
          <pc:sldMk cId="4251374969" sldId="270"/>
        </pc:sldMkLst>
      </pc:sldChg>
      <pc:sldChg chg="del">
        <pc:chgData name="Tuy, Pétala" userId="7720f7f0-6308-4007-9f4b-90016dcab01d" providerId="ADAL" clId="{091994AC-0D62-40EA-B6BB-5D7234EAA3E2}" dt="2020-07-26T18:39:29.381" v="112" actId="2696"/>
        <pc:sldMkLst>
          <pc:docMk/>
          <pc:sldMk cId="724086219" sldId="271"/>
        </pc:sldMkLst>
      </pc:sldChg>
      <pc:sldChg chg="addSp modSp add">
        <pc:chgData name="Tuy, Pétala" userId="7720f7f0-6308-4007-9f4b-90016dcab01d" providerId="ADAL" clId="{091994AC-0D62-40EA-B6BB-5D7234EAA3E2}" dt="2020-07-26T19:26:36.482" v="886" actId="6549"/>
        <pc:sldMkLst>
          <pc:docMk/>
          <pc:sldMk cId="2615637312" sldId="271"/>
        </pc:sldMkLst>
        <pc:spChg chg="mod">
          <ac:chgData name="Tuy, Pétala" userId="7720f7f0-6308-4007-9f4b-90016dcab01d" providerId="ADAL" clId="{091994AC-0D62-40EA-B6BB-5D7234EAA3E2}" dt="2020-07-26T19:02:55.855" v="619" actId="20577"/>
          <ac:spMkLst>
            <pc:docMk/>
            <pc:sldMk cId="2615637312" sldId="271"/>
            <ac:spMk id="2" creationId="{F4723E1B-5732-40AD-BB96-0A3019AE2397}"/>
          </ac:spMkLst>
        </pc:spChg>
        <pc:spChg chg="mod">
          <ac:chgData name="Tuy, Pétala" userId="7720f7f0-6308-4007-9f4b-90016dcab01d" providerId="ADAL" clId="{091994AC-0D62-40EA-B6BB-5D7234EAA3E2}" dt="2020-07-26T19:26:36.482" v="886" actId="6549"/>
          <ac:spMkLst>
            <pc:docMk/>
            <pc:sldMk cId="2615637312" sldId="271"/>
            <ac:spMk id="3" creationId="{F5900510-898F-4820-8343-DA6E50B5359E}"/>
          </ac:spMkLst>
        </pc:spChg>
        <pc:picChg chg="add mod">
          <ac:chgData name="Tuy, Pétala" userId="7720f7f0-6308-4007-9f4b-90016dcab01d" providerId="ADAL" clId="{091994AC-0D62-40EA-B6BB-5D7234EAA3E2}" dt="2020-07-26T19:23:40.674" v="685" actId="14100"/>
          <ac:picMkLst>
            <pc:docMk/>
            <pc:sldMk cId="2615637312" sldId="271"/>
            <ac:picMk id="4" creationId="{96730829-9AF9-480D-AE4E-5FE7AD0ADC29}"/>
          </ac:picMkLst>
        </pc:picChg>
      </pc:sldChg>
      <pc:sldChg chg="addSp modSp add">
        <pc:chgData name="Tuy, Pétala" userId="7720f7f0-6308-4007-9f4b-90016dcab01d" providerId="ADAL" clId="{091994AC-0D62-40EA-B6BB-5D7234EAA3E2}" dt="2020-07-26T20:58:36.850" v="997" actId="1076"/>
        <pc:sldMkLst>
          <pc:docMk/>
          <pc:sldMk cId="3214510574" sldId="272"/>
        </pc:sldMkLst>
        <pc:spChg chg="mod">
          <ac:chgData name="Tuy, Pétala" userId="7720f7f0-6308-4007-9f4b-90016dcab01d" providerId="ADAL" clId="{091994AC-0D62-40EA-B6BB-5D7234EAA3E2}" dt="2020-07-26T20:56:33.899" v="888"/>
          <ac:spMkLst>
            <pc:docMk/>
            <pc:sldMk cId="3214510574" sldId="272"/>
            <ac:spMk id="2" creationId="{9F4B6BA5-08E3-4C7A-B406-447B2D64658E}"/>
          </ac:spMkLst>
        </pc:spChg>
        <pc:spChg chg="mod">
          <ac:chgData name="Tuy, Pétala" userId="7720f7f0-6308-4007-9f4b-90016dcab01d" providerId="ADAL" clId="{091994AC-0D62-40EA-B6BB-5D7234EAA3E2}" dt="2020-07-26T20:57:18.349" v="992" actId="20577"/>
          <ac:spMkLst>
            <pc:docMk/>
            <pc:sldMk cId="3214510574" sldId="272"/>
            <ac:spMk id="3" creationId="{B61AABCF-D32F-4CB8-8563-27683B6F6829}"/>
          </ac:spMkLst>
        </pc:spChg>
        <pc:picChg chg="add mod">
          <ac:chgData name="Tuy, Pétala" userId="7720f7f0-6308-4007-9f4b-90016dcab01d" providerId="ADAL" clId="{091994AC-0D62-40EA-B6BB-5D7234EAA3E2}" dt="2020-07-26T20:58:36.850" v="997" actId="1076"/>
          <ac:picMkLst>
            <pc:docMk/>
            <pc:sldMk cId="3214510574" sldId="272"/>
            <ac:picMk id="4" creationId="{DAF73B96-072C-4525-9DC7-40556079BCB3}"/>
          </ac:picMkLst>
        </pc:picChg>
      </pc:sldChg>
      <pc:sldChg chg="del">
        <pc:chgData name="Tuy, Pétala" userId="7720f7f0-6308-4007-9f4b-90016dcab01d" providerId="ADAL" clId="{091994AC-0D62-40EA-B6BB-5D7234EAA3E2}" dt="2020-07-26T18:39:30.069" v="140" actId="2696"/>
        <pc:sldMkLst>
          <pc:docMk/>
          <pc:sldMk cId="576319905" sldId="273"/>
        </pc:sldMkLst>
      </pc:sldChg>
      <pc:sldChg chg="addSp modSp add">
        <pc:chgData name="Tuy, Pétala" userId="7720f7f0-6308-4007-9f4b-90016dcab01d" providerId="ADAL" clId="{091994AC-0D62-40EA-B6BB-5D7234EAA3E2}" dt="2020-07-26T21:02:29.884" v="1097"/>
        <pc:sldMkLst>
          <pc:docMk/>
          <pc:sldMk cId="3718013935" sldId="273"/>
        </pc:sldMkLst>
        <pc:spChg chg="mod">
          <ac:chgData name="Tuy, Pétala" userId="7720f7f0-6308-4007-9f4b-90016dcab01d" providerId="ADAL" clId="{091994AC-0D62-40EA-B6BB-5D7234EAA3E2}" dt="2020-07-26T21:02:29.884" v="1097"/>
          <ac:spMkLst>
            <pc:docMk/>
            <pc:sldMk cId="3718013935" sldId="273"/>
            <ac:spMk id="2" creationId="{F6FFE430-F1EE-4682-98F4-F2041E39C1E7}"/>
          </ac:spMkLst>
        </pc:spChg>
        <pc:spChg chg="mod">
          <ac:chgData name="Tuy, Pétala" userId="7720f7f0-6308-4007-9f4b-90016dcab01d" providerId="ADAL" clId="{091994AC-0D62-40EA-B6BB-5D7234EAA3E2}" dt="2020-07-26T21:01:49.935" v="1089" actId="20577"/>
          <ac:spMkLst>
            <pc:docMk/>
            <pc:sldMk cId="3718013935" sldId="273"/>
            <ac:spMk id="3" creationId="{8BFD018B-8E24-4106-B2F1-16D12DDC6B31}"/>
          </ac:spMkLst>
        </pc:spChg>
        <pc:picChg chg="add mod">
          <ac:chgData name="Tuy, Pétala" userId="7720f7f0-6308-4007-9f4b-90016dcab01d" providerId="ADAL" clId="{091994AC-0D62-40EA-B6BB-5D7234EAA3E2}" dt="2020-07-26T21:01:54.599" v="1091" actId="1076"/>
          <ac:picMkLst>
            <pc:docMk/>
            <pc:sldMk cId="3718013935" sldId="273"/>
            <ac:picMk id="4" creationId="{5399BE69-BD92-4A8A-A008-4A223A446D09}"/>
          </ac:picMkLst>
        </pc:picChg>
        <pc:picChg chg="add mod">
          <ac:chgData name="Tuy, Pétala" userId="7720f7f0-6308-4007-9f4b-90016dcab01d" providerId="ADAL" clId="{091994AC-0D62-40EA-B6BB-5D7234EAA3E2}" dt="2020-07-26T21:02:23.315" v="1096" actId="1076"/>
          <ac:picMkLst>
            <pc:docMk/>
            <pc:sldMk cId="3718013935" sldId="273"/>
            <ac:picMk id="5" creationId="{F4118783-67CE-45D4-B8F7-D8A1A4D24947}"/>
          </ac:picMkLst>
        </pc:picChg>
      </pc:sldChg>
      <pc:sldChg chg="addSp delSp modSp add">
        <pc:chgData name="Tuy, Pétala" userId="7720f7f0-6308-4007-9f4b-90016dcab01d" providerId="ADAL" clId="{091994AC-0D62-40EA-B6BB-5D7234EAA3E2}" dt="2020-07-26T22:58:08.001" v="1400" actId="113"/>
        <pc:sldMkLst>
          <pc:docMk/>
          <pc:sldMk cId="1535325430" sldId="274"/>
        </pc:sldMkLst>
        <pc:spChg chg="mod">
          <ac:chgData name="Tuy, Pétala" userId="7720f7f0-6308-4007-9f4b-90016dcab01d" providerId="ADAL" clId="{091994AC-0D62-40EA-B6BB-5D7234EAA3E2}" dt="2020-07-26T21:10:14.483" v="1102"/>
          <ac:spMkLst>
            <pc:docMk/>
            <pc:sldMk cId="1535325430" sldId="274"/>
            <ac:spMk id="2" creationId="{47C04BBA-EB74-4269-8B8F-E95CCE201D8A}"/>
          </ac:spMkLst>
        </pc:spChg>
        <pc:spChg chg="del">
          <ac:chgData name="Tuy, Pétala" userId="7720f7f0-6308-4007-9f4b-90016dcab01d" providerId="ADAL" clId="{091994AC-0D62-40EA-B6BB-5D7234EAA3E2}" dt="2020-07-26T21:10:01.950" v="1099"/>
          <ac:spMkLst>
            <pc:docMk/>
            <pc:sldMk cId="1535325430" sldId="274"/>
            <ac:spMk id="3" creationId="{261B53E6-8A8F-4EB3-A058-10FD015CB268}"/>
          </ac:spMkLst>
        </pc:spChg>
        <pc:spChg chg="add mod">
          <ac:chgData name="Tuy, Pétala" userId="7720f7f0-6308-4007-9f4b-90016dcab01d" providerId="ADAL" clId="{091994AC-0D62-40EA-B6BB-5D7234EAA3E2}" dt="2020-07-26T22:58:08.001" v="1400" actId="113"/>
          <ac:spMkLst>
            <pc:docMk/>
            <pc:sldMk cId="1535325430" sldId="274"/>
            <ac:spMk id="5" creationId="{77C30347-DDDD-4BBD-9995-B823C2A44057}"/>
          </ac:spMkLst>
        </pc:spChg>
        <pc:spChg chg="add del mod">
          <ac:chgData name="Tuy, Pétala" userId="7720f7f0-6308-4007-9f4b-90016dcab01d" providerId="ADAL" clId="{091994AC-0D62-40EA-B6BB-5D7234EAA3E2}" dt="2020-07-26T22:57:18.255" v="1391"/>
          <ac:spMkLst>
            <pc:docMk/>
            <pc:sldMk cId="1535325430" sldId="274"/>
            <ac:spMk id="7" creationId="{120380D7-0466-4F19-8975-8FD2AAFA768E}"/>
          </ac:spMkLst>
        </pc:spChg>
        <pc:picChg chg="add del mod ord">
          <ac:chgData name="Tuy, Pétala" userId="7720f7f0-6308-4007-9f4b-90016dcab01d" providerId="ADAL" clId="{091994AC-0D62-40EA-B6BB-5D7234EAA3E2}" dt="2020-07-26T22:57:15.604" v="1390" actId="478"/>
          <ac:picMkLst>
            <pc:docMk/>
            <pc:sldMk cId="1535325430" sldId="274"/>
            <ac:picMk id="4" creationId="{AE330627-6400-4821-8143-4C10EBCA9790}"/>
          </ac:picMkLst>
        </pc:picChg>
        <pc:picChg chg="add mod">
          <ac:chgData name="Tuy, Pétala" userId="7720f7f0-6308-4007-9f4b-90016dcab01d" providerId="ADAL" clId="{091994AC-0D62-40EA-B6BB-5D7234EAA3E2}" dt="2020-07-26T22:57:20.763" v="1392" actId="1076"/>
          <ac:picMkLst>
            <pc:docMk/>
            <pc:sldMk cId="1535325430" sldId="274"/>
            <ac:picMk id="8" creationId="{B10B65BF-8C06-46EE-9FDB-D6D99C2EABC9}"/>
          </ac:picMkLst>
        </pc:picChg>
        <pc:picChg chg="add mod">
          <ac:chgData name="Tuy, Pétala" userId="7720f7f0-6308-4007-9f4b-90016dcab01d" providerId="ADAL" clId="{091994AC-0D62-40EA-B6BB-5D7234EAA3E2}" dt="2020-07-26T22:57:44.040" v="1395" actId="14100"/>
          <ac:picMkLst>
            <pc:docMk/>
            <pc:sldMk cId="1535325430" sldId="274"/>
            <ac:picMk id="9" creationId="{1C9B638F-0262-48C3-9CE4-5CEC9575791B}"/>
          </ac:picMkLst>
        </pc:picChg>
      </pc:sldChg>
      <pc:sldChg chg="del">
        <pc:chgData name="Tuy, Pétala" userId="7720f7f0-6308-4007-9f4b-90016dcab01d" providerId="ADAL" clId="{091994AC-0D62-40EA-B6BB-5D7234EAA3E2}" dt="2020-07-26T18:39:29.402" v="113" actId="2696"/>
        <pc:sldMkLst>
          <pc:docMk/>
          <pc:sldMk cId="3072117665" sldId="275"/>
        </pc:sldMkLst>
      </pc:sldChg>
      <pc:sldChg chg="modSp add">
        <pc:chgData name="Tuy, Pétala" userId="7720f7f0-6308-4007-9f4b-90016dcab01d" providerId="ADAL" clId="{091994AC-0D62-40EA-B6BB-5D7234EAA3E2}" dt="2020-07-26T21:38:29.989" v="1389" actId="27636"/>
        <pc:sldMkLst>
          <pc:docMk/>
          <pc:sldMk cId="4266755445" sldId="275"/>
        </pc:sldMkLst>
        <pc:spChg chg="mod">
          <ac:chgData name="Tuy, Pétala" userId="7720f7f0-6308-4007-9f4b-90016dcab01d" providerId="ADAL" clId="{091994AC-0D62-40EA-B6BB-5D7234EAA3E2}" dt="2020-07-26T21:13:26.531" v="1306" actId="20577"/>
          <ac:spMkLst>
            <pc:docMk/>
            <pc:sldMk cId="4266755445" sldId="275"/>
            <ac:spMk id="2" creationId="{A8852C78-31D5-49DA-8921-845C765342D4}"/>
          </ac:spMkLst>
        </pc:spChg>
        <pc:spChg chg="mod">
          <ac:chgData name="Tuy, Pétala" userId="7720f7f0-6308-4007-9f4b-90016dcab01d" providerId="ADAL" clId="{091994AC-0D62-40EA-B6BB-5D7234EAA3E2}" dt="2020-07-26T21:38:29.989" v="1389" actId="27636"/>
          <ac:spMkLst>
            <pc:docMk/>
            <pc:sldMk cId="4266755445" sldId="275"/>
            <ac:spMk id="3" creationId="{055A9EC5-4432-4446-AFF8-CB296EFF8220}"/>
          </ac:spMkLst>
        </pc:spChg>
      </pc:sldChg>
      <pc:sldChg chg="del">
        <pc:chgData name="Tuy, Pétala" userId="7720f7f0-6308-4007-9f4b-90016dcab01d" providerId="ADAL" clId="{091994AC-0D62-40EA-B6BB-5D7234EAA3E2}" dt="2020-07-26T18:39:29.428" v="114" actId="2696"/>
        <pc:sldMkLst>
          <pc:docMk/>
          <pc:sldMk cId="2107956163" sldId="276"/>
        </pc:sldMkLst>
      </pc:sldChg>
      <pc:sldChg chg="addSp modSp add">
        <pc:chgData name="Tuy, Pétala" userId="7720f7f0-6308-4007-9f4b-90016dcab01d" providerId="ADAL" clId="{091994AC-0D62-40EA-B6BB-5D7234EAA3E2}" dt="2020-07-26T23:18:58.183" v="1444" actId="14100"/>
        <pc:sldMkLst>
          <pc:docMk/>
          <pc:sldMk cId="4093789787" sldId="276"/>
        </pc:sldMkLst>
        <pc:spChg chg="mod">
          <ac:chgData name="Tuy, Pétala" userId="7720f7f0-6308-4007-9f4b-90016dcab01d" providerId="ADAL" clId="{091994AC-0D62-40EA-B6BB-5D7234EAA3E2}" dt="2020-07-26T21:35:17.846" v="1358" actId="404"/>
          <ac:spMkLst>
            <pc:docMk/>
            <pc:sldMk cId="4093789787" sldId="276"/>
            <ac:spMk id="2" creationId="{CA6A55F2-481E-438A-AD0D-5346E6394262}"/>
          </ac:spMkLst>
        </pc:spChg>
        <pc:spChg chg="mod">
          <ac:chgData name="Tuy, Pétala" userId="7720f7f0-6308-4007-9f4b-90016dcab01d" providerId="ADAL" clId="{091994AC-0D62-40EA-B6BB-5D7234EAA3E2}" dt="2020-07-26T23:03:37.858" v="1441" actId="20577"/>
          <ac:spMkLst>
            <pc:docMk/>
            <pc:sldMk cId="4093789787" sldId="276"/>
            <ac:spMk id="3" creationId="{F809A6CE-8B2B-47E5-A116-579ED79E01EE}"/>
          </ac:spMkLst>
        </pc:spChg>
        <pc:picChg chg="add mod">
          <ac:chgData name="Tuy, Pétala" userId="7720f7f0-6308-4007-9f4b-90016dcab01d" providerId="ADAL" clId="{091994AC-0D62-40EA-B6BB-5D7234EAA3E2}" dt="2020-07-26T23:18:58.183" v="1444" actId="14100"/>
          <ac:picMkLst>
            <pc:docMk/>
            <pc:sldMk cId="4093789787" sldId="276"/>
            <ac:picMk id="4" creationId="{5330D3FD-F441-4991-89F5-82FB2E762880}"/>
          </ac:picMkLst>
        </pc:picChg>
      </pc:sldChg>
      <pc:sldChg chg="addSp delSp modSp add">
        <pc:chgData name="Tuy, Pétala" userId="7720f7f0-6308-4007-9f4b-90016dcab01d" providerId="ADAL" clId="{091994AC-0D62-40EA-B6BB-5D7234EAA3E2}" dt="2020-07-27T00:14:35.339" v="1988" actId="478"/>
        <pc:sldMkLst>
          <pc:docMk/>
          <pc:sldMk cId="142415646" sldId="277"/>
        </pc:sldMkLst>
        <pc:spChg chg="mod">
          <ac:chgData name="Tuy, Pétala" userId="7720f7f0-6308-4007-9f4b-90016dcab01d" providerId="ADAL" clId="{091994AC-0D62-40EA-B6BB-5D7234EAA3E2}" dt="2020-07-26T23:29:42.090" v="1606" actId="20577"/>
          <ac:spMkLst>
            <pc:docMk/>
            <pc:sldMk cId="142415646" sldId="277"/>
            <ac:spMk id="3" creationId="{F809A6CE-8B2B-47E5-A116-579ED79E01EE}"/>
          </ac:spMkLst>
        </pc:spChg>
        <pc:picChg chg="add del mod">
          <ac:chgData name="Tuy, Pétala" userId="7720f7f0-6308-4007-9f4b-90016dcab01d" providerId="ADAL" clId="{091994AC-0D62-40EA-B6BB-5D7234EAA3E2}" dt="2020-07-27T00:14:35.339" v="1988" actId="478"/>
          <ac:picMkLst>
            <pc:docMk/>
            <pc:sldMk cId="142415646" sldId="277"/>
            <ac:picMk id="4" creationId="{A760F874-4311-4DDD-BE3F-B5CBD8B9F1CA}"/>
          </ac:picMkLst>
        </pc:picChg>
      </pc:sldChg>
      <pc:sldChg chg="del">
        <pc:chgData name="Tuy, Pétala" userId="7720f7f0-6308-4007-9f4b-90016dcab01d" providerId="ADAL" clId="{091994AC-0D62-40EA-B6BB-5D7234EAA3E2}" dt="2020-07-26T18:39:29.443" v="115" actId="2696"/>
        <pc:sldMkLst>
          <pc:docMk/>
          <pc:sldMk cId="2528701965" sldId="277"/>
        </pc:sldMkLst>
      </pc:sldChg>
      <pc:sldChg chg="del">
        <pc:chgData name="Tuy, Pétala" userId="7720f7f0-6308-4007-9f4b-90016dcab01d" providerId="ADAL" clId="{091994AC-0D62-40EA-B6BB-5D7234EAA3E2}" dt="2020-07-26T18:39:29.463" v="116" actId="2696"/>
        <pc:sldMkLst>
          <pc:docMk/>
          <pc:sldMk cId="2374985508" sldId="278"/>
        </pc:sldMkLst>
      </pc:sldChg>
      <pc:sldChg chg="modSp add">
        <pc:chgData name="Tuy, Pétala" userId="7720f7f0-6308-4007-9f4b-90016dcab01d" providerId="ADAL" clId="{091994AC-0D62-40EA-B6BB-5D7234EAA3E2}" dt="2020-07-26T23:36:50.769" v="1737" actId="14100"/>
        <pc:sldMkLst>
          <pc:docMk/>
          <pc:sldMk cId="2666696422" sldId="278"/>
        </pc:sldMkLst>
        <pc:spChg chg="mod">
          <ac:chgData name="Tuy, Pétala" userId="7720f7f0-6308-4007-9f4b-90016dcab01d" providerId="ADAL" clId="{091994AC-0D62-40EA-B6BB-5D7234EAA3E2}" dt="2020-07-26T23:36:50.769" v="1737" actId="14100"/>
          <ac:spMkLst>
            <pc:docMk/>
            <pc:sldMk cId="2666696422" sldId="278"/>
            <ac:spMk id="3" creationId="{F809A6CE-8B2B-47E5-A116-579ED79E01EE}"/>
          </ac:spMkLst>
        </pc:spChg>
      </pc:sldChg>
      <pc:sldChg chg="modSp add">
        <pc:chgData name="Tuy, Pétala" userId="7720f7f0-6308-4007-9f4b-90016dcab01d" providerId="ADAL" clId="{091994AC-0D62-40EA-B6BB-5D7234EAA3E2}" dt="2020-07-27T00:42:12.788" v="2623" actId="20577"/>
        <pc:sldMkLst>
          <pc:docMk/>
          <pc:sldMk cId="910180340" sldId="279"/>
        </pc:sldMkLst>
        <pc:spChg chg="mod">
          <ac:chgData name="Tuy, Pétala" userId="7720f7f0-6308-4007-9f4b-90016dcab01d" providerId="ADAL" clId="{091994AC-0D62-40EA-B6BB-5D7234EAA3E2}" dt="2020-07-26T23:37:23.411" v="1747" actId="20577"/>
          <ac:spMkLst>
            <pc:docMk/>
            <pc:sldMk cId="910180340" sldId="279"/>
            <ac:spMk id="2" creationId="{CA6A55F2-481E-438A-AD0D-5346E6394262}"/>
          </ac:spMkLst>
        </pc:spChg>
        <pc:spChg chg="mod">
          <ac:chgData name="Tuy, Pétala" userId="7720f7f0-6308-4007-9f4b-90016dcab01d" providerId="ADAL" clId="{091994AC-0D62-40EA-B6BB-5D7234EAA3E2}" dt="2020-07-27T00:42:12.788" v="2623" actId="20577"/>
          <ac:spMkLst>
            <pc:docMk/>
            <pc:sldMk cId="910180340" sldId="279"/>
            <ac:spMk id="3" creationId="{F809A6CE-8B2B-47E5-A116-579ED79E01EE}"/>
          </ac:spMkLst>
        </pc:spChg>
      </pc:sldChg>
      <pc:sldChg chg="del">
        <pc:chgData name="Tuy, Pétala" userId="7720f7f0-6308-4007-9f4b-90016dcab01d" providerId="ADAL" clId="{091994AC-0D62-40EA-B6BB-5D7234EAA3E2}" dt="2020-07-26T18:39:29.496" v="118" actId="2696"/>
        <pc:sldMkLst>
          <pc:docMk/>
          <pc:sldMk cId="1297599660" sldId="279"/>
        </pc:sldMkLst>
      </pc:sldChg>
      <pc:sldChg chg="addSp modSp add">
        <pc:chgData name="Tuy, Pétala" userId="7720f7f0-6308-4007-9f4b-90016dcab01d" providerId="ADAL" clId="{091994AC-0D62-40EA-B6BB-5D7234EAA3E2}" dt="2020-07-27T00:44:41.387" v="2756" actId="5793"/>
        <pc:sldMkLst>
          <pc:docMk/>
          <pc:sldMk cId="3555818475" sldId="280"/>
        </pc:sldMkLst>
        <pc:spChg chg="mod">
          <ac:chgData name="Tuy, Pétala" userId="7720f7f0-6308-4007-9f4b-90016dcab01d" providerId="ADAL" clId="{091994AC-0D62-40EA-B6BB-5D7234EAA3E2}" dt="2020-07-27T00:44:41.387" v="2756" actId="5793"/>
          <ac:spMkLst>
            <pc:docMk/>
            <pc:sldMk cId="3555818475" sldId="280"/>
            <ac:spMk id="3" creationId="{F809A6CE-8B2B-47E5-A116-579ED79E01EE}"/>
          </ac:spMkLst>
        </pc:spChg>
        <pc:picChg chg="add mod">
          <ac:chgData name="Tuy, Pétala" userId="7720f7f0-6308-4007-9f4b-90016dcab01d" providerId="ADAL" clId="{091994AC-0D62-40EA-B6BB-5D7234EAA3E2}" dt="2020-07-27T00:44:35.992" v="2753" actId="1076"/>
          <ac:picMkLst>
            <pc:docMk/>
            <pc:sldMk cId="3555818475" sldId="280"/>
            <ac:picMk id="4" creationId="{2F8E8AD1-ADBC-41C0-A3FD-37240A38A662}"/>
          </ac:picMkLst>
        </pc:picChg>
      </pc:sldChg>
      <pc:sldChg chg="del">
        <pc:chgData name="Tuy, Pétala" userId="7720f7f0-6308-4007-9f4b-90016dcab01d" providerId="ADAL" clId="{091994AC-0D62-40EA-B6BB-5D7234EAA3E2}" dt="2020-07-26T18:39:29.535" v="119" actId="2696"/>
        <pc:sldMkLst>
          <pc:docMk/>
          <pc:sldMk cId="3591774522" sldId="280"/>
        </pc:sldMkLst>
      </pc:sldChg>
      <pc:sldChg chg="addSp modSp add">
        <pc:chgData name="Tuy, Pétala" userId="7720f7f0-6308-4007-9f4b-90016dcab01d" providerId="ADAL" clId="{091994AC-0D62-40EA-B6BB-5D7234EAA3E2}" dt="2020-07-27T00:49:08.740" v="2882" actId="20577"/>
        <pc:sldMkLst>
          <pc:docMk/>
          <pc:sldMk cId="451868238" sldId="281"/>
        </pc:sldMkLst>
        <pc:spChg chg="mod">
          <ac:chgData name="Tuy, Pétala" userId="7720f7f0-6308-4007-9f4b-90016dcab01d" providerId="ADAL" clId="{091994AC-0D62-40EA-B6BB-5D7234EAA3E2}" dt="2020-07-27T00:49:08.740" v="2882" actId="20577"/>
          <ac:spMkLst>
            <pc:docMk/>
            <pc:sldMk cId="451868238" sldId="281"/>
            <ac:spMk id="3" creationId="{F809A6CE-8B2B-47E5-A116-579ED79E01EE}"/>
          </ac:spMkLst>
        </pc:spChg>
        <pc:picChg chg="add mod">
          <ac:chgData name="Tuy, Pétala" userId="7720f7f0-6308-4007-9f4b-90016dcab01d" providerId="ADAL" clId="{091994AC-0D62-40EA-B6BB-5D7234EAA3E2}" dt="2020-07-27T00:46:14.233" v="2824" actId="1076"/>
          <ac:picMkLst>
            <pc:docMk/>
            <pc:sldMk cId="451868238" sldId="281"/>
            <ac:picMk id="4" creationId="{2C9A68BC-C645-40A9-B8E9-904805922233}"/>
          </ac:picMkLst>
        </pc:picChg>
      </pc:sldChg>
      <pc:sldChg chg="del">
        <pc:chgData name="Tuy, Pétala" userId="7720f7f0-6308-4007-9f4b-90016dcab01d" providerId="ADAL" clId="{091994AC-0D62-40EA-B6BB-5D7234EAA3E2}" dt="2020-07-26T18:39:29.547" v="120" actId="2696"/>
        <pc:sldMkLst>
          <pc:docMk/>
          <pc:sldMk cId="604198007" sldId="281"/>
        </pc:sldMkLst>
      </pc:sldChg>
      <pc:sldChg chg="addSp modSp add">
        <pc:chgData name="Tuy, Pétala" userId="7720f7f0-6308-4007-9f4b-90016dcab01d" providerId="ADAL" clId="{091994AC-0D62-40EA-B6BB-5D7234EAA3E2}" dt="2020-07-27T01:00:04.761" v="3111" actId="5793"/>
        <pc:sldMkLst>
          <pc:docMk/>
          <pc:sldMk cId="2142807121" sldId="282"/>
        </pc:sldMkLst>
        <pc:spChg chg="mod">
          <ac:chgData name="Tuy, Pétala" userId="7720f7f0-6308-4007-9f4b-90016dcab01d" providerId="ADAL" clId="{091994AC-0D62-40EA-B6BB-5D7234EAA3E2}" dt="2020-07-27T01:00:04.761" v="3111" actId="5793"/>
          <ac:spMkLst>
            <pc:docMk/>
            <pc:sldMk cId="2142807121" sldId="282"/>
            <ac:spMk id="3" creationId="{F809A6CE-8B2B-47E5-A116-579ED79E01EE}"/>
          </ac:spMkLst>
        </pc:spChg>
        <pc:picChg chg="add mod">
          <ac:chgData name="Tuy, Pétala" userId="7720f7f0-6308-4007-9f4b-90016dcab01d" providerId="ADAL" clId="{091994AC-0D62-40EA-B6BB-5D7234EAA3E2}" dt="2020-07-27T00:58:48.942" v="3006" actId="1076"/>
          <ac:picMkLst>
            <pc:docMk/>
            <pc:sldMk cId="2142807121" sldId="282"/>
            <ac:picMk id="4" creationId="{C667A041-DCA2-44A5-82F2-77F9419F9EDE}"/>
          </ac:picMkLst>
        </pc:picChg>
      </pc:sldChg>
      <pc:sldChg chg="del">
        <pc:chgData name="Tuy, Pétala" userId="7720f7f0-6308-4007-9f4b-90016dcab01d" providerId="ADAL" clId="{091994AC-0D62-40EA-B6BB-5D7234EAA3E2}" dt="2020-07-26T18:39:29.560" v="121" actId="2696"/>
        <pc:sldMkLst>
          <pc:docMk/>
          <pc:sldMk cId="3350299562" sldId="282"/>
        </pc:sldMkLst>
      </pc:sldChg>
      <pc:sldChg chg="addSp modSp add">
        <pc:chgData name="Tuy, Pétala" userId="7720f7f0-6308-4007-9f4b-90016dcab01d" providerId="ADAL" clId="{091994AC-0D62-40EA-B6BB-5D7234EAA3E2}" dt="2020-07-27T01:11:22.515" v="3352" actId="114"/>
        <pc:sldMkLst>
          <pc:docMk/>
          <pc:sldMk cId="3824288628" sldId="283"/>
        </pc:sldMkLst>
        <pc:spChg chg="mod">
          <ac:chgData name="Tuy, Pétala" userId="7720f7f0-6308-4007-9f4b-90016dcab01d" providerId="ADAL" clId="{091994AC-0D62-40EA-B6BB-5D7234EAA3E2}" dt="2020-07-27T01:11:22.515" v="3352" actId="114"/>
          <ac:spMkLst>
            <pc:docMk/>
            <pc:sldMk cId="3824288628" sldId="283"/>
            <ac:spMk id="3" creationId="{F809A6CE-8B2B-47E5-A116-579ED79E01EE}"/>
          </ac:spMkLst>
        </pc:spChg>
        <pc:picChg chg="add mod">
          <ac:chgData name="Tuy, Pétala" userId="7720f7f0-6308-4007-9f4b-90016dcab01d" providerId="ADAL" clId="{091994AC-0D62-40EA-B6BB-5D7234EAA3E2}" dt="2020-07-27T01:08:58.939" v="3256" actId="1076"/>
          <ac:picMkLst>
            <pc:docMk/>
            <pc:sldMk cId="3824288628" sldId="283"/>
            <ac:picMk id="4" creationId="{16318B80-4D9C-44A7-8D15-34B90EF0D3F4}"/>
          </ac:picMkLst>
        </pc:picChg>
      </pc:sldChg>
      <pc:sldChg chg="del">
        <pc:chgData name="Tuy, Pétala" userId="7720f7f0-6308-4007-9f4b-90016dcab01d" providerId="ADAL" clId="{091994AC-0D62-40EA-B6BB-5D7234EAA3E2}" dt="2020-07-26T18:39:30.009" v="138" actId="2696"/>
        <pc:sldMkLst>
          <pc:docMk/>
          <pc:sldMk cId="4277248692" sldId="283"/>
        </pc:sldMkLst>
      </pc:sldChg>
      <pc:sldChg chg="addSp delSp modSp add">
        <pc:chgData name="Tuy, Pétala" userId="7720f7f0-6308-4007-9f4b-90016dcab01d" providerId="ADAL" clId="{091994AC-0D62-40EA-B6BB-5D7234EAA3E2}" dt="2020-07-27T01:14:27.749" v="3703" actId="27636"/>
        <pc:sldMkLst>
          <pc:docMk/>
          <pc:sldMk cId="861483751" sldId="284"/>
        </pc:sldMkLst>
        <pc:spChg chg="del">
          <ac:chgData name="Tuy, Pétala" userId="7720f7f0-6308-4007-9f4b-90016dcab01d" providerId="ADAL" clId="{091994AC-0D62-40EA-B6BB-5D7234EAA3E2}" dt="2020-07-27T01:10:08.496" v="3316"/>
          <ac:spMkLst>
            <pc:docMk/>
            <pc:sldMk cId="861483751" sldId="284"/>
            <ac:spMk id="3" creationId="{F809A6CE-8B2B-47E5-A116-579ED79E01EE}"/>
          </ac:spMkLst>
        </pc:spChg>
        <pc:spChg chg="add mod">
          <ac:chgData name="Tuy, Pétala" userId="7720f7f0-6308-4007-9f4b-90016dcab01d" providerId="ADAL" clId="{091994AC-0D62-40EA-B6BB-5D7234EAA3E2}" dt="2020-07-27T01:14:27.749" v="3703" actId="27636"/>
          <ac:spMkLst>
            <pc:docMk/>
            <pc:sldMk cId="861483751" sldId="284"/>
            <ac:spMk id="5" creationId="{6FC541AE-6ADD-4D92-8A2A-981FFD38C5D2}"/>
          </ac:spMkLst>
        </pc:spChg>
        <pc:picChg chg="add mod modCrop">
          <ac:chgData name="Tuy, Pétala" userId="7720f7f0-6308-4007-9f4b-90016dcab01d" providerId="ADAL" clId="{091994AC-0D62-40EA-B6BB-5D7234EAA3E2}" dt="2020-07-27T01:10:35.307" v="3320" actId="14100"/>
          <ac:picMkLst>
            <pc:docMk/>
            <pc:sldMk cId="861483751" sldId="284"/>
            <ac:picMk id="4" creationId="{CF9EE5F1-0CD8-43DB-BA4B-830FB9DFBFD5}"/>
          </ac:picMkLst>
        </pc:picChg>
      </pc:sldChg>
      <pc:sldChg chg="del">
        <pc:chgData name="Tuy, Pétala" userId="7720f7f0-6308-4007-9f4b-90016dcab01d" providerId="ADAL" clId="{091994AC-0D62-40EA-B6BB-5D7234EAA3E2}" dt="2020-07-26T18:39:29.982" v="137" actId="2696"/>
        <pc:sldMkLst>
          <pc:docMk/>
          <pc:sldMk cId="2534252798" sldId="284"/>
        </pc:sldMkLst>
      </pc:sldChg>
      <pc:sldChg chg="addSp modSp add">
        <pc:chgData name="Tuy, Pétala" userId="7720f7f0-6308-4007-9f4b-90016dcab01d" providerId="ADAL" clId="{091994AC-0D62-40EA-B6BB-5D7234EAA3E2}" dt="2020-07-27T01:17:52.164" v="3849" actId="403"/>
        <pc:sldMkLst>
          <pc:docMk/>
          <pc:sldMk cId="3654798982" sldId="285"/>
        </pc:sldMkLst>
        <pc:spChg chg="mod">
          <ac:chgData name="Tuy, Pétala" userId="7720f7f0-6308-4007-9f4b-90016dcab01d" providerId="ADAL" clId="{091994AC-0D62-40EA-B6BB-5D7234EAA3E2}" dt="2020-07-27T01:17:52.164" v="3849" actId="403"/>
          <ac:spMkLst>
            <pc:docMk/>
            <pc:sldMk cId="3654798982" sldId="285"/>
            <ac:spMk id="2" creationId="{6D2421A8-8EF6-4572-81D8-29A3FFB9079A}"/>
          </ac:spMkLst>
        </pc:spChg>
        <pc:spChg chg="mod">
          <ac:chgData name="Tuy, Pétala" userId="7720f7f0-6308-4007-9f4b-90016dcab01d" providerId="ADAL" clId="{091994AC-0D62-40EA-B6BB-5D7234EAA3E2}" dt="2020-07-27T00:04:23.647" v="1960" actId="20577"/>
          <ac:spMkLst>
            <pc:docMk/>
            <pc:sldMk cId="3654798982" sldId="285"/>
            <ac:spMk id="3" creationId="{4399C456-8313-4F8A-B356-E12E1BE37BFA}"/>
          </ac:spMkLst>
        </pc:spChg>
        <pc:picChg chg="add mod">
          <ac:chgData name="Tuy, Pétala" userId="7720f7f0-6308-4007-9f4b-90016dcab01d" providerId="ADAL" clId="{091994AC-0D62-40EA-B6BB-5D7234EAA3E2}" dt="2020-07-27T00:01:56.152" v="1834" actId="1076"/>
          <ac:picMkLst>
            <pc:docMk/>
            <pc:sldMk cId="3654798982" sldId="285"/>
            <ac:picMk id="4" creationId="{31CD78E9-01DC-4D1A-8C13-53E19B41ECAC}"/>
          </ac:picMkLst>
        </pc:picChg>
        <pc:picChg chg="add mod">
          <ac:chgData name="Tuy, Pétala" userId="7720f7f0-6308-4007-9f4b-90016dcab01d" providerId="ADAL" clId="{091994AC-0D62-40EA-B6BB-5D7234EAA3E2}" dt="2020-07-27T00:02:38.768" v="1836" actId="1076"/>
          <ac:picMkLst>
            <pc:docMk/>
            <pc:sldMk cId="3654798982" sldId="285"/>
            <ac:picMk id="5" creationId="{5F97052A-0D1F-4B2E-9A6A-4C7D100B2CCC}"/>
          </ac:picMkLst>
        </pc:picChg>
        <pc:picChg chg="add mod">
          <ac:chgData name="Tuy, Pétala" userId="7720f7f0-6308-4007-9f4b-90016dcab01d" providerId="ADAL" clId="{091994AC-0D62-40EA-B6BB-5D7234EAA3E2}" dt="2020-07-27T00:06:23.525" v="1963" actId="1076"/>
          <ac:picMkLst>
            <pc:docMk/>
            <pc:sldMk cId="3654798982" sldId="285"/>
            <ac:picMk id="6" creationId="{1F5A3839-A39F-4351-A4B8-D224D7C0814D}"/>
          </ac:picMkLst>
        </pc:picChg>
      </pc:sldChg>
      <pc:sldChg chg="del">
        <pc:chgData name="Tuy, Pétala" userId="7720f7f0-6308-4007-9f4b-90016dcab01d" providerId="ADAL" clId="{091994AC-0D62-40EA-B6BB-5D7234EAA3E2}" dt="2020-07-26T18:39:29.586" v="122" actId="2696"/>
        <pc:sldMkLst>
          <pc:docMk/>
          <pc:sldMk cId="4230435523" sldId="285"/>
        </pc:sldMkLst>
      </pc:sldChg>
      <pc:sldChg chg="del">
        <pc:chgData name="Tuy, Pétala" userId="7720f7f0-6308-4007-9f4b-90016dcab01d" providerId="ADAL" clId="{091994AC-0D62-40EA-B6BB-5D7234EAA3E2}" dt="2020-07-26T18:39:29.611" v="123" actId="2696"/>
        <pc:sldMkLst>
          <pc:docMk/>
          <pc:sldMk cId="2424361278" sldId="286"/>
        </pc:sldMkLst>
      </pc:sldChg>
      <pc:sldChg chg="addSp delSp modSp add">
        <pc:chgData name="Tuy, Pétala" userId="7720f7f0-6308-4007-9f4b-90016dcab01d" providerId="ADAL" clId="{091994AC-0D62-40EA-B6BB-5D7234EAA3E2}" dt="2020-07-27T00:17:07.014" v="2047" actId="14100"/>
        <pc:sldMkLst>
          <pc:docMk/>
          <pc:sldMk cId="3002072514" sldId="286"/>
        </pc:sldMkLst>
        <pc:spChg chg="mod">
          <ac:chgData name="Tuy, Pétala" userId="7720f7f0-6308-4007-9f4b-90016dcab01d" providerId="ADAL" clId="{091994AC-0D62-40EA-B6BB-5D7234EAA3E2}" dt="2020-07-27T00:10:39.787" v="1969" actId="404"/>
          <ac:spMkLst>
            <pc:docMk/>
            <pc:sldMk cId="3002072514" sldId="286"/>
            <ac:spMk id="2" creationId="{EC90D040-AA86-4B50-BA45-C2DD99096159}"/>
          </ac:spMkLst>
        </pc:spChg>
        <pc:spChg chg="del mod">
          <ac:chgData name="Tuy, Pétala" userId="7720f7f0-6308-4007-9f4b-90016dcab01d" providerId="ADAL" clId="{091994AC-0D62-40EA-B6BB-5D7234EAA3E2}" dt="2020-07-27T00:13:38.756" v="1982" actId="478"/>
          <ac:spMkLst>
            <pc:docMk/>
            <pc:sldMk cId="3002072514" sldId="286"/>
            <ac:spMk id="3" creationId="{3359F1EB-491A-49E1-B979-BD5E833114E7}"/>
          </ac:spMkLst>
        </pc:spChg>
        <pc:spChg chg="add mod">
          <ac:chgData name="Tuy, Pétala" userId="7720f7f0-6308-4007-9f4b-90016dcab01d" providerId="ADAL" clId="{091994AC-0D62-40EA-B6BB-5D7234EAA3E2}" dt="2020-07-27T00:17:07.014" v="2047" actId="14100"/>
          <ac:spMkLst>
            <pc:docMk/>
            <pc:sldMk cId="3002072514" sldId="286"/>
            <ac:spMk id="6" creationId="{7D159F21-72F6-4B87-A921-BBB9648AEE89}"/>
          </ac:spMkLst>
        </pc:spChg>
        <pc:spChg chg="add mod">
          <ac:chgData name="Tuy, Pétala" userId="7720f7f0-6308-4007-9f4b-90016dcab01d" providerId="ADAL" clId="{091994AC-0D62-40EA-B6BB-5D7234EAA3E2}" dt="2020-07-27T00:16:54.654" v="2045" actId="1037"/>
          <ac:spMkLst>
            <pc:docMk/>
            <pc:sldMk cId="3002072514" sldId="286"/>
            <ac:spMk id="7" creationId="{309C529D-261B-4782-8337-BC37286162D1}"/>
          </ac:spMkLst>
        </pc:spChg>
        <pc:picChg chg="add mod">
          <ac:chgData name="Tuy, Pétala" userId="7720f7f0-6308-4007-9f4b-90016dcab01d" providerId="ADAL" clId="{091994AC-0D62-40EA-B6BB-5D7234EAA3E2}" dt="2020-07-27T00:16:16.197" v="1994" actId="1076"/>
          <ac:picMkLst>
            <pc:docMk/>
            <pc:sldMk cId="3002072514" sldId="286"/>
            <ac:picMk id="4" creationId="{546732B9-29C7-4555-8798-EE8CD2034774}"/>
          </ac:picMkLst>
        </pc:picChg>
        <pc:picChg chg="add mod">
          <ac:chgData name="Tuy, Pétala" userId="7720f7f0-6308-4007-9f4b-90016dcab01d" providerId="ADAL" clId="{091994AC-0D62-40EA-B6BB-5D7234EAA3E2}" dt="2020-07-27T00:13:54.965" v="1987" actId="1076"/>
          <ac:picMkLst>
            <pc:docMk/>
            <pc:sldMk cId="3002072514" sldId="286"/>
            <ac:picMk id="5" creationId="{44BD43F9-750D-4E84-88C3-CFBAE62841B9}"/>
          </ac:picMkLst>
        </pc:picChg>
      </pc:sldChg>
      <pc:sldChg chg="del">
        <pc:chgData name="Tuy, Pétala" userId="7720f7f0-6308-4007-9f4b-90016dcab01d" providerId="ADAL" clId="{091994AC-0D62-40EA-B6BB-5D7234EAA3E2}" dt="2020-07-26T18:39:29.639" v="124" actId="2696"/>
        <pc:sldMkLst>
          <pc:docMk/>
          <pc:sldMk cId="1368534783" sldId="287"/>
        </pc:sldMkLst>
      </pc:sldChg>
      <pc:sldChg chg="modSp add">
        <pc:chgData name="Tuy, Pétala" userId="7720f7f0-6308-4007-9f4b-90016dcab01d" providerId="ADAL" clId="{091994AC-0D62-40EA-B6BB-5D7234EAA3E2}" dt="2020-07-27T00:19:49.162" v="2284" actId="20577"/>
        <pc:sldMkLst>
          <pc:docMk/>
          <pc:sldMk cId="2815655829" sldId="287"/>
        </pc:sldMkLst>
        <pc:spChg chg="mod">
          <ac:chgData name="Tuy, Pétala" userId="7720f7f0-6308-4007-9f4b-90016dcab01d" providerId="ADAL" clId="{091994AC-0D62-40EA-B6BB-5D7234EAA3E2}" dt="2020-07-27T00:19:49.162" v="2284" actId="20577"/>
          <ac:spMkLst>
            <pc:docMk/>
            <pc:sldMk cId="2815655829" sldId="287"/>
            <ac:spMk id="3" creationId="{F809A6CE-8B2B-47E5-A116-579ED79E01EE}"/>
          </ac:spMkLst>
        </pc:spChg>
      </pc:sldChg>
      <pc:sldChg chg="add del">
        <pc:chgData name="Tuy, Pétala" userId="7720f7f0-6308-4007-9f4b-90016dcab01d" providerId="ADAL" clId="{091994AC-0D62-40EA-B6BB-5D7234EAA3E2}" dt="2020-07-27T00:17:42.668" v="2049"/>
        <pc:sldMkLst>
          <pc:docMk/>
          <pc:sldMk cId="3944168682" sldId="287"/>
        </pc:sldMkLst>
      </pc:sldChg>
      <pc:sldChg chg="addSp modSp add">
        <pc:chgData name="Tuy, Pétala" userId="7720f7f0-6308-4007-9f4b-90016dcab01d" providerId="ADAL" clId="{091994AC-0D62-40EA-B6BB-5D7234EAA3E2}" dt="2020-07-27T01:17:03.428" v="3848" actId="14100"/>
        <pc:sldMkLst>
          <pc:docMk/>
          <pc:sldMk cId="3155357201" sldId="288"/>
        </pc:sldMkLst>
        <pc:spChg chg="mod">
          <ac:chgData name="Tuy, Pétala" userId="7720f7f0-6308-4007-9f4b-90016dcab01d" providerId="ADAL" clId="{091994AC-0D62-40EA-B6BB-5D7234EAA3E2}" dt="2020-07-27T01:15:07.901" v="3709" actId="404"/>
          <ac:spMkLst>
            <pc:docMk/>
            <pc:sldMk cId="3155357201" sldId="288"/>
            <ac:spMk id="2" creationId="{4C9E590C-A14C-4FC1-A684-64444EB5881F}"/>
          </ac:spMkLst>
        </pc:spChg>
        <pc:spChg chg="mod">
          <ac:chgData name="Tuy, Pétala" userId="7720f7f0-6308-4007-9f4b-90016dcab01d" providerId="ADAL" clId="{091994AC-0D62-40EA-B6BB-5D7234EAA3E2}" dt="2020-07-27T01:16:36.651" v="3844" actId="20577"/>
          <ac:spMkLst>
            <pc:docMk/>
            <pc:sldMk cId="3155357201" sldId="288"/>
            <ac:spMk id="3" creationId="{FA70D63D-C452-4D61-9448-B25D43FF3B6C}"/>
          </ac:spMkLst>
        </pc:spChg>
        <pc:picChg chg="add mod">
          <ac:chgData name="Tuy, Pétala" userId="7720f7f0-6308-4007-9f4b-90016dcab01d" providerId="ADAL" clId="{091994AC-0D62-40EA-B6BB-5D7234EAA3E2}" dt="2020-07-27T01:17:03.428" v="3848" actId="14100"/>
          <ac:picMkLst>
            <pc:docMk/>
            <pc:sldMk cId="3155357201" sldId="288"/>
            <ac:picMk id="4" creationId="{AED7294B-8191-410E-8FF7-E0ECAA6AED6A}"/>
          </ac:picMkLst>
        </pc:picChg>
      </pc:sldChg>
      <pc:sldChg chg="del">
        <pc:chgData name="Tuy, Pétala" userId="7720f7f0-6308-4007-9f4b-90016dcab01d" providerId="ADAL" clId="{091994AC-0D62-40EA-B6BB-5D7234EAA3E2}" dt="2020-07-26T18:39:29.757" v="128" actId="2696"/>
        <pc:sldMkLst>
          <pc:docMk/>
          <pc:sldMk cId="3238807453" sldId="288"/>
        </pc:sldMkLst>
      </pc:sldChg>
      <pc:sldChg chg="del">
        <pc:chgData name="Tuy, Pétala" userId="7720f7f0-6308-4007-9f4b-90016dcab01d" providerId="ADAL" clId="{091994AC-0D62-40EA-B6BB-5D7234EAA3E2}" dt="2020-07-26T18:39:29.784" v="129" actId="2696"/>
        <pc:sldMkLst>
          <pc:docMk/>
          <pc:sldMk cId="2340919625" sldId="289"/>
        </pc:sldMkLst>
      </pc:sldChg>
      <pc:sldChg chg="modSp add">
        <pc:chgData name="Tuy, Pétala" userId="7720f7f0-6308-4007-9f4b-90016dcab01d" providerId="ADAL" clId="{091994AC-0D62-40EA-B6BB-5D7234EAA3E2}" dt="2020-07-27T01:38:33.188" v="4120" actId="20577"/>
        <pc:sldMkLst>
          <pc:docMk/>
          <pc:sldMk cId="3937922616" sldId="289"/>
        </pc:sldMkLst>
        <pc:spChg chg="mod">
          <ac:chgData name="Tuy, Pétala" userId="7720f7f0-6308-4007-9f4b-90016dcab01d" providerId="ADAL" clId="{091994AC-0D62-40EA-B6BB-5D7234EAA3E2}" dt="2020-07-27T01:18:47.414" v="3959" actId="404"/>
          <ac:spMkLst>
            <pc:docMk/>
            <pc:sldMk cId="3937922616" sldId="289"/>
            <ac:spMk id="2" creationId="{F77051EB-F921-449E-854D-E2E36169CB1A}"/>
          </ac:spMkLst>
        </pc:spChg>
        <pc:spChg chg="mod">
          <ac:chgData name="Tuy, Pétala" userId="7720f7f0-6308-4007-9f4b-90016dcab01d" providerId="ADAL" clId="{091994AC-0D62-40EA-B6BB-5D7234EAA3E2}" dt="2020-07-27T01:38:33.188" v="4120" actId="20577"/>
          <ac:spMkLst>
            <pc:docMk/>
            <pc:sldMk cId="3937922616" sldId="289"/>
            <ac:spMk id="3" creationId="{58E7ABD4-1442-40D9-A175-CD694946F22C}"/>
          </ac:spMkLst>
        </pc:spChg>
      </pc:sldChg>
      <pc:sldChg chg="addSp delSp modSp add addCm modCm modNotesTx">
        <pc:chgData name="Tuy, Pétala" userId="7720f7f0-6308-4007-9f4b-90016dcab01d" providerId="ADAL" clId="{091994AC-0D62-40EA-B6BB-5D7234EAA3E2}" dt="2020-07-27T01:59:04.076" v="4462" actId="113"/>
        <pc:sldMkLst>
          <pc:docMk/>
          <pc:sldMk cId="228300465" sldId="290"/>
        </pc:sldMkLst>
        <pc:spChg chg="mod">
          <ac:chgData name="Tuy, Pétala" userId="7720f7f0-6308-4007-9f4b-90016dcab01d" providerId="ADAL" clId="{091994AC-0D62-40EA-B6BB-5D7234EAA3E2}" dt="2020-07-27T01:56:17.439" v="4133" actId="404"/>
          <ac:spMkLst>
            <pc:docMk/>
            <pc:sldMk cId="228300465" sldId="290"/>
            <ac:spMk id="2" creationId="{035C5F95-2564-4FF7-B4DA-9887C9689370}"/>
          </ac:spMkLst>
        </pc:spChg>
        <pc:spChg chg="del mod">
          <ac:chgData name="Tuy, Pétala" userId="7720f7f0-6308-4007-9f4b-90016dcab01d" providerId="ADAL" clId="{091994AC-0D62-40EA-B6BB-5D7234EAA3E2}" dt="2020-07-27T01:56:23.842" v="4136" actId="478"/>
          <ac:spMkLst>
            <pc:docMk/>
            <pc:sldMk cId="228300465" sldId="290"/>
            <ac:spMk id="3" creationId="{88076129-C802-40E7-9809-C965B5813F10}"/>
          </ac:spMkLst>
        </pc:spChg>
        <pc:spChg chg="add mod">
          <ac:chgData name="Tuy, Pétala" userId="7720f7f0-6308-4007-9f4b-90016dcab01d" providerId="ADAL" clId="{091994AC-0D62-40EA-B6BB-5D7234EAA3E2}" dt="2020-07-27T01:59:04.076" v="4462" actId="113"/>
          <ac:spMkLst>
            <pc:docMk/>
            <pc:sldMk cId="228300465" sldId="290"/>
            <ac:spMk id="5" creationId="{7966304D-8C82-45A7-BFDB-E2DCD771FEE5}"/>
          </ac:spMkLst>
        </pc:spChg>
        <pc:picChg chg="add mod">
          <ac:chgData name="Tuy, Pétala" userId="7720f7f0-6308-4007-9f4b-90016dcab01d" providerId="ADAL" clId="{091994AC-0D62-40EA-B6BB-5D7234EAA3E2}" dt="2020-07-27T01:58:00.903" v="4320" actId="1076"/>
          <ac:picMkLst>
            <pc:docMk/>
            <pc:sldMk cId="228300465" sldId="290"/>
            <ac:picMk id="4" creationId="{FDF97302-6A3F-46DE-BD71-CCA4A7CE02E6}"/>
          </ac:picMkLst>
        </pc:picChg>
      </pc:sldChg>
      <pc:sldChg chg="del">
        <pc:chgData name="Tuy, Pétala" userId="7720f7f0-6308-4007-9f4b-90016dcab01d" providerId="ADAL" clId="{091994AC-0D62-40EA-B6BB-5D7234EAA3E2}" dt="2020-07-26T18:39:29.661" v="125" actId="2696"/>
        <pc:sldMkLst>
          <pc:docMk/>
          <pc:sldMk cId="3467804540" sldId="290"/>
        </pc:sldMkLst>
      </pc:sldChg>
      <pc:sldChg chg="del">
        <pc:chgData name="Tuy, Pétala" userId="7720f7f0-6308-4007-9f4b-90016dcab01d" providerId="ADAL" clId="{091994AC-0D62-40EA-B6BB-5D7234EAA3E2}" dt="2020-07-26T18:39:29.687" v="126" actId="2696"/>
        <pc:sldMkLst>
          <pc:docMk/>
          <pc:sldMk cId="3450594573" sldId="291"/>
        </pc:sldMkLst>
      </pc:sldChg>
      <pc:sldChg chg="addSp modSp add">
        <pc:chgData name="Tuy, Pétala" userId="7720f7f0-6308-4007-9f4b-90016dcab01d" providerId="ADAL" clId="{091994AC-0D62-40EA-B6BB-5D7234EAA3E2}" dt="2020-07-27T02:17:41.816" v="4872" actId="20577"/>
        <pc:sldMkLst>
          <pc:docMk/>
          <pc:sldMk cId="3990499938" sldId="291"/>
        </pc:sldMkLst>
        <pc:spChg chg="mod">
          <ac:chgData name="Tuy, Pétala" userId="7720f7f0-6308-4007-9f4b-90016dcab01d" providerId="ADAL" clId="{091994AC-0D62-40EA-B6BB-5D7234EAA3E2}" dt="2020-07-27T02:10:29.922" v="4472" actId="404"/>
          <ac:spMkLst>
            <pc:docMk/>
            <pc:sldMk cId="3990499938" sldId="291"/>
            <ac:spMk id="2" creationId="{13B006BA-EE01-4012-B750-7C6F42E680CF}"/>
          </ac:spMkLst>
        </pc:spChg>
        <pc:spChg chg="mod">
          <ac:chgData name="Tuy, Pétala" userId="7720f7f0-6308-4007-9f4b-90016dcab01d" providerId="ADAL" clId="{091994AC-0D62-40EA-B6BB-5D7234EAA3E2}" dt="2020-07-27T02:17:41.816" v="4872" actId="20577"/>
          <ac:spMkLst>
            <pc:docMk/>
            <pc:sldMk cId="3990499938" sldId="291"/>
            <ac:spMk id="3" creationId="{6ACD6266-F7E8-43A2-9536-4EE104D2DA7B}"/>
          </ac:spMkLst>
        </pc:spChg>
        <pc:picChg chg="add mod">
          <ac:chgData name="Tuy, Pétala" userId="7720f7f0-6308-4007-9f4b-90016dcab01d" providerId="ADAL" clId="{091994AC-0D62-40EA-B6BB-5D7234EAA3E2}" dt="2020-07-27T02:10:22.011" v="4467" actId="14100"/>
          <ac:picMkLst>
            <pc:docMk/>
            <pc:sldMk cId="3990499938" sldId="291"/>
            <ac:picMk id="4" creationId="{0ED9A55B-C01F-4A77-83DA-510BDEEFF1D5}"/>
          </ac:picMkLst>
        </pc:picChg>
      </pc:sldChg>
      <pc:sldChg chg="addSp modSp add">
        <pc:chgData name="Tuy, Pétala" userId="7720f7f0-6308-4007-9f4b-90016dcab01d" providerId="ADAL" clId="{091994AC-0D62-40EA-B6BB-5D7234EAA3E2}" dt="2020-07-28T02:35:24.606" v="5735" actId="20577"/>
        <pc:sldMkLst>
          <pc:docMk/>
          <pc:sldMk cId="153983390" sldId="292"/>
        </pc:sldMkLst>
        <pc:spChg chg="mod">
          <ac:chgData name="Tuy, Pétala" userId="7720f7f0-6308-4007-9f4b-90016dcab01d" providerId="ADAL" clId="{091994AC-0D62-40EA-B6BB-5D7234EAA3E2}" dt="2020-07-27T02:20:25.046" v="5199" actId="404"/>
          <ac:spMkLst>
            <pc:docMk/>
            <pc:sldMk cId="153983390" sldId="292"/>
            <ac:spMk id="2" creationId="{A82EE824-963E-456A-A8EA-B19BA39F6F9A}"/>
          </ac:spMkLst>
        </pc:spChg>
        <pc:spChg chg="mod">
          <ac:chgData name="Tuy, Pétala" userId="7720f7f0-6308-4007-9f4b-90016dcab01d" providerId="ADAL" clId="{091994AC-0D62-40EA-B6BB-5D7234EAA3E2}" dt="2020-07-28T02:35:24.606" v="5735" actId="20577"/>
          <ac:spMkLst>
            <pc:docMk/>
            <pc:sldMk cId="153983390" sldId="292"/>
            <ac:spMk id="3" creationId="{D3A5CEA3-D274-46B7-B1B1-954D4DFA600B}"/>
          </ac:spMkLst>
        </pc:spChg>
        <pc:picChg chg="add mod">
          <ac:chgData name="Tuy, Pétala" userId="7720f7f0-6308-4007-9f4b-90016dcab01d" providerId="ADAL" clId="{091994AC-0D62-40EA-B6BB-5D7234EAA3E2}" dt="2020-07-27T02:13:10.138" v="4478" actId="14100"/>
          <ac:picMkLst>
            <pc:docMk/>
            <pc:sldMk cId="153983390" sldId="292"/>
            <ac:picMk id="4" creationId="{CA7BC395-AD16-4340-A357-3B8882506510}"/>
          </ac:picMkLst>
        </pc:picChg>
      </pc:sldChg>
      <pc:sldChg chg="del">
        <pc:chgData name="Tuy, Pétala" userId="7720f7f0-6308-4007-9f4b-90016dcab01d" providerId="ADAL" clId="{091994AC-0D62-40EA-B6BB-5D7234EAA3E2}" dt="2020-07-26T18:39:29.724" v="127" actId="2696"/>
        <pc:sldMkLst>
          <pc:docMk/>
          <pc:sldMk cId="3754639701" sldId="292"/>
        </pc:sldMkLst>
      </pc:sldChg>
      <pc:sldChg chg="addSp delSp modSp add mod setBg">
        <pc:chgData name="Tuy, Pétala" userId="7720f7f0-6308-4007-9f4b-90016dcab01d" providerId="ADAL" clId="{091994AC-0D62-40EA-B6BB-5D7234EAA3E2}" dt="2020-07-28T02:09:48.851" v="5274" actId="1076"/>
        <pc:sldMkLst>
          <pc:docMk/>
          <pc:sldMk cId="43722092" sldId="293"/>
        </pc:sldMkLst>
        <pc:spChg chg="mod">
          <ac:chgData name="Tuy, Pétala" userId="7720f7f0-6308-4007-9f4b-90016dcab01d" providerId="ADAL" clId="{091994AC-0D62-40EA-B6BB-5D7234EAA3E2}" dt="2020-07-28T02:09:36.899" v="5268" actId="26606"/>
          <ac:spMkLst>
            <pc:docMk/>
            <pc:sldMk cId="43722092" sldId="293"/>
            <ac:spMk id="2" creationId="{66A35068-2FE1-4284-A313-E2AED95ECBF8}"/>
          </ac:spMkLst>
        </pc:spChg>
        <pc:spChg chg="del mod">
          <ac:chgData name="Tuy, Pétala" userId="7720f7f0-6308-4007-9f4b-90016dcab01d" providerId="ADAL" clId="{091994AC-0D62-40EA-B6BB-5D7234EAA3E2}" dt="2020-07-28T02:06:26.220" v="5212" actId="478"/>
          <ac:spMkLst>
            <pc:docMk/>
            <pc:sldMk cId="43722092" sldId="293"/>
            <ac:spMk id="3" creationId="{C28ACFED-1F95-427C-A0BF-9E46545F604D}"/>
          </ac:spMkLst>
        </pc:spChg>
        <pc:spChg chg="add del mod">
          <ac:chgData name="Tuy, Pétala" userId="7720f7f0-6308-4007-9f4b-90016dcab01d" providerId="ADAL" clId="{091994AC-0D62-40EA-B6BB-5D7234EAA3E2}" dt="2020-07-28T02:06:30.407" v="5213" actId="478"/>
          <ac:spMkLst>
            <pc:docMk/>
            <pc:sldMk cId="43722092" sldId="293"/>
            <ac:spMk id="6" creationId="{65C7AB04-E7AB-463D-B36C-001E3037C817}"/>
          </ac:spMkLst>
        </pc:spChg>
        <pc:spChg chg="add del">
          <ac:chgData name="Tuy, Pétala" userId="7720f7f0-6308-4007-9f4b-90016dcab01d" providerId="ADAL" clId="{091994AC-0D62-40EA-B6BB-5D7234EAA3E2}" dt="2020-07-28T02:09:29.541" v="5263" actId="26606"/>
          <ac:spMkLst>
            <pc:docMk/>
            <pc:sldMk cId="43722092" sldId="293"/>
            <ac:spMk id="15" creationId="{247AB924-1B87-43FC-B7C7-B112D5C51A0E}"/>
          </ac:spMkLst>
        </pc:spChg>
        <pc:spChg chg="add del">
          <ac:chgData name="Tuy, Pétala" userId="7720f7f0-6308-4007-9f4b-90016dcab01d" providerId="ADAL" clId="{091994AC-0D62-40EA-B6BB-5D7234EAA3E2}" dt="2020-07-28T02:09:31.931" v="5265" actId="26606"/>
          <ac:spMkLst>
            <pc:docMk/>
            <pc:sldMk cId="43722092" sldId="293"/>
            <ac:spMk id="21" creationId="{70155189-D96C-4527-B0EC-654B946BE615}"/>
          </ac:spMkLst>
        </pc:spChg>
        <pc:spChg chg="add del">
          <ac:chgData name="Tuy, Pétala" userId="7720f7f0-6308-4007-9f4b-90016dcab01d" providerId="ADAL" clId="{091994AC-0D62-40EA-B6BB-5D7234EAA3E2}" dt="2020-07-28T02:09:36.899" v="5267" actId="26606"/>
          <ac:spMkLst>
            <pc:docMk/>
            <pc:sldMk cId="43722092" sldId="293"/>
            <ac:spMk id="23" creationId="{CE1EFC02-FB03-4241-83C8-4FBA4CAD6570}"/>
          </ac:spMkLst>
        </pc:spChg>
        <pc:spChg chg="add del">
          <ac:chgData name="Tuy, Pétala" userId="7720f7f0-6308-4007-9f4b-90016dcab01d" providerId="ADAL" clId="{091994AC-0D62-40EA-B6BB-5D7234EAA3E2}" dt="2020-07-28T02:09:36.899" v="5267" actId="26606"/>
          <ac:spMkLst>
            <pc:docMk/>
            <pc:sldMk cId="43722092" sldId="293"/>
            <ac:spMk id="24" creationId="{C6B8CC7F-3622-46E3-9272-E1956397D21B}"/>
          </ac:spMkLst>
        </pc:spChg>
        <pc:spChg chg="add del">
          <ac:chgData name="Tuy, Pétala" userId="7720f7f0-6308-4007-9f4b-90016dcab01d" providerId="ADAL" clId="{091994AC-0D62-40EA-B6BB-5D7234EAA3E2}" dt="2020-07-28T02:09:36.899" v="5267" actId="26606"/>
          <ac:spMkLst>
            <pc:docMk/>
            <pc:sldMk cId="43722092" sldId="293"/>
            <ac:spMk id="25" creationId="{F3FE55B4-2EE5-4A4A-AD80-1A14F660FEF5}"/>
          </ac:spMkLst>
        </pc:spChg>
        <pc:spChg chg="add del">
          <ac:chgData name="Tuy, Pétala" userId="7720f7f0-6308-4007-9f4b-90016dcab01d" providerId="ADAL" clId="{091994AC-0D62-40EA-B6BB-5D7234EAA3E2}" dt="2020-07-28T02:09:36.899" v="5267" actId="26606"/>
          <ac:spMkLst>
            <pc:docMk/>
            <pc:sldMk cId="43722092" sldId="293"/>
            <ac:spMk id="27" creationId="{F62B8A8C-A996-46DA-AB61-1A4DD707348F}"/>
          </ac:spMkLst>
        </pc:spChg>
        <pc:spChg chg="add del">
          <ac:chgData name="Tuy, Pétala" userId="7720f7f0-6308-4007-9f4b-90016dcab01d" providerId="ADAL" clId="{091994AC-0D62-40EA-B6BB-5D7234EAA3E2}" dt="2020-07-28T02:09:36.899" v="5267" actId="26606"/>
          <ac:spMkLst>
            <pc:docMk/>
            <pc:sldMk cId="43722092" sldId="293"/>
            <ac:spMk id="28" creationId="{F429BE5F-6DE0-4144-A557-3BE62DC2D816}"/>
          </ac:spMkLst>
        </pc:spChg>
        <pc:picChg chg="add mod ord">
          <ac:chgData name="Tuy, Pétala" userId="7720f7f0-6308-4007-9f4b-90016dcab01d" providerId="ADAL" clId="{091994AC-0D62-40EA-B6BB-5D7234EAA3E2}" dt="2020-07-28T02:09:44.502" v="5272" actId="1076"/>
          <ac:picMkLst>
            <pc:docMk/>
            <pc:sldMk cId="43722092" sldId="293"/>
            <ac:picMk id="4" creationId="{F37AF78A-51D3-47F8-8AF4-A8D3C68C001A}"/>
          </ac:picMkLst>
        </pc:picChg>
        <pc:picChg chg="add mod ord">
          <ac:chgData name="Tuy, Pétala" userId="7720f7f0-6308-4007-9f4b-90016dcab01d" providerId="ADAL" clId="{091994AC-0D62-40EA-B6BB-5D7234EAA3E2}" dt="2020-07-28T02:09:47.138" v="5273" actId="1076"/>
          <ac:picMkLst>
            <pc:docMk/>
            <pc:sldMk cId="43722092" sldId="293"/>
            <ac:picMk id="7" creationId="{BC953DCC-39C6-4341-A384-03E5F603A01A}"/>
          </ac:picMkLst>
        </pc:picChg>
        <pc:picChg chg="add mod modCrop">
          <ac:chgData name="Tuy, Pétala" userId="7720f7f0-6308-4007-9f4b-90016dcab01d" providerId="ADAL" clId="{091994AC-0D62-40EA-B6BB-5D7234EAA3E2}" dt="2020-07-28T02:09:48.851" v="5274" actId="1076"/>
          <ac:picMkLst>
            <pc:docMk/>
            <pc:sldMk cId="43722092" sldId="293"/>
            <ac:picMk id="8" creationId="{A10B739B-7CC4-4622-930D-2F10482735DD}"/>
          </ac:picMkLst>
        </pc:picChg>
        <pc:picChg chg="add del">
          <ac:chgData name="Tuy, Pétala" userId="7720f7f0-6308-4007-9f4b-90016dcab01d" providerId="ADAL" clId="{091994AC-0D62-40EA-B6BB-5D7234EAA3E2}" dt="2020-07-28T02:09:36.899" v="5267" actId="26606"/>
          <ac:picMkLst>
            <pc:docMk/>
            <pc:sldMk cId="43722092" sldId="293"/>
            <ac:picMk id="26" creationId="{7267E9C1-58F1-46EE-9BBE-108764BF9E2F}"/>
          </ac:picMkLst>
        </pc:picChg>
        <pc:cxnChg chg="add del">
          <ac:chgData name="Tuy, Pétala" userId="7720f7f0-6308-4007-9f4b-90016dcab01d" providerId="ADAL" clId="{091994AC-0D62-40EA-B6BB-5D7234EAA3E2}" dt="2020-07-28T02:09:29.541" v="5263" actId="26606"/>
          <ac:cxnSpMkLst>
            <pc:docMk/>
            <pc:sldMk cId="43722092" sldId="293"/>
            <ac:cxnSpMk id="13" creationId="{99AE2756-0FC4-4155-83E7-58AAAB63E757}"/>
          </ac:cxnSpMkLst>
        </pc:cxnChg>
        <pc:cxnChg chg="add del">
          <ac:chgData name="Tuy, Pétala" userId="7720f7f0-6308-4007-9f4b-90016dcab01d" providerId="ADAL" clId="{091994AC-0D62-40EA-B6BB-5D7234EAA3E2}" dt="2020-07-28T02:09:29.541" v="5263" actId="26606"/>
          <ac:cxnSpMkLst>
            <pc:docMk/>
            <pc:sldMk cId="43722092" sldId="293"/>
            <ac:cxnSpMk id="17" creationId="{818DC98F-4057-4645-B948-F604F39A9CFE}"/>
          </ac:cxnSpMkLst>
        </pc:cxnChg>
        <pc:cxnChg chg="add del">
          <ac:chgData name="Tuy, Pétala" userId="7720f7f0-6308-4007-9f4b-90016dcab01d" providerId="ADAL" clId="{091994AC-0D62-40EA-B6BB-5D7234EAA3E2}" dt="2020-07-28T02:09:29.541" v="5263" actId="26606"/>
          <ac:cxnSpMkLst>
            <pc:docMk/>
            <pc:sldMk cId="43722092" sldId="293"/>
            <ac:cxnSpMk id="19" creationId="{DAD2B705-4A9B-408D-AA80-4F41045E09DE}"/>
          </ac:cxnSpMkLst>
        </pc:cxnChg>
      </pc:sldChg>
      <pc:sldChg chg="del">
        <pc:chgData name="Tuy, Pétala" userId="7720f7f0-6308-4007-9f4b-90016dcab01d" providerId="ADAL" clId="{091994AC-0D62-40EA-B6BB-5D7234EAA3E2}" dt="2020-07-26T18:39:29.482" v="117" actId="2696"/>
        <pc:sldMkLst>
          <pc:docMk/>
          <pc:sldMk cId="3420293365" sldId="293"/>
        </pc:sldMkLst>
      </pc:sldChg>
      <pc:sldChg chg="addSp delSp modSp add">
        <pc:chgData name="Tuy, Pétala" userId="7720f7f0-6308-4007-9f4b-90016dcab01d" providerId="ADAL" clId="{091994AC-0D62-40EA-B6BB-5D7234EAA3E2}" dt="2020-07-28T02:30:35.200" v="5695" actId="113"/>
        <pc:sldMkLst>
          <pc:docMk/>
          <pc:sldMk cId="3227395862" sldId="294"/>
        </pc:sldMkLst>
        <pc:spChg chg="mod">
          <ac:chgData name="Tuy, Pétala" userId="7720f7f0-6308-4007-9f4b-90016dcab01d" providerId="ADAL" clId="{091994AC-0D62-40EA-B6BB-5D7234EAA3E2}" dt="2020-07-28T02:18:31.978" v="5283" actId="404"/>
          <ac:spMkLst>
            <pc:docMk/>
            <pc:sldMk cId="3227395862" sldId="294"/>
            <ac:spMk id="2" creationId="{FAFABB4D-7C61-415F-80E3-E57147F7382B}"/>
          </ac:spMkLst>
        </pc:spChg>
        <pc:spChg chg="mod">
          <ac:chgData name="Tuy, Pétala" userId="7720f7f0-6308-4007-9f4b-90016dcab01d" providerId="ADAL" clId="{091994AC-0D62-40EA-B6BB-5D7234EAA3E2}" dt="2020-07-28T02:30:35.200" v="5695" actId="113"/>
          <ac:spMkLst>
            <pc:docMk/>
            <pc:sldMk cId="3227395862" sldId="294"/>
            <ac:spMk id="3" creationId="{57D555F6-B509-421E-B987-A173F4C54FAF}"/>
          </ac:spMkLst>
        </pc:spChg>
        <pc:spChg chg="add del">
          <ac:chgData name="Tuy, Pétala" userId="7720f7f0-6308-4007-9f4b-90016dcab01d" providerId="ADAL" clId="{091994AC-0D62-40EA-B6BB-5D7234EAA3E2}" dt="2020-07-28T02:26:54.317" v="5555"/>
          <ac:spMkLst>
            <pc:docMk/>
            <pc:sldMk cId="3227395862" sldId="294"/>
            <ac:spMk id="5" creationId="{F7DF0B71-4D20-4CAF-9033-66E2F6D212B4}"/>
          </ac:spMkLst>
        </pc:spChg>
        <pc:picChg chg="add mod">
          <ac:chgData name="Tuy, Pétala" userId="7720f7f0-6308-4007-9f4b-90016dcab01d" providerId="ADAL" clId="{091994AC-0D62-40EA-B6BB-5D7234EAA3E2}" dt="2020-07-28T02:27:45.347" v="5654" actId="1076"/>
          <ac:picMkLst>
            <pc:docMk/>
            <pc:sldMk cId="3227395862" sldId="294"/>
            <ac:picMk id="4" creationId="{DDDCB2C3-C1F2-472D-BB2A-DF3BBCF99CCA}"/>
          </ac:picMkLst>
        </pc:picChg>
      </pc:sldChg>
      <pc:sldChg chg="del">
        <pc:chgData name="Tuy, Pétala" userId="7720f7f0-6308-4007-9f4b-90016dcab01d" providerId="ADAL" clId="{091994AC-0D62-40EA-B6BB-5D7234EAA3E2}" dt="2020-07-26T18:39:29.807" v="130" actId="2696"/>
        <pc:sldMkLst>
          <pc:docMk/>
          <pc:sldMk cId="4054381522" sldId="294"/>
        </pc:sldMkLst>
      </pc:sldChg>
      <pc:sldChg chg="addSp modSp add">
        <pc:chgData name="Tuy, Pétala" userId="7720f7f0-6308-4007-9f4b-90016dcab01d" providerId="ADAL" clId="{091994AC-0D62-40EA-B6BB-5D7234EAA3E2}" dt="2020-07-28T02:38:12.169" v="5796" actId="1076"/>
        <pc:sldMkLst>
          <pc:docMk/>
          <pc:sldMk cId="2818865686" sldId="295"/>
        </pc:sldMkLst>
        <pc:spChg chg="mod">
          <ac:chgData name="Tuy, Pétala" userId="7720f7f0-6308-4007-9f4b-90016dcab01d" providerId="ADAL" clId="{091994AC-0D62-40EA-B6BB-5D7234EAA3E2}" dt="2020-07-28T02:30:57.845" v="5700" actId="404"/>
          <ac:spMkLst>
            <pc:docMk/>
            <pc:sldMk cId="2818865686" sldId="295"/>
            <ac:spMk id="2" creationId="{E3E26763-2F02-4F22-BF06-998E65044E7B}"/>
          </ac:spMkLst>
        </pc:spChg>
        <pc:spChg chg="mod">
          <ac:chgData name="Tuy, Pétala" userId="7720f7f0-6308-4007-9f4b-90016dcab01d" providerId="ADAL" clId="{091994AC-0D62-40EA-B6BB-5D7234EAA3E2}" dt="2020-07-28T02:38:07.755" v="5795" actId="20577"/>
          <ac:spMkLst>
            <pc:docMk/>
            <pc:sldMk cId="2818865686" sldId="295"/>
            <ac:spMk id="3" creationId="{07DB2708-4EB7-49E4-A488-11732DED30F3}"/>
          </ac:spMkLst>
        </pc:spChg>
        <pc:picChg chg="add mod">
          <ac:chgData name="Tuy, Pétala" userId="7720f7f0-6308-4007-9f4b-90016dcab01d" providerId="ADAL" clId="{091994AC-0D62-40EA-B6BB-5D7234EAA3E2}" dt="2020-07-28T02:38:12.169" v="5796" actId="1076"/>
          <ac:picMkLst>
            <pc:docMk/>
            <pc:sldMk cId="2818865686" sldId="295"/>
            <ac:picMk id="4" creationId="{735570E5-6D50-4295-A9B3-ADA080C9D224}"/>
          </ac:picMkLst>
        </pc:picChg>
      </pc:sldChg>
      <pc:sldChg chg="del">
        <pc:chgData name="Tuy, Pétala" userId="7720f7f0-6308-4007-9f4b-90016dcab01d" providerId="ADAL" clId="{091994AC-0D62-40EA-B6BB-5D7234EAA3E2}" dt="2020-07-26T18:39:29.829" v="131" actId="2696"/>
        <pc:sldMkLst>
          <pc:docMk/>
          <pc:sldMk cId="3546944280" sldId="295"/>
        </pc:sldMkLst>
      </pc:sldChg>
      <pc:sldChg chg="addSp modSp add">
        <pc:chgData name="Tuy, Pétala" userId="7720f7f0-6308-4007-9f4b-90016dcab01d" providerId="ADAL" clId="{091994AC-0D62-40EA-B6BB-5D7234EAA3E2}" dt="2020-07-28T02:40:00.232" v="5923" actId="404"/>
        <pc:sldMkLst>
          <pc:docMk/>
          <pc:sldMk cId="832942650" sldId="296"/>
        </pc:sldMkLst>
        <pc:spChg chg="mod">
          <ac:chgData name="Tuy, Pétala" userId="7720f7f0-6308-4007-9f4b-90016dcab01d" providerId="ADAL" clId="{091994AC-0D62-40EA-B6BB-5D7234EAA3E2}" dt="2020-07-28T02:40:00.232" v="5923" actId="404"/>
          <ac:spMkLst>
            <pc:docMk/>
            <pc:sldMk cId="832942650" sldId="296"/>
            <ac:spMk id="2" creationId="{4A54233F-2D40-426A-9CC8-33DF5CFB0B35}"/>
          </ac:spMkLst>
        </pc:spChg>
        <pc:spChg chg="mod">
          <ac:chgData name="Tuy, Pétala" userId="7720f7f0-6308-4007-9f4b-90016dcab01d" providerId="ADAL" clId="{091994AC-0D62-40EA-B6BB-5D7234EAA3E2}" dt="2020-07-28T02:39:46.848" v="5918" actId="313"/>
          <ac:spMkLst>
            <pc:docMk/>
            <pc:sldMk cId="832942650" sldId="296"/>
            <ac:spMk id="3" creationId="{CD319147-4034-4B51-AC51-408F9EA76D0F}"/>
          </ac:spMkLst>
        </pc:spChg>
        <pc:picChg chg="add mod">
          <ac:chgData name="Tuy, Pétala" userId="7720f7f0-6308-4007-9f4b-90016dcab01d" providerId="ADAL" clId="{091994AC-0D62-40EA-B6BB-5D7234EAA3E2}" dt="2020-07-28T02:39:24.269" v="5892" actId="1076"/>
          <ac:picMkLst>
            <pc:docMk/>
            <pc:sldMk cId="832942650" sldId="296"/>
            <ac:picMk id="4" creationId="{98B69237-B742-4802-BC4A-7C6976A2CF96}"/>
          </ac:picMkLst>
        </pc:picChg>
      </pc:sldChg>
      <pc:sldChg chg="del">
        <pc:chgData name="Tuy, Pétala" userId="7720f7f0-6308-4007-9f4b-90016dcab01d" providerId="ADAL" clId="{091994AC-0D62-40EA-B6BB-5D7234EAA3E2}" dt="2020-07-26T18:39:29.874" v="132" actId="2696"/>
        <pc:sldMkLst>
          <pc:docMk/>
          <pc:sldMk cId="3836845435" sldId="296"/>
        </pc:sldMkLst>
      </pc:sldChg>
      <pc:sldChg chg="del">
        <pc:chgData name="Tuy, Pétala" userId="7720f7f0-6308-4007-9f4b-90016dcab01d" providerId="ADAL" clId="{091994AC-0D62-40EA-B6BB-5D7234EAA3E2}" dt="2020-07-26T18:39:29.898" v="133" actId="2696"/>
        <pc:sldMkLst>
          <pc:docMk/>
          <pc:sldMk cId="282444093" sldId="297"/>
        </pc:sldMkLst>
      </pc:sldChg>
      <pc:sldChg chg="del">
        <pc:chgData name="Tuy, Pétala" userId="7720f7f0-6308-4007-9f4b-90016dcab01d" providerId="ADAL" clId="{091994AC-0D62-40EA-B6BB-5D7234EAA3E2}" dt="2020-07-26T18:39:29.941" v="134" actId="2696"/>
        <pc:sldMkLst>
          <pc:docMk/>
          <pc:sldMk cId="4097590066" sldId="299"/>
        </pc:sldMkLst>
      </pc:sldChg>
      <pc:sldChg chg="del">
        <pc:chgData name="Tuy, Pétala" userId="7720f7f0-6308-4007-9f4b-90016dcab01d" providerId="ADAL" clId="{091994AC-0D62-40EA-B6BB-5D7234EAA3E2}" dt="2020-07-26T18:39:29.968" v="136" actId="2696"/>
        <pc:sldMkLst>
          <pc:docMk/>
          <pc:sldMk cId="2836983440" sldId="300"/>
        </pc:sldMkLst>
      </pc:sldChg>
      <pc:sldChg chg="del">
        <pc:chgData name="Tuy, Pétala" userId="7720f7f0-6308-4007-9f4b-90016dcab01d" providerId="ADAL" clId="{091994AC-0D62-40EA-B6BB-5D7234EAA3E2}" dt="2020-07-26T18:39:29.957" v="135" actId="2696"/>
        <pc:sldMkLst>
          <pc:docMk/>
          <pc:sldMk cId="4091663915" sldId="301"/>
        </pc:sldMkLst>
      </pc:sldChg>
    </pc:docChg>
  </pc:docChgLst>
  <pc:docChgLst>
    <pc:chgData name="Tuy, Pétala" userId="7720f7f0-6308-4007-9f4b-90016dcab01d" providerId="ADAL" clId="{7828F59D-E5FE-469A-82D1-C62421E95106}"/>
    <pc:docChg chg="undo custSel addSld delSld modSld sldOrd">
      <pc:chgData name="Tuy, Pétala" userId="7720f7f0-6308-4007-9f4b-90016dcab01d" providerId="ADAL" clId="{7828F59D-E5FE-469A-82D1-C62421E95106}" dt="2020-07-17T21:55:32.448" v="6203" actId="20577"/>
      <pc:docMkLst>
        <pc:docMk/>
      </pc:docMkLst>
      <pc:sldChg chg="modSp">
        <pc:chgData name="Tuy, Pétala" userId="7720f7f0-6308-4007-9f4b-90016dcab01d" providerId="ADAL" clId="{7828F59D-E5FE-469A-82D1-C62421E95106}" dt="2020-07-17T21:16:25.803" v="5978" actId="1035"/>
        <pc:sldMkLst>
          <pc:docMk/>
          <pc:sldMk cId="677173865" sldId="256"/>
        </pc:sldMkLst>
        <pc:spChg chg="mod">
          <ac:chgData name="Tuy, Pétala" userId="7720f7f0-6308-4007-9f4b-90016dcab01d" providerId="ADAL" clId="{7828F59D-E5FE-469A-82D1-C62421E95106}" dt="2020-07-17T15:24:45.875" v="21" actId="20577"/>
          <ac:spMkLst>
            <pc:docMk/>
            <pc:sldMk cId="677173865" sldId="256"/>
            <ac:spMk id="2" creationId="{72B00B13-3D7D-431D-B3BC-C46FB7236AC9}"/>
          </ac:spMkLst>
        </pc:spChg>
        <pc:spChg chg="mod">
          <ac:chgData name="Tuy, Pétala" userId="7720f7f0-6308-4007-9f4b-90016dcab01d" providerId="ADAL" clId="{7828F59D-E5FE-469A-82D1-C62421E95106}" dt="2020-07-17T21:16:25.803" v="5978" actId="1035"/>
          <ac:spMkLst>
            <pc:docMk/>
            <pc:sldMk cId="677173865" sldId="256"/>
            <ac:spMk id="3" creationId="{C3D3E2A4-FD3E-4D88-8A57-DA07583AF1D2}"/>
          </ac:spMkLst>
        </pc:spChg>
      </pc:sldChg>
      <pc:sldChg chg="del">
        <pc:chgData name="Tuy, Pétala" userId="7720f7f0-6308-4007-9f4b-90016dcab01d" providerId="ADAL" clId="{7828F59D-E5FE-469A-82D1-C62421E95106}" dt="2020-07-17T15:24:53.409" v="22" actId="2696"/>
        <pc:sldMkLst>
          <pc:docMk/>
          <pc:sldMk cId="862021017" sldId="257"/>
        </pc:sldMkLst>
      </pc:sldChg>
      <pc:sldChg chg="del">
        <pc:chgData name="Tuy, Pétala" userId="7720f7f0-6308-4007-9f4b-90016dcab01d" providerId="ADAL" clId="{7828F59D-E5FE-469A-82D1-C62421E95106}" dt="2020-07-17T15:24:53.441" v="24" actId="2696"/>
        <pc:sldMkLst>
          <pc:docMk/>
          <pc:sldMk cId="1734089053" sldId="258"/>
        </pc:sldMkLst>
      </pc:sldChg>
      <pc:sldChg chg="del">
        <pc:chgData name="Tuy, Pétala" userId="7720f7f0-6308-4007-9f4b-90016dcab01d" providerId="ADAL" clId="{7828F59D-E5FE-469A-82D1-C62421E95106}" dt="2020-07-17T15:24:53.436" v="23" actId="2696"/>
        <pc:sldMkLst>
          <pc:docMk/>
          <pc:sldMk cId="596993949" sldId="260"/>
        </pc:sldMkLst>
      </pc:sldChg>
      <pc:sldChg chg="addSp delSp modSp ord">
        <pc:chgData name="Tuy, Pétala" userId="7720f7f0-6308-4007-9f4b-90016dcab01d" providerId="ADAL" clId="{7828F59D-E5FE-469A-82D1-C62421E95106}" dt="2020-07-17T17:34:27.716" v="3263" actId="20577"/>
        <pc:sldMkLst>
          <pc:docMk/>
          <pc:sldMk cId="1972471345" sldId="261"/>
        </pc:sldMkLst>
        <pc:spChg chg="mod">
          <ac:chgData name="Tuy, Pétala" userId="7720f7f0-6308-4007-9f4b-90016dcab01d" providerId="ADAL" clId="{7828F59D-E5FE-469A-82D1-C62421E95106}" dt="2020-07-17T16:58:07.066" v="2238"/>
          <ac:spMkLst>
            <pc:docMk/>
            <pc:sldMk cId="1972471345" sldId="261"/>
            <ac:spMk id="2" creationId="{1AA34B02-90A7-40CF-A7F5-0387AEB89D3E}"/>
          </ac:spMkLst>
        </pc:spChg>
        <pc:spChg chg="del mod">
          <ac:chgData name="Tuy, Pétala" userId="7720f7f0-6308-4007-9f4b-90016dcab01d" providerId="ADAL" clId="{7828F59D-E5FE-469A-82D1-C62421E95106}" dt="2020-07-17T16:58:37.763" v="2239" actId="478"/>
          <ac:spMkLst>
            <pc:docMk/>
            <pc:sldMk cId="1972471345" sldId="261"/>
            <ac:spMk id="3" creationId="{8557117A-1C85-4EC7-A99F-304752D38CC4}"/>
          </ac:spMkLst>
        </pc:spChg>
        <pc:spChg chg="add mod">
          <ac:chgData name="Tuy, Pétala" userId="7720f7f0-6308-4007-9f4b-90016dcab01d" providerId="ADAL" clId="{7828F59D-E5FE-469A-82D1-C62421E95106}" dt="2020-07-17T17:34:27.716" v="3263" actId="20577"/>
          <ac:spMkLst>
            <pc:docMk/>
            <pc:sldMk cId="1972471345" sldId="261"/>
            <ac:spMk id="5" creationId="{B01E154B-E974-4102-A23D-7EDB87EDC73F}"/>
          </ac:spMkLst>
        </pc:spChg>
        <pc:spChg chg="add mod">
          <ac:chgData name="Tuy, Pétala" userId="7720f7f0-6308-4007-9f4b-90016dcab01d" providerId="ADAL" clId="{7828F59D-E5FE-469A-82D1-C62421E95106}" dt="2020-07-17T16:07:56.764" v="884" actId="207"/>
          <ac:spMkLst>
            <pc:docMk/>
            <pc:sldMk cId="1972471345" sldId="261"/>
            <ac:spMk id="6" creationId="{B94F2999-978A-4E16-92C6-E3332385D949}"/>
          </ac:spMkLst>
        </pc:spChg>
        <pc:spChg chg="add mod">
          <ac:chgData name="Tuy, Pétala" userId="7720f7f0-6308-4007-9f4b-90016dcab01d" providerId="ADAL" clId="{7828F59D-E5FE-469A-82D1-C62421E95106}" dt="2020-07-17T16:07:54.227" v="883" actId="207"/>
          <ac:spMkLst>
            <pc:docMk/>
            <pc:sldMk cId="1972471345" sldId="261"/>
            <ac:spMk id="7" creationId="{6C633AA3-9D69-49EE-A933-429471FF4519}"/>
          </ac:spMkLst>
        </pc:spChg>
        <pc:spChg chg="add mod">
          <ac:chgData name="Tuy, Pétala" userId="7720f7f0-6308-4007-9f4b-90016dcab01d" providerId="ADAL" clId="{7828F59D-E5FE-469A-82D1-C62421E95106}" dt="2020-07-17T16:07:52.029" v="882" actId="207"/>
          <ac:spMkLst>
            <pc:docMk/>
            <pc:sldMk cId="1972471345" sldId="261"/>
            <ac:spMk id="8" creationId="{E6DE91A4-BA5C-4FFD-BDAC-4001E0A806C2}"/>
          </ac:spMkLst>
        </pc:spChg>
        <pc:picChg chg="add mod">
          <ac:chgData name="Tuy, Pétala" userId="7720f7f0-6308-4007-9f4b-90016dcab01d" providerId="ADAL" clId="{7828F59D-E5FE-469A-82D1-C62421E95106}" dt="2020-07-17T16:02:59.483" v="740" actId="1076"/>
          <ac:picMkLst>
            <pc:docMk/>
            <pc:sldMk cId="1972471345" sldId="261"/>
            <ac:picMk id="4" creationId="{42D0B582-AAFC-42C1-8674-E78D46590C60}"/>
          </ac:picMkLst>
        </pc:picChg>
      </pc:sldChg>
      <pc:sldChg chg="addSp modSp add ord">
        <pc:chgData name="Tuy, Pétala" userId="7720f7f0-6308-4007-9f4b-90016dcab01d" providerId="ADAL" clId="{7828F59D-E5FE-469A-82D1-C62421E95106}" dt="2020-07-17T17:26:59.148" v="3257"/>
        <pc:sldMkLst>
          <pc:docMk/>
          <pc:sldMk cId="289639251" sldId="262"/>
        </pc:sldMkLst>
        <pc:spChg chg="mod">
          <ac:chgData name="Tuy, Pétala" userId="7720f7f0-6308-4007-9f4b-90016dcab01d" providerId="ADAL" clId="{7828F59D-E5FE-469A-82D1-C62421E95106}" dt="2020-07-17T17:26:59.148" v="3257"/>
          <ac:spMkLst>
            <pc:docMk/>
            <pc:sldMk cId="289639251" sldId="262"/>
            <ac:spMk id="2" creationId="{DAB76F49-7144-4C14-AABA-F3773166BEDF}"/>
          </ac:spMkLst>
        </pc:spChg>
        <pc:spChg chg="mod">
          <ac:chgData name="Tuy, Pétala" userId="7720f7f0-6308-4007-9f4b-90016dcab01d" providerId="ADAL" clId="{7828F59D-E5FE-469A-82D1-C62421E95106}" dt="2020-07-17T15:26:46.333" v="142" actId="20577"/>
          <ac:spMkLst>
            <pc:docMk/>
            <pc:sldMk cId="289639251" sldId="262"/>
            <ac:spMk id="3" creationId="{B89C7E7B-EA5F-475D-B0AE-CD5FF878AD42}"/>
          </ac:spMkLst>
        </pc:spChg>
        <pc:spChg chg="add mod">
          <ac:chgData name="Tuy, Pétala" userId="7720f7f0-6308-4007-9f4b-90016dcab01d" providerId="ADAL" clId="{7828F59D-E5FE-469A-82D1-C62421E95106}" dt="2020-07-17T15:28:21.227" v="169" actId="1076"/>
          <ac:spMkLst>
            <pc:docMk/>
            <pc:sldMk cId="289639251" sldId="262"/>
            <ac:spMk id="8" creationId="{6E65F874-194C-41E8-AD36-40809A12911D}"/>
          </ac:spMkLst>
        </pc:spChg>
        <pc:spChg chg="add mod">
          <ac:chgData name="Tuy, Pétala" userId="7720f7f0-6308-4007-9f4b-90016dcab01d" providerId="ADAL" clId="{7828F59D-E5FE-469A-82D1-C62421E95106}" dt="2020-07-17T15:30:14.178" v="221" actId="1076"/>
          <ac:spMkLst>
            <pc:docMk/>
            <pc:sldMk cId="289639251" sldId="262"/>
            <ac:spMk id="11" creationId="{696E9EDD-C024-483F-A47E-0E0069EBA99F}"/>
          </ac:spMkLst>
        </pc:spChg>
        <pc:spChg chg="add mod">
          <ac:chgData name="Tuy, Pétala" userId="7720f7f0-6308-4007-9f4b-90016dcab01d" providerId="ADAL" clId="{7828F59D-E5FE-469A-82D1-C62421E95106}" dt="2020-07-17T15:31:14.848" v="247" actId="1036"/>
          <ac:spMkLst>
            <pc:docMk/>
            <pc:sldMk cId="289639251" sldId="262"/>
            <ac:spMk id="13" creationId="{1C0AC95E-B034-4610-968E-65E2A6D9536B}"/>
          </ac:spMkLst>
        </pc:spChg>
        <pc:spChg chg="add mod">
          <ac:chgData name="Tuy, Pétala" userId="7720f7f0-6308-4007-9f4b-90016dcab01d" providerId="ADAL" clId="{7828F59D-E5FE-469A-82D1-C62421E95106}" dt="2020-07-17T15:31:04.139" v="242" actId="1036"/>
          <ac:spMkLst>
            <pc:docMk/>
            <pc:sldMk cId="289639251" sldId="262"/>
            <ac:spMk id="15" creationId="{A738244D-8C53-4348-9FB5-F8B4F349A52F}"/>
          </ac:spMkLst>
        </pc:spChg>
        <pc:spChg chg="add mod">
          <ac:chgData name="Tuy, Pétala" userId="7720f7f0-6308-4007-9f4b-90016dcab01d" providerId="ADAL" clId="{7828F59D-E5FE-469A-82D1-C62421E95106}" dt="2020-07-17T16:56:22.432" v="2032" actId="208"/>
          <ac:spMkLst>
            <pc:docMk/>
            <pc:sldMk cId="289639251" sldId="262"/>
            <ac:spMk id="16" creationId="{2D7F2067-17C0-4307-A55B-659C017E6792}"/>
          </ac:spMkLst>
        </pc:spChg>
        <pc:spChg chg="add mod">
          <ac:chgData name="Tuy, Pétala" userId="7720f7f0-6308-4007-9f4b-90016dcab01d" providerId="ADAL" clId="{7828F59D-E5FE-469A-82D1-C62421E95106}" dt="2020-07-17T16:57:24.761" v="2162" actId="1076"/>
          <ac:spMkLst>
            <pc:docMk/>
            <pc:sldMk cId="289639251" sldId="262"/>
            <ac:spMk id="19" creationId="{F3F885A5-A18B-42A4-B77C-F0DCDDB723DB}"/>
          </ac:spMkLst>
        </pc:spChg>
        <pc:picChg chg="add mod">
          <ac:chgData name="Tuy, Pétala" userId="7720f7f0-6308-4007-9f4b-90016dcab01d" providerId="ADAL" clId="{7828F59D-E5FE-469A-82D1-C62421E95106}" dt="2020-07-17T15:31:08.857" v="244" actId="1035"/>
          <ac:picMkLst>
            <pc:docMk/>
            <pc:sldMk cId="289639251" sldId="262"/>
            <ac:picMk id="4" creationId="{DEE156FA-73E4-48A8-91A1-1F7C67144974}"/>
          </ac:picMkLst>
        </pc:picChg>
        <pc:cxnChg chg="add mod">
          <ac:chgData name="Tuy, Pétala" userId="7720f7f0-6308-4007-9f4b-90016dcab01d" providerId="ADAL" clId="{7828F59D-E5FE-469A-82D1-C62421E95106}" dt="2020-07-17T15:27:55.958" v="154" actId="14100"/>
          <ac:cxnSpMkLst>
            <pc:docMk/>
            <pc:sldMk cId="289639251" sldId="262"/>
            <ac:cxnSpMk id="6" creationId="{5AEAB29C-57D0-4995-832F-66E158F5CF61}"/>
          </ac:cxnSpMkLst>
        </pc:cxnChg>
        <pc:cxnChg chg="add mod">
          <ac:chgData name="Tuy, Pétala" userId="7720f7f0-6308-4007-9f4b-90016dcab01d" providerId="ADAL" clId="{7828F59D-E5FE-469A-82D1-C62421E95106}" dt="2020-07-17T15:30:19.210" v="223" actId="14100"/>
          <ac:cxnSpMkLst>
            <pc:docMk/>
            <pc:sldMk cId="289639251" sldId="262"/>
            <ac:cxnSpMk id="9" creationId="{DCC9F92E-A85D-4D6D-8899-16188946C30E}"/>
          </ac:cxnSpMkLst>
        </pc:cxnChg>
        <pc:cxnChg chg="add mod">
          <ac:chgData name="Tuy, Pétala" userId="7720f7f0-6308-4007-9f4b-90016dcab01d" providerId="ADAL" clId="{7828F59D-E5FE-469A-82D1-C62421E95106}" dt="2020-07-17T16:57:35.569" v="2234" actId="14100"/>
          <ac:cxnSpMkLst>
            <pc:docMk/>
            <pc:sldMk cId="289639251" sldId="262"/>
            <ac:cxnSpMk id="17" creationId="{111BAB02-3155-4EA4-BEC7-4CB9917E6F51}"/>
          </ac:cxnSpMkLst>
        </pc:cxnChg>
      </pc:sldChg>
      <pc:sldChg chg="del">
        <pc:chgData name="Tuy, Pétala" userId="7720f7f0-6308-4007-9f4b-90016dcab01d" providerId="ADAL" clId="{7828F59D-E5FE-469A-82D1-C62421E95106}" dt="2020-07-17T15:24:53.472" v="26" actId="2696"/>
        <pc:sldMkLst>
          <pc:docMk/>
          <pc:sldMk cId="2216720811" sldId="262"/>
        </pc:sldMkLst>
      </pc:sldChg>
      <pc:sldChg chg="del">
        <pc:chgData name="Tuy, Pétala" userId="7720f7f0-6308-4007-9f4b-90016dcab01d" providerId="ADAL" clId="{7828F59D-E5FE-469A-82D1-C62421E95106}" dt="2020-07-17T15:24:53.480" v="27" actId="2696"/>
        <pc:sldMkLst>
          <pc:docMk/>
          <pc:sldMk cId="2110424530" sldId="263"/>
        </pc:sldMkLst>
      </pc:sldChg>
      <pc:sldChg chg="addSp delSp modSp add ord">
        <pc:chgData name="Tuy, Pétala" userId="7720f7f0-6308-4007-9f4b-90016dcab01d" providerId="ADAL" clId="{7828F59D-E5FE-469A-82D1-C62421E95106}" dt="2020-07-17T17:33:35.816" v="3259"/>
        <pc:sldMkLst>
          <pc:docMk/>
          <pc:sldMk cId="4125786190" sldId="263"/>
        </pc:sldMkLst>
        <pc:spChg chg="mod">
          <ac:chgData name="Tuy, Pétala" userId="7720f7f0-6308-4007-9f4b-90016dcab01d" providerId="ADAL" clId="{7828F59D-E5FE-469A-82D1-C62421E95106}" dt="2020-07-17T17:33:35.816" v="3259"/>
          <ac:spMkLst>
            <pc:docMk/>
            <pc:sldMk cId="4125786190" sldId="263"/>
            <ac:spMk id="2" creationId="{2AD3E2A8-D5CA-46CC-BAE9-783A7D235135}"/>
          </ac:spMkLst>
        </pc:spChg>
        <pc:spChg chg="del">
          <ac:chgData name="Tuy, Pétala" userId="7720f7f0-6308-4007-9f4b-90016dcab01d" providerId="ADAL" clId="{7828F59D-E5FE-469A-82D1-C62421E95106}" dt="2020-07-17T15:38:26.009" v="248"/>
          <ac:spMkLst>
            <pc:docMk/>
            <pc:sldMk cId="4125786190" sldId="263"/>
            <ac:spMk id="3" creationId="{9EFE31A4-10CA-4F0A-B6FF-F646D1EE48B3}"/>
          </ac:spMkLst>
        </pc:spChg>
        <pc:spChg chg="add mod">
          <ac:chgData name="Tuy, Pétala" userId="7720f7f0-6308-4007-9f4b-90016dcab01d" providerId="ADAL" clId="{7828F59D-E5FE-469A-82D1-C62421E95106}" dt="2020-07-17T15:40:18.713" v="296" actId="20577"/>
          <ac:spMkLst>
            <pc:docMk/>
            <pc:sldMk cId="4125786190" sldId="263"/>
            <ac:spMk id="6" creationId="{C7C38378-97D8-42C8-96DE-137397111101}"/>
          </ac:spMkLst>
        </pc:spChg>
        <pc:spChg chg="add mod">
          <ac:chgData name="Tuy, Pétala" userId="7720f7f0-6308-4007-9f4b-90016dcab01d" providerId="ADAL" clId="{7828F59D-E5FE-469A-82D1-C62421E95106}" dt="2020-07-17T15:39:45.073" v="259" actId="14100"/>
          <ac:spMkLst>
            <pc:docMk/>
            <pc:sldMk cId="4125786190" sldId="263"/>
            <ac:spMk id="7" creationId="{7B4D8426-D0AF-4564-88C1-BFD5836FB052}"/>
          </ac:spMkLst>
        </pc:spChg>
        <pc:spChg chg="add mod">
          <ac:chgData name="Tuy, Pétala" userId="7720f7f0-6308-4007-9f4b-90016dcab01d" providerId="ADAL" clId="{7828F59D-E5FE-469A-82D1-C62421E95106}" dt="2020-07-17T16:55:56.990" v="2029" actId="14100"/>
          <ac:spMkLst>
            <pc:docMk/>
            <pc:sldMk cId="4125786190" sldId="263"/>
            <ac:spMk id="11" creationId="{EE5CF4D9-42F9-41EA-B616-1CD613DEACF8}"/>
          </ac:spMkLst>
        </pc:spChg>
        <pc:spChg chg="add mod">
          <ac:chgData name="Tuy, Pétala" userId="7720f7f0-6308-4007-9f4b-90016dcab01d" providerId="ADAL" clId="{7828F59D-E5FE-469A-82D1-C62421E95106}" dt="2020-07-17T15:41:08.609" v="405" actId="1035"/>
          <ac:spMkLst>
            <pc:docMk/>
            <pc:sldMk cId="4125786190" sldId="263"/>
            <ac:spMk id="12" creationId="{7C067134-ECD9-4A79-9729-FB4CE8BD9FA0}"/>
          </ac:spMkLst>
        </pc:spChg>
        <pc:picChg chg="add mod">
          <ac:chgData name="Tuy, Pétala" userId="7720f7f0-6308-4007-9f4b-90016dcab01d" providerId="ADAL" clId="{7828F59D-E5FE-469A-82D1-C62421E95106}" dt="2020-07-17T15:38:44.602" v="256" actId="14100"/>
          <ac:picMkLst>
            <pc:docMk/>
            <pc:sldMk cId="4125786190" sldId="263"/>
            <ac:picMk id="4" creationId="{6689031B-4529-4670-BC51-CCCD78BB42D4}"/>
          </ac:picMkLst>
        </pc:picChg>
        <pc:cxnChg chg="add mod">
          <ac:chgData name="Tuy, Pétala" userId="7720f7f0-6308-4007-9f4b-90016dcab01d" providerId="ADAL" clId="{7828F59D-E5FE-469A-82D1-C62421E95106}" dt="2020-07-17T15:39:55.682" v="261" actId="14100"/>
          <ac:cxnSpMkLst>
            <pc:docMk/>
            <pc:sldMk cId="4125786190" sldId="263"/>
            <ac:cxnSpMk id="5" creationId="{3DA821BF-9366-4547-BA59-042B1FA146A2}"/>
          </ac:cxnSpMkLst>
        </pc:cxnChg>
        <pc:cxnChg chg="add mod">
          <ac:chgData name="Tuy, Pétala" userId="7720f7f0-6308-4007-9f4b-90016dcab01d" providerId="ADAL" clId="{7828F59D-E5FE-469A-82D1-C62421E95106}" dt="2020-07-17T15:40:43.186" v="363" actId="1035"/>
          <ac:cxnSpMkLst>
            <pc:docMk/>
            <pc:sldMk cId="4125786190" sldId="263"/>
            <ac:cxnSpMk id="10" creationId="{6C3BC826-4CD8-424D-9786-1C66D3B094C7}"/>
          </ac:cxnSpMkLst>
        </pc:cxnChg>
      </pc:sldChg>
      <pc:sldChg chg="modSp add del">
        <pc:chgData name="Tuy, Pétala" userId="7720f7f0-6308-4007-9f4b-90016dcab01d" providerId="ADAL" clId="{7828F59D-E5FE-469A-82D1-C62421E95106}" dt="2020-07-17T16:54:57.676" v="1980" actId="2696"/>
        <pc:sldMkLst>
          <pc:docMk/>
          <pc:sldMk cId="1969786862" sldId="264"/>
        </pc:sldMkLst>
        <pc:spChg chg="mod">
          <ac:chgData name="Tuy, Pétala" userId="7720f7f0-6308-4007-9f4b-90016dcab01d" providerId="ADAL" clId="{7828F59D-E5FE-469A-82D1-C62421E95106}" dt="2020-07-17T15:47:16.941" v="444" actId="20577"/>
          <ac:spMkLst>
            <pc:docMk/>
            <pc:sldMk cId="1969786862" sldId="264"/>
            <ac:spMk id="2" creationId="{0848BC60-D759-427A-9921-350BA0B0B954}"/>
          </ac:spMkLst>
        </pc:spChg>
        <pc:spChg chg="mod">
          <ac:chgData name="Tuy, Pétala" userId="7720f7f0-6308-4007-9f4b-90016dcab01d" providerId="ADAL" clId="{7828F59D-E5FE-469A-82D1-C62421E95106}" dt="2020-07-17T15:57:27.805" v="703" actId="20577"/>
          <ac:spMkLst>
            <pc:docMk/>
            <pc:sldMk cId="1969786862" sldId="264"/>
            <ac:spMk id="3" creationId="{1B5D3EC5-6049-4AF7-B763-924892F7D11A}"/>
          </ac:spMkLst>
        </pc:spChg>
      </pc:sldChg>
      <pc:sldChg chg="del">
        <pc:chgData name="Tuy, Pétala" userId="7720f7f0-6308-4007-9f4b-90016dcab01d" providerId="ADAL" clId="{7828F59D-E5FE-469A-82D1-C62421E95106}" dt="2020-07-17T15:24:53.460" v="25" actId="2696"/>
        <pc:sldMkLst>
          <pc:docMk/>
          <pc:sldMk cId="2390939837" sldId="264"/>
        </pc:sldMkLst>
      </pc:sldChg>
      <pc:sldChg chg="del">
        <pc:chgData name="Tuy, Pétala" userId="7720f7f0-6308-4007-9f4b-90016dcab01d" providerId="ADAL" clId="{7828F59D-E5FE-469A-82D1-C62421E95106}" dt="2020-07-17T15:24:53.488" v="28" actId="2696"/>
        <pc:sldMkLst>
          <pc:docMk/>
          <pc:sldMk cId="1773572607" sldId="265"/>
        </pc:sldMkLst>
      </pc:sldChg>
      <pc:sldChg chg="modSp add">
        <pc:chgData name="Tuy, Pétala" userId="7720f7f0-6308-4007-9f4b-90016dcab01d" providerId="ADAL" clId="{7828F59D-E5FE-469A-82D1-C62421E95106}" dt="2020-07-17T15:48:27.013" v="475"/>
        <pc:sldMkLst>
          <pc:docMk/>
          <pc:sldMk cId="3084346280" sldId="265"/>
        </pc:sldMkLst>
        <pc:spChg chg="mod">
          <ac:chgData name="Tuy, Pétala" userId="7720f7f0-6308-4007-9f4b-90016dcab01d" providerId="ADAL" clId="{7828F59D-E5FE-469A-82D1-C62421E95106}" dt="2020-07-17T15:48:24.744" v="473" actId="20577"/>
          <ac:spMkLst>
            <pc:docMk/>
            <pc:sldMk cId="3084346280" sldId="265"/>
            <ac:spMk id="2" creationId="{28D79A61-DDA3-4138-AA00-4E06324D1938}"/>
          </ac:spMkLst>
        </pc:spChg>
        <pc:spChg chg="mod">
          <ac:chgData name="Tuy, Pétala" userId="7720f7f0-6308-4007-9f4b-90016dcab01d" providerId="ADAL" clId="{7828F59D-E5FE-469A-82D1-C62421E95106}" dt="2020-07-17T15:48:27.013" v="475"/>
          <ac:spMkLst>
            <pc:docMk/>
            <pc:sldMk cId="3084346280" sldId="265"/>
            <ac:spMk id="3" creationId="{350A0BFA-BE75-4970-8983-FAA6C10B5D15}"/>
          </ac:spMkLst>
        </pc:spChg>
      </pc:sldChg>
      <pc:sldChg chg="modSp add del">
        <pc:chgData name="Tuy, Pétala" userId="7720f7f0-6308-4007-9f4b-90016dcab01d" providerId="ADAL" clId="{7828F59D-E5FE-469A-82D1-C62421E95106}" dt="2020-07-17T16:55:01.827" v="1981" actId="2696"/>
        <pc:sldMkLst>
          <pc:docMk/>
          <pc:sldMk cId="236321466" sldId="266"/>
        </pc:sldMkLst>
        <pc:spChg chg="mod">
          <ac:chgData name="Tuy, Pétala" userId="7720f7f0-6308-4007-9f4b-90016dcab01d" providerId="ADAL" clId="{7828F59D-E5FE-469A-82D1-C62421E95106}" dt="2020-07-17T15:59:15.920" v="727" actId="20577"/>
          <ac:spMkLst>
            <pc:docMk/>
            <pc:sldMk cId="236321466" sldId="266"/>
            <ac:spMk id="2" creationId="{B9780193-9BAB-4E9B-BD31-54EA6099254E}"/>
          </ac:spMkLst>
        </pc:spChg>
        <pc:spChg chg="mod">
          <ac:chgData name="Tuy, Pétala" userId="7720f7f0-6308-4007-9f4b-90016dcab01d" providerId="ADAL" clId="{7828F59D-E5FE-469A-82D1-C62421E95106}" dt="2020-07-17T15:56:10.666" v="693" actId="20577"/>
          <ac:spMkLst>
            <pc:docMk/>
            <pc:sldMk cId="236321466" sldId="266"/>
            <ac:spMk id="3" creationId="{DB8D25BA-3064-4E84-9218-EAAA61CD6A18}"/>
          </ac:spMkLst>
        </pc:spChg>
      </pc:sldChg>
      <pc:sldChg chg="del">
        <pc:chgData name="Tuy, Pétala" userId="7720f7f0-6308-4007-9f4b-90016dcab01d" providerId="ADAL" clId="{7828F59D-E5FE-469A-82D1-C62421E95106}" dt="2020-07-17T15:24:53.505" v="29" actId="2696"/>
        <pc:sldMkLst>
          <pc:docMk/>
          <pc:sldMk cId="1842214086" sldId="266"/>
        </pc:sldMkLst>
      </pc:sldChg>
      <pc:sldChg chg="add del">
        <pc:chgData name="Tuy, Pétala" userId="7720f7f0-6308-4007-9f4b-90016dcab01d" providerId="ADAL" clId="{7828F59D-E5FE-469A-82D1-C62421E95106}" dt="2020-07-17T16:02:53.923" v="738"/>
        <pc:sldMkLst>
          <pc:docMk/>
          <pc:sldMk cId="1326273869" sldId="267"/>
        </pc:sldMkLst>
      </pc:sldChg>
      <pc:sldChg chg="modSp add">
        <pc:chgData name="Tuy, Pétala" userId="7720f7f0-6308-4007-9f4b-90016dcab01d" providerId="ADAL" clId="{7828F59D-E5FE-469A-82D1-C62421E95106}" dt="2020-07-17T19:29:39.955" v="4316" actId="20577"/>
        <pc:sldMkLst>
          <pc:docMk/>
          <pc:sldMk cId="1933468786" sldId="267"/>
        </pc:sldMkLst>
        <pc:spChg chg="mod">
          <ac:chgData name="Tuy, Pétala" userId="7720f7f0-6308-4007-9f4b-90016dcab01d" providerId="ADAL" clId="{7828F59D-E5FE-469A-82D1-C62421E95106}" dt="2020-07-17T16:03:05.094" v="749" actId="20577"/>
          <ac:spMkLst>
            <pc:docMk/>
            <pc:sldMk cId="1933468786" sldId="267"/>
            <ac:spMk id="2" creationId="{1C140457-BE3B-43B0-8A63-86A11BD47689}"/>
          </ac:spMkLst>
        </pc:spChg>
        <pc:spChg chg="mod">
          <ac:chgData name="Tuy, Pétala" userId="7720f7f0-6308-4007-9f4b-90016dcab01d" providerId="ADAL" clId="{7828F59D-E5FE-469A-82D1-C62421E95106}" dt="2020-07-17T19:29:39.955" v="4316" actId="20577"/>
          <ac:spMkLst>
            <pc:docMk/>
            <pc:sldMk cId="1933468786" sldId="267"/>
            <ac:spMk id="3" creationId="{976400BA-D7E7-46D9-A995-28B02B37D3F9}"/>
          </ac:spMkLst>
        </pc:spChg>
      </pc:sldChg>
      <pc:sldChg chg="del">
        <pc:chgData name="Tuy, Pétala" userId="7720f7f0-6308-4007-9f4b-90016dcab01d" providerId="ADAL" clId="{7828F59D-E5FE-469A-82D1-C62421E95106}" dt="2020-07-17T15:24:53.525" v="30" actId="2696"/>
        <pc:sldMkLst>
          <pc:docMk/>
          <pc:sldMk cId="3223411639" sldId="267"/>
        </pc:sldMkLst>
      </pc:sldChg>
      <pc:sldChg chg="addSp delSp modSp add">
        <pc:chgData name="Tuy, Pétala" userId="7720f7f0-6308-4007-9f4b-90016dcab01d" providerId="ADAL" clId="{7828F59D-E5FE-469A-82D1-C62421E95106}" dt="2020-07-17T16:46:52.383" v="1427" actId="115"/>
        <pc:sldMkLst>
          <pc:docMk/>
          <pc:sldMk cId="1228397352" sldId="268"/>
        </pc:sldMkLst>
        <pc:spChg chg="mod">
          <ac:chgData name="Tuy, Pétala" userId="7720f7f0-6308-4007-9f4b-90016dcab01d" providerId="ADAL" clId="{7828F59D-E5FE-469A-82D1-C62421E95106}" dt="2020-07-17T16:46:31.984" v="1423"/>
          <ac:spMkLst>
            <pc:docMk/>
            <pc:sldMk cId="1228397352" sldId="268"/>
            <ac:spMk id="2" creationId="{93580A05-8819-4A78-97E3-D7A712122DD7}"/>
          </ac:spMkLst>
        </pc:spChg>
        <pc:spChg chg="mod">
          <ac:chgData name="Tuy, Pétala" userId="7720f7f0-6308-4007-9f4b-90016dcab01d" providerId="ADAL" clId="{7828F59D-E5FE-469A-82D1-C62421E95106}" dt="2020-07-17T16:46:52.383" v="1427" actId="115"/>
          <ac:spMkLst>
            <pc:docMk/>
            <pc:sldMk cId="1228397352" sldId="268"/>
            <ac:spMk id="3" creationId="{E2C58250-BE90-43E5-BDAF-8A8B8F44DE3B}"/>
          </ac:spMkLst>
        </pc:spChg>
        <pc:spChg chg="add del">
          <ac:chgData name="Tuy, Pétala" userId="7720f7f0-6308-4007-9f4b-90016dcab01d" providerId="ADAL" clId="{7828F59D-E5FE-469A-82D1-C62421E95106}" dt="2020-07-17T16:45:47.128" v="1339"/>
          <ac:spMkLst>
            <pc:docMk/>
            <pc:sldMk cId="1228397352" sldId="268"/>
            <ac:spMk id="4" creationId="{8D1B59B3-1BBA-44F2-AE57-B54F9523F71F}"/>
          </ac:spMkLst>
        </pc:spChg>
      </pc:sldChg>
      <pc:sldChg chg="del">
        <pc:chgData name="Tuy, Pétala" userId="7720f7f0-6308-4007-9f4b-90016dcab01d" providerId="ADAL" clId="{7828F59D-E5FE-469A-82D1-C62421E95106}" dt="2020-07-17T15:24:53.534" v="31" actId="2696"/>
        <pc:sldMkLst>
          <pc:docMk/>
          <pc:sldMk cId="3040651802" sldId="268"/>
        </pc:sldMkLst>
      </pc:sldChg>
      <pc:sldChg chg="del">
        <pc:chgData name="Tuy, Pétala" userId="7720f7f0-6308-4007-9f4b-90016dcab01d" providerId="ADAL" clId="{7828F59D-E5FE-469A-82D1-C62421E95106}" dt="2020-07-17T15:24:53.541" v="32" actId="2696"/>
        <pc:sldMkLst>
          <pc:docMk/>
          <pc:sldMk cId="2065180929" sldId="269"/>
        </pc:sldMkLst>
      </pc:sldChg>
      <pc:sldChg chg="modSp add">
        <pc:chgData name="Tuy, Pétala" userId="7720f7f0-6308-4007-9f4b-90016dcab01d" providerId="ADAL" clId="{7828F59D-E5FE-469A-82D1-C62421E95106}" dt="2020-07-17T16:54:06.516" v="1977" actId="20577"/>
        <pc:sldMkLst>
          <pc:docMk/>
          <pc:sldMk cId="2995806427" sldId="269"/>
        </pc:sldMkLst>
        <pc:spChg chg="mod">
          <ac:chgData name="Tuy, Pétala" userId="7720f7f0-6308-4007-9f4b-90016dcab01d" providerId="ADAL" clId="{7828F59D-E5FE-469A-82D1-C62421E95106}" dt="2020-07-17T16:47:18.763" v="1429"/>
          <ac:spMkLst>
            <pc:docMk/>
            <pc:sldMk cId="2995806427" sldId="269"/>
            <ac:spMk id="2" creationId="{6E8E3B79-E035-4662-A307-71FDBCD346CD}"/>
          </ac:spMkLst>
        </pc:spChg>
        <pc:spChg chg="mod">
          <ac:chgData name="Tuy, Pétala" userId="7720f7f0-6308-4007-9f4b-90016dcab01d" providerId="ADAL" clId="{7828F59D-E5FE-469A-82D1-C62421E95106}" dt="2020-07-17T16:54:06.516" v="1977" actId="20577"/>
          <ac:spMkLst>
            <pc:docMk/>
            <pc:sldMk cId="2995806427" sldId="269"/>
            <ac:spMk id="3" creationId="{035AC824-1512-4E0E-83A0-F86DC26E962C}"/>
          </ac:spMkLst>
        </pc:spChg>
      </pc:sldChg>
      <pc:sldChg chg="del">
        <pc:chgData name="Tuy, Pétala" userId="7720f7f0-6308-4007-9f4b-90016dcab01d" providerId="ADAL" clId="{7828F59D-E5FE-469A-82D1-C62421E95106}" dt="2020-07-17T15:24:53.550" v="33" actId="2696"/>
        <pc:sldMkLst>
          <pc:docMk/>
          <pc:sldMk cId="1857523693" sldId="270"/>
        </pc:sldMkLst>
      </pc:sldChg>
      <pc:sldChg chg="modSp add">
        <pc:chgData name="Tuy, Pétala" userId="7720f7f0-6308-4007-9f4b-90016dcab01d" providerId="ADAL" clId="{7828F59D-E5FE-469A-82D1-C62421E95106}" dt="2020-07-17T17:25:24.853" v="3255" actId="20577"/>
        <pc:sldMkLst>
          <pc:docMk/>
          <pc:sldMk cId="4251374969" sldId="270"/>
        </pc:sldMkLst>
        <pc:spChg chg="mod">
          <ac:chgData name="Tuy, Pétala" userId="7720f7f0-6308-4007-9f4b-90016dcab01d" providerId="ADAL" clId="{7828F59D-E5FE-469A-82D1-C62421E95106}" dt="2020-07-17T17:22:00.646" v="3132" actId="20577"/>
          <ac:spMkLst>
            <pc:docMk/>
            <pc:sldMk cId="4251374969" sldId="270"/>
            <ac:spMk id="2" creationId="{2D764EB8-5541-4984-BBE8-8D01153A9287}"/>
          </ac:spMkLst>
        </pc:spChg>
        <pc:spChg chg="mod">
          <ac:chgData name="Tuy, Pétala" userId="7720f7f0-6308-4007-9f4b-90016dcab01d" providerId="ADAL" clId="{7828F59D-E5FE-469A-82D1-C62421E95106}" dt="2020-07-17T17:25:24.853" v="3255" actId="20577"/>
          <ac:spMkLst>
            <pc:docMk/>
            <pc:sldMk cId="4251374969" sldId="270"/>
            <ac:spMk id="3" creationId="{8B6B190A-EFA3-4020-95E5-17DB1811DDD7}"/>
          </ac:spMkLst>
        </pc:spChg>
      </pc:sldChg>
      <pc:sldChg chg="modSp add ord">
        <pc:chgData name="Tuy, Pétala" userId="7720f7f0-6308-4007-9f4b-90016dcab01d" providerId="ADAL" clId="{7828F59D-E5FE-469A-82D1-C62421E95106}" dt="2020-07-17T17:24:23.680" v="3241" actId="113"/>
        <pc:sldMkLst>
          <pc:docMk/>
          <pc:sldMk cId="724086219" sldId="271"/>
        </pc:sldMkLst>
        <pc:spChg chg="mod">
          <ac:chgData name="Tuy, Pétala" userId="7720f7f0-6308-4007-9f4b-90016dcab01d" providerId="ADAL" clId="{7828F59D-E5FE-469A-82D1-C62421E95106}" dt="2020-07-17T17:22:48.639" v="3177" actId="20577"/>
          <ac:spMkLst>
            <pc:docMk/>
            <pc:sldMk cId="724086219" sldId="271"/>
            <ac:spMk id="2" creationId="{E9930076-C0D3-4E41-B481-E60A0D40ABF5}"/>
          </ac:spMkLst>
        </pc:spChg>
        <pc:spChg chg="mod">
          <ac:chgData name="Tuy, Pétala" userId="7720f7f0-6308-4007-9f4b-90016dcab01d" providerId="ADAL" clId="{7828F59D-E5FE-469A-82D1-C62421E95106}" dt="2020-07-17T17:24:23.680" v="3241" actId="113"/>
          <ac:spMkLst>
            <pc:docMk/>
            <pc:sldMk cId="724086219" sldId="271"/>
            <ac:spMk id="3" creationId="{F32A09F6-A57F-465A-8D98-44B372DB6E02}"/>
          </ac:spMkLst>
        </pc:spChg>
      </pc:sldChg>
      <pc:sldChg chg="del">
        <pc:chgData name="Tuy, Pétala" userId="7720f7f0-6308-4007-9f4b-90016dcab01d" providerId="ADAL" clId="{7828F59D-E5FE-469A-82D1-C62421E95106}" dt="2020-07-17T15:24:53.560" v="34" actId="2696"/>
        <pc:sldMkLst>
          <pc:docMk/>
          <pc:sldMk cId="2847555243" sldId="271"/>
        </pc:sldMkLst>
      </pc:sldChg>
      <pc:sldChg chg="add del">
        <pc:chgData name="Tuy, Pétala" userId="7720f7f0-6308-4007-9f4b-90016dcab01d" providerId="ADAL" clId="{7828F59D-E5FE-469A-82D1-C62421E95106}" dt="2020-07-17T17:14:32.711" v="2668" actId="2696"/>
        <pc:sldMkLst>
          <pc:docMk/>
          <pc:sldMk cId="1130103018" sldId="272"/>
        </pc:sldMkLst>
      </pc:sldChg>
      <pc:sldChg chg="del">
        <pc:chgData name="Tuy, Pétala" userId="7720f7f0-6308-4007-9f4b-90016dcab01d" providerId="ADAL" clId="{7828F59D-E5FE-469A-82D1-C62421E95106}" dt="2020-07-17T15:24:53.572" v="35" actId="2696"/>
        <pc:sldMkLst>
          <pc:docMk/>
          <pc:sldMk cId="1927590127" sldId="272"/>
        </pc:sldMkLst>
      </pc:sldChg>
      <pc:sldChg chg="del">
        <pc:chgData name="Tuy, Pétala" userId="7720f7f0-6308-4007-9f4b-90016dcab01d" providerId="ADAL" clId="{7828F59D-E5FE-469A-82D1-C62421E95106}" dt="2020-07-17T15:24:53.593" v="36" actId="2696"/>
        <pc:sldMkLst>
          <pc:docMk/>
          <pc:sldMk cId="306437645" sldId="273"/>
        </pc:sldMkLst>
      </pc:sldChg>
      <pc:sldChg chg="modSp add">
        <pc:chgData name="Tuy, Pétala" userId="7720f7f0-6308-4007-9f4b-90016dcab01d" providerId="ADAL" clId="{7828F59D-E5FE-469A-82D1-C62421E95106}" dt="2020-07-17T18:01:18.226" v="3348"/>
        <pc:sldMkLst>
          <pc:docMk/>
          <pc:sldMk cId="576319905" sldId="273"/>
        </pc:sldMkLst>
        <pc:spChg chg="mod">
          <ac:chgData name="Tuy, Pétala" userId="7720f7f0-6308-4007-9f4b-90016dcab01d" providerId="ADAL" clId="{7828F59D-E5FE-469A-82D1-C62421E95106}" dt="2020-07-17T18:01:18.226" v="3348"/>
          <ac:spMkLst>
            <pc:docMk/>
            <pc:sldMk cId="576319905" sldId="273"/>
            <ac:spMk id="2" creationId="{5DCE83F2-FE3C-4CF6-942E-6C60A63ED751}"/>
          </ac:spMkLst>
        </pc:spChg>
        <pc:spChg chg="mod">
          <ac:chgData name="Tuy, Pétala" userId="7720f7f0-6308-4007-9f4b-90016dcab01d" providerId="ADAL" clId="{7828F59D-E5FE-469A-82D1-C62421E95106}" dt="2020-07-17T17:25:11.406" v="3253" actId="20577"/>
          <ac:spMkLst>
            <pc:docMk/>
            <pc:sldMk cId="576319905" sldId="273"/>
            <ac:spMk id="3" creationId="{C28A4098-1492-4C2A-838E-B753995D85E7}"/>
          </ac:spMkLst>
        </pc:spChg>
      </pc:sldChg>
      <pc:sldChg chg="add">
        <pc:chgData name="Tuy, Pétala" userId="7720f7f0-6308-4007-9f4b-90016dcab01d" providerId="ADAL" clId="{7828F59D-E5FE-469A-82D1-C62421E95106}" dt="2020-07-17T17:48:40.640" v="3264"/>
        <pc:sldMkLst>
          <pc:docMk/>
          <pc:sldMk cId="337077447" sldId="274"/>
        </pc:sldMkLst>
      </pc:sldChg>
      <pc:sldChg chg="del">
        <pc:chgData name="Tuy, Pétala" userId="7720f7f0-6308-4007-9f4b-90016dcab01d" providerId="ADAL" clId="{7828F59D-E5FE-469A-82D1-C62421E95106}" dt="2020-07-17T15:24:53.602" v="37" actId="2696"/>
        <pc:sldMkLst>
          <pc:docMk/>
          <pc:sldMk cId="2918913142" sldId="274"/>
        </pc:sldMkLst>
      </pc:sldChg>
      <pc:sldChg chg="addSp modSp add">
        <pc:chgData name="Tuy, Pétala" userId="7720f7f0-6308-4007-9f4b-90016dcab01d" providerId="ADAL" clId="{7828F59D-E5FE-469A-82D1-C62421E95106}" dt="2020-07-17T18:15:56.592" v="3587" actId="14100"/>
        <pc:sldMkLst>
          <pc:docMk/>
          <pc:sldMk cId="3072117665" sldId="275"/>
        </pc:sldMkLst>
        <pc:spChg chg="mod">
          <ac:chgData name="Tuy, Pétala" userId="7720f7f0-6308-4007-9f4b-90016dcab01d" providerId="ADAL" clId="{7828F59D-E5FE-469A-82D1-C62421E95106}" dt="2020-07-17T18:03:28.419" v="3377" actId="20577"/>
          <ac:spMkLst>
            <pc:docMk/>
            <pc:sldMk cId="3072117665" sldId="275"/>
            <ac:spMk id="2" creationId="{957E122D-02F1-4D43-85CF-FBA7E48F8066}"/>
          </ac:spMkLst>
        </pc:spChg>
        <pc:spChg chg="mod">
          <ac:chgData name="Tuy, Pétala" userId="7720f7f0-6308-4007-9f4b-90016dcab01d" providerId="ADAL" clId="{7828F59D-E5FE-469A-82D1-C62421E95106}" dt="2020-07-17T18:15:51.924" v="3586" actId="20577"/>
          <ac:spMkLst>
            <pc:docMk/>
            <pc:sldMk cId="3072117665" sldId="275"/>
            <ac:spMk id="3" creationId="{0454B369-807A-4B21-A3AA-1A4AEAC74C4F}"/>
          </ac:spMkLst>
        </pc:spChg>
        <pc:picChg chg="add mod">
          <ac:chgData name="Tuy, Pétala" userId="7720f7f0-6308-4007-9f4b-90016dcab01d" providerId="ADAL" clId="{7828F59D-E5FE-469A-82D1-C62421E95106}" dt="2020-07-17T18:15:56.592" v="3587" actId="14100"/>
          <ac:picMkLst>
            <pc:docMk/>
            <pc:sldMk cId="3072117665" sldId="275"/>
            <ac:picMk id="4" creationId="{8ED8ED0E-4EB1-4B67-9E41-61469F64C7FA}"/>
          </ac:picMkLst>
        </pc:picChg>
      </pc:sldChg>
      <pc:sldChg chg="del">
        <pc:chgData name="Tuy, Pétala" userId="7720f7f0-6308-4007-9f4b-90016dcab01d" providerId="ADAL" clId="{7828F59D-E5FE-469A-82D1-C62421E95106}" dt="2020-07-17T15:24:53.608" v="38" actId="2696"/>
        <pc:sldMkLst>
          <pc:docMk/>
          <pc:sldMk cId="3526453370" sldId="275"/>
        </pc:sldMkLst>
      </pc:sldChg>
      <pc:sldChg chg="del">
        <pc:chgData name="Tuy, Pétala" userId="7720f7f0-6308-4007-9f4b-90016dcab01d" providerId="ADAL" clId="{7828F59D-E5FE-469A-82D1-C62421E95106}" dt="2020-07-17T15:24:53.653" v="39" actId="2696"/>
        <pc:sldMkLst>
          <pc:docMk/>
          <pc:sldMk cId="908997145" sldId="276"/>
        </pc:sldMkLst>
      </pc:sldChg>
      <pc:sldChg chg="addSp modSp add">
        <pc:chgData name="Tuy, Pétala" userId="7720f7f0-6308-4007-9f4b-90016dcab01d" providerId="ADAL" clId="{7828F59D-E5FE-469A-82D1-C62421E95106}" dt="2020-07-17T20:07:15.189" v="5132" actId="1076"/>
        <pc:sldMkLst>
          <pc:docMk/>
          <pc:sldMk cId="2107956163" sldId="276"/>
        </pc:sldMkLst>
        <pc:spChg chg="mod">
          <ac:chgData name="Tuy, Pétala" userId="7720f7f0-6308-4007-9f4b-90016dcab01d" providerId="ADAL" clId="{7828F59D-E5FE-469A-82D1-C62421E95106}" dt="2020-07-17T18:16:18.426" v="3589"/>
          <ac:spMkLst>
            <pc:docMk/>
            <pc:sldMk cId="2107956163" sldId="276"/>
            <ac:spMk id="2" creationId="{B5F79AD2-D88C-47FF-9F06-ECEF3AA0B7ED}"/>
          </ac:spMkLst>
        </pc:spChg>
        <pc:spChg chg="mod">
          <ac:chgData name="Tuy, Pétala" userId="7720f7f0-6308-4007-9f4b-90016dcab01d" providerId="ADAL" clId="{7828F59D-E5FE-469A-82D1-C62421E95106}" dt="2020-07-17T18:37:49.182" v="3829" actId="14100"/>
          <ac:spMkLst>
            <pc:docMk/>
            <pc:sldMk cId="2107956163" sldId="276"/>
            <ac:spMk id="3" creationId="{B8D2D237-5698-4145-8477-84C30D98ED38}"/>
          </ac:spMkLst>
        </pc:spChg>
        <pc:picChg chg="add mod">
          <ac:chgData name="Tuy, Pétala" userId="7720f7f0-6308-4007-9f4b-90016dcab01d" providerId="ADAL" clId="{7828F59D-E5FE-469A-82D1-C62421E95106}" dt="2020-07-17T20:07:15.189" v="5132" actId="1076"/>
          <ac:picMkLst>
            <pc:docMk/>
            <pc:sldMk cId="2107956163" sldId="276"/>
            <ac:picMk id="4" creationId="{BC1EB1E0-0E80-4593-A301-FA05586AA5D4}"/>
          </ac:picMkLst>
        </pc:picChg>
      </pc:sldChg>
      <pc:sldChg chg="del">
        <pc:chgData name="Tuy, Pétala" userId="7720f7f0-6308-4007-9f4b-90016dcab01d" providerId="ADAL" clId="{7828F59D-E5FE-469A-82D1-C62421E95106}" dt="2020-07-17T15:24:53.667" v="40" actId="2696"/>
        <pc:sldMkLst>
          <pc:docMk/>
          <pc:sldMk cId="571249610" sldId="277"/>
        </pc:sldMkLst>
      </pc:sldChg>
      <pc:sldChg chg="modSp add">
        <pc:chgData name="Tuy, Pétala" userId="7720f7f0-6308-4007-9f4b-90016dcab01d" providerId="ADAL" clId="{7828F59D-E5FE-469A-82D1-C62421E95106}" dt="2020-07-17T18:40:37.485" v="4102" actId="113"/>
        <pc:sldMkLst>
          <pc:docMk/>
          <pc:sldMk cId="2528701965" sldId="277"/>
        </pc:sldMkLst>
        <pc:spChg chg="mod">
          <ac:chgData name="Tuy, Pétala" userId="7720f7f0-6308-4007-9f4b-90016dcab01d" providerId="ADAL" clId="{7828F59D-E5FE-469A-82D1-C62421E95106}" dt="2020-07-17T18:39:03.519" v="3893" actId="20577"/>
          <ac:spMkLst>
            <pc:docMk/>
            <pc:sldMk cId="2528701965" sldId="277"/>
            <ac:spMk id="2" creationId="{4293EF56-270C-4776-A0FA-A7F789899C40}"/>
          </ac:spMkLst>
        </pc:spChg>
        <pc:spChg chg="mod">
          <ac:chgData name="Tuy, Pétala" userId="7720f7f0-6308-4007-9f4b-90016dcab01d" providerId="ADAL" clId="{7828F59D-E5FE-469A-82D1-C62421E95106}" dt="2020-07-17T18:40:37.485" v="4102" actId="113"/>
          <ac:spMkLst>
            <pc:docMk/>
            <pc:sldMk cId="2528701965" sldId="277"/>
            <ac:spMk id="3" creationId="{982C360C-9F67-4789-87B0-CF9A0F890DA7}"/>
          </ac:spMkLst>
        </pc:spChg>
      </pc:sldChg>
      <pc:sldChg chg="del">
        <pc:chgData name="Tuy, Pétala" userId="7720f7f0-6308-4007-9f4b-90016dcab01d" providerId="ADAL" clId="{7828F59D-E5FE-469A-82D1-C62421E95106}" dt="2020-07-17T15:24:53.678" v="41" actId="2696"/>
        <pc:sldMkLst>
          <pc:docMk/>
          <pc:sldMk cId="171844955" sldId="278"/>
        </pc:sldMkLst>
      </pc:sldChg>
      <pc:sldChg chg="addSp delSp modSp add">
        <pc:chgData name="Tuy, Pétala" userId="7720f7f0-6308-4007-9f4b-90016dcab01d" providerId="ADAL" clId="{7828F59D-E5FE-469A-82D1-C62421E95106}" dt="2020-07-17T20:07:07.293" v="5131" actId="1076"/>
        <pc:sldMkLst>
          <pc:docMk/>
          <pc:sldMk cId="2374985508" sldId="278"/>
        </pc:sldMkLst>
        <pc:spChg chg="mod">
          <ac:chgData name="Tuy, Pétala" userId="7720f7f0-6308-4007-9f4b-90016dcab01d" providerId="ADAL" clId="{7828F59D-E5FE-469A-82D1-C62421E95106}" dt="2020-07-17T19:14:43.142" v="4265" actId="404"/>
          <ac:spMkLst>
            <pc:docMk/>
            <pc:sldMk cId="2374985508" sldId="278"/>
            <ac:spMk id="2" creationId="{B82F7BFE-556C-451E-BD8C-FADEAC49D62F}"/>
          </ac:spMkLst>
        </pc:spChg>
        <pc:spChg chg="mod">
          <ac:chgData name="Tuy, Pétala" userId="7720f7f0-6308-4007-9f4b-90016dcab01d" providerId="ADAL" clId="{7828F59D-E5FE-469A-82D1-C62421E95106}" dt="2020-07-17T18:41:38.713" v="4164" actId="20577"/>
          <ac:spMkLst>
            <pc:docMk/>
            <pc:sldMk cId="2374985508" sldId="278"/>
            <ac:spMk id="3" creationId="{47FD1ECC-8A91-4045-A797-0560C5E8F352}"/>
          </ac:spMkLst>
        </pc:spChg>
        <pc:picChg chg="add mod">
          <ac:chgData name="Tuy, Pétala" userId="7720f7f0-6308-4007-9f4b-90016dcab01d" providerId="ADAL" clId="{7828F59D-E5FE-469A-82D1-C62421E95106}" dt="2020-07-17T20:07:02.397" v="5130" actId="1076"/>
          <ac:picMkLst>
            <pc:docMk/>
            <pc:sldMk cId="2374985508" sldId="278"/>
            <ac:picMk id="4" creationId="{C2E87EEB-3F42-4F74-A178-019D6BD6DD35}"/>
          </ac:picMkLst>
        </pc:picChg>
        <pc:picChg chg="add del">
          <ac:chgData name="Tuy, Pétala" userId="7720f7f0-6308-4007-9f4b-90016dcab01d" providerId="ADAL" clId="{7828F59D-E5FE-469A-82D1-C62421E95106}" dt="2020-07-17T18:55:26.532" v="4171"/>
          <ac:picMkLst>
            <pc:docMk/>
            <pc:sldMk cId="2374985508" sldId="278"/>
            <ac:picMk id="5" creationId="{CDEAD836-A408-485E-BB7C-8E5BBFBC0CD4}"/>
          </ac:picMkLst>
        </pc:picChg>
        <pc:picChg chg="add mod modCrop">
          <ac:chgData name="Tuy, Pétala" userId="7720f7f0-6308-4007-9f4b-90016dcab01d" providerId="ADAL" clId="{7828F59D-E5FE-469A-82D1-C62421E95106}" dt="2020-07-17T20:07:07.293" v="5131" actId="1076"/>
          <ac:picMkLst>
            <pc:docMk/>
            <pc:sldMk cId="2374985508" sldId="278"/>
            <ac:picMk id="6" creationId="{02E243D0-CE4A-4E14-9E40-D52B2FD0916C}"/>
          </ac:picMkLst>
        </pc:picChg>
      </pc:sldChg>
      <pc:sldChg chg="addSp delSp modSp add">
        <pc:chgData name="Tuy, Pétala" userId="7720f7f0-6308-4007-9f4b-90016dcab01d" providerId="ADAL" clId="{7828F59D-E5FE-469A-82D1-C62421E95106}" dt="2020-07-17T20:06:56.502" v="5129" actId="1076"/>
        <pc:sldMkLst>
          <pc:docMk/>
          <pc:sldMk cId="1297599660" sldId="279"/>
        </pc:sldMkLst>
        <pc:spChg chg="mod">
          <ac:chgData name="Tuy, Pétala" userId="7720f7f0-6308-4007-9f4b-90016dcab01d" providerId="ADAL" clId="{7828F59D-E5FE-469A-82D1-C62421E95106}" dt="2020-07-17T19:14:59.966" v="4278" actId="403"/>
          <ac:spMkLst>
            <pc:docMk/>
            <pc:sldMk cId="1297599660" sldId="279"/>
            <ac:spMk id="2" creationId="{DFEEBEE5-3CB6-4D1E-A170-01D75A059546}"/>
          </ac:spMkLst>
        </pc:spChg>
        <pc:spChg chg="mod">
          <ac:chgData name="Tuy, Pétala" userId="7720f7f0-6308-4007-9f4b-90016dcab01d" providerId="ADAL" clId="{7828F59D-E5FE-469A-82D1-C62421E95106}" dt="2020-07-17T18:56:29.857" v="4215" actId="20577"/>
          <ac:spMkLst>
            <pc:docMk/>
            <pc:sldMk cId="1297599660" sldId="279"/>
            <ac:spMk id="3" creationId="{4FF96959-2F8F-4537-A246-E69488EBE422}"/>
          </ac:spMkLst>
        </pc:spChg>
        <pc:picChg chg="add del mod">
          <ac:chgData name="Tuy, Pétala" userId="7720f7f0-6308-4007-9f4b-90016dcab01d" providerId="ADAL" clId="{7828F59D-E5FE-469A-82D1-C62421E95106}" dt="2020-07-17T19:09:27.998" v="4219" actId="478"/>
          <ac:picMkLst>
            <pc:docMk/>
            <pc:sldMk cId="1297599660" sldId="279"/>
            <ac:picMk id="4" creationId="{FCFB4129-FA86-4B26-AA72-4984710F044F}"/>
          </ac:picMkLst>
        </pc:picChg>
        <pc:picChg chg="add mod">
          <ac:chgData name="Tuy, Pétala" userId="7720f7f0-6308-4007-9f4b-90016dcab01d" providerId="ADAL" clId="{7828F59D-E5FE-469A-82D1-C62421E95106}" dt="2020-07-17T20:06:56.502" v="5129" actId="1076"/>
          <ac:picMkLst>
            <pc:docMk/>
            <pc:sldMk cId="1297599660" sldId="279"/>
            <ac:picMk id="5" creationId="{758B13F6-263B-42EC-931C-2E939DA564A8}"/>
          </ac:picMkLst>
        </pc:picChg>
        <pc:picChg chg="add mod">
          <ac:chgData name="Tuy, Pétala" userId="7720f7f0-6308-4007-9f4b-90016dcab01d" providerId="ADAL" clId="{7828F59D-E5FE-469A-82D1-C62421E95106}" dt="2020-07-17T20:06:53.613" v="5128" actId="1076"/>
          <ac:picMkLst>
            <pc:docMk/>
            <pc:sldMk cId="1297599660" sldId="279"/>
            <ac:picMk id="6" creationId="{290A6D32-848F-4828-B294-F9CFD9F7582E}"/>
          </ac:picMkLst>
        </pc:picChg>
      </pc:sldChg>
      <pc:sldChg chg="del">
        <pc:chgData name="Tuy, Pétala" userId="7720f7f0-6308-4007-9f4b-90016dcab01d" providerId="ADAL" clId="{7828F59D-E5FE-469A-82D1-C62421E95106}" dt="2020-07-17T15:24:53.703" v="42" actId="2696"/>
        <pc:sldMkLst>
          <pc:docMk/>
          <pc:sldMk cId="3019570364" sldId="279"/>
        </pc:sldMkLst>
      </pc:sldChg>
      <pc:sldChg chg="addSp delSp modSp add">
        <pc:chgData name="Tuy, Pétala" userId="7720f7f0-6308-4007-9f4b-90016dcab01d" providerId="ADAL" clId="{7828F59D-E5FE-469A-82D1-C62421E95106}" dt="2020-07-17T19:27:27.798" v="4298" actId="14100"/>
        <pc:sldMkLst>
          <pc:docMk/>
          <pc:sldMk cId="3591774522" sldId="280"/>
        </pc:sldMkLst>
        <pc:spChg chg="mod">
          <ac:chgData name="Tuy, Pétala" userId="7720f7f0-6308-4007-9f4b-90016dcab01d" providerId="ADAL" clId="{7828F59D-E5FE-469A-82D1-C62421E95106}" dt="2020-07-17T19:15:11.637" v="4286" actId="20577"/>
          <ac:spMkLst>
            <pc:docMk/>
            <pc:sldMk cId="3591774522" sldId="280"/>
            <ac:spMk id="2" creationId="{797E7D5A-6C8A-4708-975B-CF55B2ACCB31}"/>
          </ac:spMkLst>
        </pc:spChg>
        <pc:spChg chg="del">
          <ac:chgData name="Tuy, Pétala" userId="7720f7f0-6308-4007-9f4b-90016dcab01d" providerId="ADAL" clId="{7828F59D-E5FE-469A-82D1-C62421E95106}" dt="2020-07-17T19:26:30.609" v="4291" actId="478"/>
          <ac:spMkLst>
            <pc:docMk/>
            <pc:sldMk cId="3591774522" sldId="280"/>
            <ac:spMk id="3" creationId="{1968001F-4973-4334-AB39-D6994078374F}"/>
          </ac:spMkLst>
        </pc:spChg>
        <pc:picChg chg="add mod modCrop">
          <ac:chgData name="Tuy, Pétala" userId="7720f7f0-6308-4007-9f4b-90016dcab01d" providerId="ADAL" clId="{7828F59D-E5FE-469A-82D1-C62421E95106}" dt="2020-07-17T19:27:27.798" v="4298" actId="14100"/>
          <ac:picMkLst>
            <pc:docMk/>
            <pc:sldMk cId="3591774522" sldId="280"/>
            <ac:picMk id="4" creationId="{653A7768-4EB9-4A64-A2FB-DAD4E84AF649}"/>
          </ac:picMkLst>
        </pc:picChg>
        <pc:picChg chg="add mod">
          <ac:chgData name="Tuy, Pétala" userId="7720f7f0-6308-4007-9f4b-90016dcab01d" providerId="ADAL" clId="{7828F59D-E5FE-469A-82D1-C62421E95106}" dt="2020-07-17T19:27:09.635" v="4295" actId="1076"/>
          <ac:picMkLst>
            <pc:docMk/>
            <pc:sldMk cId="3591774522" sldId="280"/>
            <ac:picMk id="5" creationId="{2DEFC04D-35E9-4261-9AF1-9013ABB7DFD7}"/>
          </ac:picMkLst>
        </pc:picChg>
      </pc:sldChg>
      <pc:sldChg chg="modSp add">
        <pc:chgData name="Tuy, Pétala" userId="7720f7f0-6308-4007-9f4b-90016dcab01d" providerId="ADAL" clId="{7828F59D-E5FE-469A-82D1-C62421E95106}" dt="2020-07-17T20:06:21.252" v="5123" actId="20577"/>
        <pc:sldMkLst>
          <pc:docMk/>
          <pc:sldMk cId="604198007" sldId="281"/>
        </pc:sldMkLst>
        <pc:spChg chg="mod">
          <ac:chgData name="Tuy, Pétala" userId="7720f7f0-6308-4007-9f4b-90016dcab01d" providerId="ADAL" clId="{7828F59D-E5FE-469A-82D1-C62421E95106}" dt="2020-07-17T19:38:05.330" v="4358" actId="20577"/>
          <ac:spMkLst>
            <pc:docMk/>
            <pc:sldMk cId="604198007" sldId="281"/>
            <ac:spMk id="2" creationId="{997C4264-F7BB-49F3-A470-DB115932224B}"/>
          </ac:spMkLst>
        </pc:spChg>
        <pc:spChg chg="mod">
          <ac:chgData name="Tuy, Pétala" userId="7720f7f0-6308-4007-9f4b-90016dcab01d" providerId="ADAL" clId="{7828F59D-E5FE-469A-82D1-C62421E95106}" dt="2020-07-17T20:06:21.252" v="5123" actId="20577"/>
          <ac:spMkLst>
            <pc:docMk/>
            <pc:sldMk cId="604198007" sldId="281"/>
            <ac:spMk id="3" creationId="{2DD42A7B-E992-4BA1-BD54-3969D2278260}"/>
          </ac:spMkLst>
        </pc:spChg>
      </pc:sldChg>
      <pc:sldChg chg="addSp delSp modSp add">
        <pc:chgData name="Tuy, Pétala" userId="7720f7f0-6308-4007-9f4b-90016dcab01d" providerId="ADAL" clId="{7828F59D-E5FE-469A-82D1-C62421E95106}" dt="2020-07-17T20:06:46.541" v="5127" actId="1076"/>
        <pc:sldMkLst>
          <pc:docMk/>
          <pc:sldMk cId="3350299562" sldId="282"/>
        </pc:sldMkLst>
        <pc:spChg chg="mod">
          <ac:chgData name="Tuy, Pétala" userId="7720f7f0-6308-4007-9f4b-90016dcab01d" providerId="ADAL" clId="{7828F59D-E5FE-469A-82D1-C62421E95106}" dt="2020-07-17T19:48:35.909" v="4832" actId="20577"/>
          <ac:spMkLst>
            <pc:docMk/>
            <pc:sldMk cId="3350299562" sldId="282"/>
            <ac:spMk id="2" creationId="{22CF1F3A-36B3-46DB-B6E3-DA94F395F5D9}"/>
          </ac:spMkLst>
        </pc:spChg>
        <pc:spChg chg="del">
          <ac:chgData name="Tuy, Pétala" userId="7720f7f0-6308-4007-9f4b-90016dcab01d" providerId="ADAL" clId="{7828F59D-E5FE-469A-82D1-C62421E95106}" dt="2020-07-17T19:53:23.573" v="4833"/>
          <ac:spMkLst>
            <pc:docMk/>
            <pc:sldMk cId="3350299562" sldId="282"/>
            <ac:spMk id="3" creationId="{82DCD75D-AA97-4DF8-A228-3870783747B1}"/>
          </ac:spMkLst>
        </pc:spChg>
        <pc:picChg chg="add mod">
          <ac:chgData name="Tuy, Pétala" userId="7720f7f0-6308-4007-9f4b-90016dcab01d" providerId="ADAL" clId="{7828F59D-E5FE-469A-82D1-C62421E95106}" dt="2020-07-17T20:06:43.557" v="5126" actId="1076"/>
          <ac:picMkLst>
            <pc:docMk/>
            <pc:sldMk cId="3350299562" sldId="282"/>
            <ac:picMk id="4" creationId="{EB725BDD-F4AE-425A-938F-6285C0F1645A}"/>
          </ac:picMkLst>
        </pc:picChg>
        <pc:picChg chg="add mod">
          <ac:chgData name="Tuy, Pétala" userId="7720f7f0-6308-4007-9f4b-90016dcab01d" providerId="ADAL" clId="{7828F59D-E5FE-469A-82D1-C62421E95106}" dt="2020-07-17T20:06:46.541" v="5127" actId="1076"/>
          <ac:picMkLst>
            <pc:docMk/>
            <pc:sldMk cId="3350299562" sldId="282"/>
            <ac:picMk id="5" creationId="{E1CB3D32-157D-4A9B-9549-F687DBCC26C0}"/>
          </ac:picMkLst>
        </pc:picChg>
      </pc:sldChg>
      <pc:sldChg chg="addSp delSp modSp add ord">
        <pc:chgData name="Tuy, Pétala" userId="7720f7f0-6308-4007-9f4b-90016dcab01d" providerId="ADAL" clId="{7828F59D-E5FE-469A-82D1-C62421E95106}" dt="2020-07-17T20:07:34.319" v="5133"/>
        <pc:sldMkLst>
          <pc:docMk/>
          <pc:sldMk cId="4277248692" sldId="283"/>
        </pc:sldMkLst>
        <pc:spChg chg="mod">
          <ac:chgData name="Tuy, Pétala" userId="7720f7f0-6308-4007-9f4b-90016dcab01d" providerId="ADAL" clId="{7828F59D-E5FE-469A-82D1-C62421E95106}" dt="2020-07-17T19:58:30.163" v="4858" actId="20577"/>
          <ac:spMkLst>
            <pc:docMk/>
            <pc:sldMk cId="4277248692" sldId="283"/>
            <ac:spMk id="2" creationId="{F2C80095-8589-49B0-A380-CA0909D9B7DD}"/>
          </ac:spMkLst>
        </pc:spChg>
        <pc:spChg chg="del">
          <ac:chgData name="Tuy, Pétala" userId="7720f7f0-6308-4007-9f4b-90016dcab01d" providerId="ADAL" clId="{7828F59D-E5FE-469A-82D1-C62421E95106}" dt="2020-07-17T19:58:34.185" v="4859" actId="478"/>
          <ac:spMkLst>
            <pc:docMk/>
            <pc:sldMk cId="4277248692" sldId="283"/>
            <ac:spMk id="3" creationId="{EA83A94C-99C4-4AD2-87F4-E5333C96B59D}"/>
          </ac:spMkLst>
        </pc:spChg>
        <pc:picChg chg="add mod">
          <ac:chgData name="Tuy, Pétala" userId="7720f7f0-6308-4007-9f4b-90016dcab01d" providerId="ADAL" clId="{7828F59D-E5FE-469A-82D1-C62421E95106}" dt="2020-07-17T20:06:31.853" v="5124" actId="1076"/>
          <ac:picMkLst>
            <pc:docMk/>
            <pc:sldMk cId="4277248692" sldId="283"/>
            <ac:picMk id="4" creationId="{1D68116B-05C6-4A4F-ACCE-517C4892F1EE}"/>
          </ac:picMkLst>
        </pc:picChg>
        <pc:picChg chg="add mod">
          <ac:chgData name="Tuy, Pétala" userId="7720f7f0-6308-4007-9f4b-90016dcab01d" providerId="ADAL" clId="{7828F59D-E5FE-469A-82D1-C62421E95106}" dt="2020-07-17T20:06:35.981" v="5125" actId="1076"/>
          <ac:picMkLst>
            <pc:docMk/>
            <pc:sldMk cId="4277248692" sldId="283"/>
            <ac:picMk id="5" creationId="{AA0C5F90-C6AA-4CD8-A55F-D967F68C7D3E}"/>
          </ac:picMkLst>
        </pc:picChg>
      </pc:sldChg>
      <pc:sldChg chg="addSp delSp modSp add ord">
        <pc:chgData name="Tuy, Pétala" userId="7720f7f0-6308-4007-9f4b-90016dcab01d" providerId="ADAL" clId="{7828F59D-E5FE-469A-82D1-C62421E95106}" dt="2020-07-17T20:07:34.319" v="5133"/>
        <pc:sldMkLst>
          <pc:docMk/>
          <pc:sldMk cId="2534252798" sldId="284"/>
        </pc:sldMkLst>
        <pc:spChg chg="mod">
          <ac:chgData name="Tuy, Pétala" userId="7720f7f0-6308-4007-9f4b-90016dcab01d" providerId="ADAL" clId="{7828F59D-E5FE-469A-82D1-C62421E95106}" dt="2020-07-17T20:01:10.459" v="4863"/>
          <ac:spMkLst>
            <pc:docMk/>
            <pc:sldMk cId="2534252798" sldId="284"/>
            <ac:spMk id="2" creationId="{2EA1E3B5-50C5-4512-AAE0-C16CE33B5A66}"/>
          </ac:spMkLst>
        </pc:spChg>
        <pc:spChg chg="del">
          <ac:chgData name="Tuy, Pétala" userId="7720f7f0-6308-4007-9f4b-90016dcab01d" providerId="ADAL" clId="{7828F59D-E5FE-469A-82D1-C62421E95106}" dt="2020-07-17T20:01:14.202" v="4864" actId="478"/>
          <ac:spMkLst>
            <pc:docMk/>
            <pc:sldMk cId="2534252798" sldId="284"/>
            <ac:spMk id="3" creationId="{D69E60EC-C7C8-49D4-8A9F-7FC64C2C309E}"/>
          </ac:spMkLst>
        </pc:spChg>
        <pc:picChg chg="add mod">
          <ac:chgData name="Tuy, Pétala" userId="7720f7f0-6308-4007-9f4b-90016dcab01d" providerId="ADAL" clId="{7828F59D-E5FE-469A-82D1-C62421E95106}" dt="2020-07-17T20:04:52.582" v="5076" actId="1076"/>
          <ac:picMkLst>
            <pc:docMk/>
            <pc:sldMk cId="2534252798" sldId="284"/>
            <ac:picMk id="4" creationId="{3F307165-30AC-406C-8F64-396FB13A8065}"/>
          </ac:picMkLst>
        </pc:picChg>
      </pc:sldChg>
      <pc:sldChg chg="addSp modSp add">
        <pc:chgData name="Tuy, Pétala" userId="7720f7f0-6308-4007-9f4b-90016dcab01d" providerId="ADAL" clId="{7828F59D-E5FE-469A-82D1-C62421E95106}" dt="2020-07-17T20:04:20.957" v="5074" actId="1076"/>
        <pc:sldMkLst>
          <pc:docMk/>
          <pc:sldMk cId="4230435523" sldId="285"/>
        </pc:sldMkLst>
        <pc:spChg chg="mod">
          <ac:chgData name="Tuy, Pétala" userId="7720f7f0-6308-4007-9f4b-90016dcab01d" providerId="ADAL" clId="{7828F59D-E5FE-469A-82D1-C62421E95106}" dt="2020-07-17T20:02:38.776" v="4890" actId="20577"/>
          <ac:spMkLst>
            <pc:docMk/>
            <pc:sldMk cId="4230435523" sldId="285"/>
            <ac:spMk id="2" creationId="{AEF20905-5E3D-41A0-AC57-7CC61279B988}"/>
          </ac:spMkLst>
        </pc:spChg>
        <pc:spChg chg="mod">
          <ac:chgData name="Tuy, Pétala" userId="7720f7f0-6308-4007-9f4b-90016dcab01d" providerId="ADAL" clId="{7828F59D-E5FE-469A-82D1-C62421E95106}" dt="2020-07-17T20:04:20.957" v="5074" actId="1076"/>
          <ac:spMkLst>
            <pc:docMk/>
            <pc:sldMk cId="4230435523" sldId="285"/>
            <ac:spMk id="3" creationId="{8D8ED740-2766-4DB0-AC36-EA8FEC3D650A}"/>
          </ac:spMkLst>
        </pc:spChg>
        <pc:picChg chg="add mod">
          <ac:chgData name="Tuy, Pétala" userId="7720f7f0-6308-4007-9f4b-90016dcab01d" providerId="ADAL" clId="{7828F59D-E5FE-469A-82D1-C62421E95106}" dt="2020-07-17T20:03:46.033" v="4960" actId="1038"/>
          <ac:picMkLst>
            <pc:docMk/>
            <pc:sldMk cId="4230435523" sldId="285"/>
            <ac:picMk id="4" creationId="{B7966394-8C07-4CF7-8658-E244F526F387}"/>
          </ac:picMkLst>
        </pc:picChg>
        <pc:picChg chg="add mod">
          <ac:chgData name="Tuy, Pétala" userId="7720f7f0-6308-4007-9f4b-90016dcab01d" providerId="ADAL" clId="{7828F59D-E5FE-469A-82D1-C62421E95106}" dt="2020-07-17T20:03:46.033" v="4960" actId="1038"/>
          <ac:picMkLst>
            <pc:docMk/>
            <pc:sldMk cId="4230435523" sldId="285"/>
            <ac:picMk id="5" creationId="{B2B113DC-D8C4-4B69-A914-782F7850D7BB}"/>
          </ac:picMkLst>
        </pc:picChg>
      </pc:sldChg>
      <pc:sldChg chg="modSp add">
        <pc:chgData name="Tuy, Pétala" userId="7720f7f0-6308-4007-9f4b-90016dcab01d" providerId="ADAL" clId="{7828F59D-E5FE-469A-82D1-C62421E95106}" dt="2020-07-17T20:24:48.904" v="5512" actId="113"/>
        <pc:sldMkLst>
          <pc:docMk/>
          <pc:sldMk cId="2424361278" sldId="286"/>
        </pc:sldMkLst>
        <pc:spChg chg="mod">
          <ac:chgData name="Tuy, Pétala" userId="7720f7f0-6308-4007-9f4b-90016dcab01d" providerId="ADAL" clId="{7828F59D-E5FE-469A-82D1-C62421E95106}" dt="2020-07-17T20:22:18.923" v="5470" actId="404"/>
          <ac:spMkLst>
            <pc:docMk/>
            <pc:sldMk cId="2424361278" sldId="286"/>
            <ac:spMk id="2" creationId="{C76616C6-1DE7-4182-A19C-70FD6453871A}"/>
          </ac:spMkLst>
        </pc:spChg>
        <pc:spChg chg="mod">
          <ac:chgData name="Tuy, Pétala" userId="7720f7f0-6308-4007-9f4b-90016dcab01d" providerId="ADAL" clId="{7828F59D-E5FE-469A-82D1-C62421E95106}" dt="2020-07-17T20:24:48.904" v="5512" actId="113"/>
          <ac:spMkLst>
            <pc:docMk/>
            <pc:sldMk cId="2424361278" sldId="286"/>
            <ac:spMk id="3" creationId="{0007A2CC-4DEE-4C69-ACA2-A29E1A244EA6}"/>
          </ac:spMkLst>
        </pc:spChg>
      </pc:sldChg>
      <pc:sldChg chg="modSp add">
        <pc:chgData name="Tuy, Pétala" userId="7720f7f0-6308-4007-9f4b-90016dcab01d" providerId="ADAL" clId="{7828F59D-E5FE-469A-82D1-C62421E95106}" dt="2020-07-17T20:28:38.804" v="5547" actId="113"/>
        <pc:sldMkLst>
          <pc:docMk/>
          <pc:sldMk cId="1368534783" sldId="287"/>
        </pc:sldMkLst>
        <pc:spChg chg="mod">
          <ac:chgData name="Tuy, Pétala" userId="7720f7f0-6308-4007-9f4b-90016dcab01d" providerId="ADAL" clId="{7828F59D-E5FE-469A-82D1-C62421E95106}" dt="2020-07-17T20:27:55.380" v="5519" actId="20577"/>
          <ac:spMkLst>
            <pc:docMk/>
            <pc:sldMk cId="1368534783" sldId="287"/>
            <ac:spMk id="2" creationId="{302EB057-DDB3-4337-A770-355ED0647275}"/>
          </ac:spMkLst>
        </pc:spChg>
        <pc:spChg chg="mod">
          <ac:chgData name="Tuy, Pétala" userId="7720f7f0-6308-4007-9f4b-90016dcab01d" providerId="ADAL" clId="{7828F59D-E5FE-469A-82D1-C62421E95106}" dt="2020-07-17T20:28:38.804" v="5547" actId="113"/>
          <ac:spMkLst>
            <pc:docMk/>
            <pc:sldMk cId="1368534783" sldId="287"/>
            <ac:spMk id="3" creationId="{5A9BD2FC-255C-4A60-817D-AC21617ED3AB}"/>
          </ac:spMkLst>
        </pc:spChg>
      </pc:sldChg>
      <pc:sldChg chg="modSp add">
        <pc:chgData name="Tuy, Pétala" userId="7720f7f0-6308-4007-9f4b-90016dcab01d" providerId="ADAL" clId="{7828F59D-E5FE-469A-82D1-C62421E95106}" dt="2020-07-17T21:50:56.413" v="6117" actId="27636"/>
        <pc:sldMkLst>
          <pc:docMk/>
          <pc:sldMk cId="3238807453" sldId="288"/>
        </pc:sldMkLst>
        <pc:spChg chg="mod">
          <ac:chgData name="Tuy, Pétala" userId="7720f7f0-6308-4007-9f4b-90016dcab01d" providerId="ADAL" clId="{7828F59D-E5FE-469A-82D1-C62421E95106}" dt="2020-07-17T21:48:55.402" v="6023" actId="404"/>
          <ac:spMkLst>
            <pc:docMk/>
            <pc:sldMk cId="3238807453" sldId="288"/>
            <ac:spMk id="2" creationId="{27CFFBD4-7A3B-4CE2-9BE3-5E0C8BC595C1}"/>
          </ac:spMkLst>
        </pc:spChg>
        <pc:spChg chg="mod">
          <ac:chgData name="Tuy, Pétala" userId="7720f7f0-6308-4007-9f4b-90016dcab01d" providerId="ADAL" clId="{7828F59D-E5FE-469A-82D1-C62421E95106}" dt="2020-07-17T21:50:56.413" v="6117" actId="27636"/>
          <ac:spMkLst>
            <pc:docMk/>
            <pc:sldMk cId="3238807453" sldId="288"/>
            <ac:spMk id="3" creationId="{12100607-B738-42A7-9FB3-20477E71B852}"/>
          </ac:spMkLst>
        </pc:spChg>
      </pc:sldChg>
      <pc:sldChg chg="modSp add">
        <pc:chgData name="Tuy, Pétala" userId="7720f7f0-6308-4007-9f4b-90016dcab01d" providerId="ADAL" clId="{7828F59D-E5FE-469A-82D1-C62421E95106}" dt="2020-07-17T21:55:32.448" v="6203" actId="20577"/>
        <pc:sldMkLst>
          <pc:docMk/>
          <pc:sldMk cId="2340919625" sldId="289"/>
        </pc:sldMkLst>
        <pc:spChg chg="mod">
          <ac:chgData name="Tuy, Pétala" userId="7720f7f0-6308-4007-9f4b-90016dcab01d" providerId="ADAL" clId="{7828F59D-E5FE-469A-82D1-C62421E95106}" dt="2020-07-17T21:52:11.623" v="6123" actId="404"/>
          <ac:spMkLst>
            <pc:docMk/>
            <pc:sldMk cId="2340919625" sldId="289"/>
            <ac:spMk id="2" creationId="{811198AD-64BE-4AAB-BE6A-17BEE730517C}"/>
          </ac:spMkLst>
        </pc:spChg>
        <pc:spChg chg="mod">
          <ac:chgData name="Tuy, Pétala" userId="7720f7f0-6308-4007-9f4b-90016dcab01d" providerId="ADAL" clId="{7828F59D-E5FE-469A-82D1-C62421E95106}" dt="2020-07-17T21:55:32.448" v="6203" actId="20577"/>
          <ac:spMkLst>
            <pc:docMk/>
            <pc:sldMk cId="2340919625" sldId="289"/>
            <ac:spMk id="3" creationId="{8BA4669C-E2CF-4FB7-AC9C-B7CAE7EF7AFF}"/>
          </ac:spMkLst>
        </pc:spChg>
      </pc:sldChg>
      <pc:sldChg chg="addSp delSp modSp add">
        <pc:chgData name="Tuy, Pétala" userId="7720f7f0-6308-4007-9f4b-90016dcab01d" providerId="ADAL" clId="{7828F59D-E5FE-469A-82D1-C62421E95106}" dt="2020-07-17T20:58:48.995" v="5704" actId="6549"/>
        <pc:sldMkLst>
          <pc:docMk/>
          <pc:sldMk cId="3467804540" sldId="290"/>
        </pc:sldMkLst>
        <pc:spChg chg="mod">
          <ac:chgData name="Tuy, Pétala" userId="7720f7f0-6308-4007-9f4b-90016dcab01d" providerId="ADAL" clId="{7828F59D-E5FE-469A-82D1-C62421E95106}" dt="2020-07-17T20:28:01.482" v="5529" actId="20577"/>
          <ac:spMkLst>
            <pc:docMk/>
            <pc:sldMk cId="3467804540" sldId="290"/>
            <ac:spMk id="2" creationId="{302EB057-DDB3-4337-A770-355ED0647275}"/>
          </ac:spMkLst>
        </pc:spChg>
        <pc:spChg chg="mod">
          <ac:chgData name="Tuy, Pétala" userId="7720f7f0-6308-4007-9f4b-90016dcab01d" providerId="ADAL" clId="{7828F59D-E5FE-469A-82D1-C62421E95106}" dt="2020-07-17T20:58:48.995" v="5704" actId="6549"/>
          <ac:spMkLst>
            <pc:docMk/>
            <pc:sldMk cId="3467804540" sldId="290"/>
            <ac:spMk id="3" creationId="{5A9BD2FC-255C-4A60-817D-AC21617ED3AB}"/>
          </ac:spMkLst>
        </pc:spChg>
        <pc:picChg chg="add del mod">
          <ac:chgData name="Tuy, Pétala" userId="7720f7f0-6308-4007-9f4b-90016dcab01d" providerId="ADAL" clId="{7828F59D-E5FE-469A-82D1-C62421E95106}" dt="2020-07-17T20:55:51.470" v="5600" actId="478"/>
          <ac:picMkLst>
            <pc:docMk/>
            <pc:sldMk cId="3467804540" sldId="290"/>
            <ac:picMk id="4" creationId="{800171F1-99E3-45C2-ABB5-38CA88DCEF61}"/>
          </ac:picMkLst>
        </pc:picChg>
      </pc:sldChg>
      <pc:sldChg chg="modSp add">
        <pc:chgData name="Tuy, Pétala" userId="7720f7f0-6308-4007-9f4b-90016dcab01d" providerId="ADAL" clId="{7828F59D-E5FE-469A-82D1-C62421E95106}" dt="2020-07-17T21:51:34.497" v="6119" actId="403"/>
        <pc:sldMkLst>
          <pc:docMk/>
          <pc:sldMk cId="3450594573" sldId="291"/>
        </pc:sldMkLst>
        <pc:spChg chg="mod">
          <ac:chgData name="Tuy, Pétala" userId="7720f7f0-6308-4007-9f4b-90016dcab01d" providerId="ADAL" clId="{7828F59D-E5FE-469A-82D1-C62421E95106}" dt="2020-07-17T21:51:34.497" v="6119" actId="403"/>
          <ac:spMkLst>
            <pc:docMk/>
            <pc:sldMk cId="3450594573" sldId="291"/>
            <ac:spMk id="2" creationId="{302EB057-DDB3-4337-A770-355ED0647275}"/>
          </ac:spMkLst>
        </pc:spChg>
        <pc:spChg chg="mod">
          <ac:chgData name="Tuy, Pétala" userId="7720f7f0-6308-4007-9f4b-90016dcab01d" providerId="ADAL" clId="{7828F59D-E5FE-469A-82D1-C62421E95106}" dt="2020-07-17T21:46:48.549" v="6009" actId="20577"/>
          <ac:spMkLst>
            <pc:docMk/>
            <pc:sldMk cId="3450594573" sldId="291"/>
            <ac:spMk id="3" creationId="{5A9BD2FC-255C-4A60-817D-AC21617ED3AB}"/>
          </ac:spMkLst>
        </pc:spChg>
      </pc:sldChg>
    </pc:docChg>
  </pc:docChgLst>
  <pc:docChgLst>
    <pc:chgData name="Tuy, Pétala" userId="7720f7f0-6308-4007-9f4b-90016dcab01d" providerId="ADAL" clId="{ADEDD676-7D87-472B-B6C0-66806F761465}"/>
    <pc:docChg chg="undo custSel addSld delSld modSld sldOrd">
      <pc:chgData name="Tuy, Pétala" userId="7720f7f0-6308-4007-9f4b-90016dcab01d" providerId="ADAL" clId="{ADEDD676-7D87-472B-B6C0-66806F761465}" dt="2020-07-23T03:08:22.584" v="1555" actId="2696"/>
      <pc:docMkLst>
        <pc:docMk/>
      </pc:docMkLst>
      <pc:sldChg chg="modSp">
        <pc:chgData name="Tuy, Pétala" userId="7720f7f0-6308-4007-9f4b-90016dcab01d" providerId="ADAL" clId="{ADEDD676-7D87-472B-B6C0-66806F761465}" dt="2020-07-23T01:51:15.515" v="897" actId="20577"/>
        <pc:sldMkLst>
          <pc:docMk/>
          <pc:sldMk cId="1933468786" sldId="267"/>
        </pc:sldMkLst>
        <pc:spChg chg="mod">
          <ac:chgData name="Tuy, Pétala" userId="7720f7f0-6308-4007-9f4b-90016dcab01d" providerId="ADAL" clId="{ADEDD676-7D87-472B-B6C0-66806F761465}" dt="2020-07-23T01:51:15.515" v="897" actId="20577"/>
          <ac:spMkLst>
            <pc:docMk/>
            <pc:sldMk cId="1933468786" sldId="267"/>
            <ac:spMk id="3" creationId="{976400BA-D7E7-46D9-A995-28B02B37D3F9}"/>
          </ac:spMkLst>
        </pc:spChg>
      </pc:sldChg>
      <pc:sldChg chg="del">
        <pc:chgData name="Tuy, Pétala" userId="7720f7f0-6308-4007-9f4b-90016dcab01d" providerId="ADAL" clId="{ADEDD676-7D87-472B-B6C0-66806F761465}" dt="2020-07-23T03:08:22.584" v="1555" actId="2696"/>
        <pc:sldMkLst>
          <pc:docMk/>
          <pc:sldMk cId="337077447" sldId="274"/>
        </pc:sldMkLst>
      </pc:sldChg>
      <pc:sldChg chg="ord">
        <pc:chgData name="Tuy, Pétala" userId="7720f7f0-6308-4007-9f4b-90016dcab01d" providerId="ADAL" clId="{ADEDD676-7D87-472B-B6C0-66806F761465}" dt="2020-07-23T02:38:21.206" v="1090"/>
        <pc:sldMkLst>
          <pc:docMk/>
          <pc:sldMk cId="4277248692" sldId="283"/>
        </pc:sldMkLst>
      </pc:sldChg>
      <pc:sldChg chg="addSp modSp ord">
        <pc:chgData name="Tuy, Pétala" userId="7720f7f0-6308-4007-9f4b-90016dcab01d" providerId="ADAL" clId="{ADEDD676-7D87-472B-B6C0-66806F761465}" dt="2020-07-23T03:06:15.678" v="1548" actId="1036"/>
        <pc:sldMkLst>
          <pc:docMk/>
          <pc:sldMk cId="2534252798" sldId="284"/>
        </pc:sldMkLst>
        <pc:spChg chg="mod">
          <ac:chgData name="Tuy, Pétala" userId="7720f7f0-6308-4007-9f4b-90016dcab01d" providerId="ADAL" clId="{ADEDD676-7D87-472B-B6C0-66806F761465}" dt="2020-07-23T03:06:15.678" v="1548" actId="1036"/>
          <ac:spMkLst>
            <pc:docMk/>
            <pc:sldMk cId="2534252798" sldId="284"/>
            <ac:spMk id="2" creationId="{2EA1E3B5-50C5-4512-AAE0-C16CE33B5A66}"/>
          </ac:spMkLst>
        </pc:spChg>
        <pc:spChg chg="add mod">
          <ac:chgData name="Tuy, Pétala" userId="7720f7f0-6308-4007-9f4b-90016dcab01d" providerId="ADAL" clId="{ADEDD676-7D87-472B-B6C0-66806F761465}" dt="2020-07-23T03:06:02.822" v="1547" actId="1076"/>
          <ac:spMkLst>
            <pc:docMk/>
            <pc:sldMk cId="2534252798" sldId="284"/>
            <ac:spMk id="5" creationId="{4B19EC2D-9155-4743-9332-123655C1DD9E}"/>
          </ac:spMkLst>
        </pc:spChg>
        <pc:picChg chg="mod">
          <ac:chgData name="Tuy, Pétala" userId="7720f7f0-6308-4007-9f4b-90016dcab01d" providerId="ADAL" clId="{ADEDD676-7D87-472B-B6C0-66806F761465}" dt="2020-07-23T03:04:52.830" v="1489" actId="1076"/>
          <ac:picMkLst>
            <pc:docMk/>
            <pc:sldMk cId="2534252798" sldId="284"/>
            <ac:picMk id="4" creationId="{3F307165-30AC-406C-8F64-396FB13A8065}"/>
          </ac:picMkLst>
        </pc:picChg>
      </pc:sldChg>
      <pc:sldChg chg="modSp">
        <pc:chgData name="Tuy, Pétala" userId="7720f7f0-6308-4007-9f4b-90016dcab01d" providerId="ADAL" clId="{ADEDD676-7D87-472B-B6C0-66806F761465}" dt="2020-07-23T03:07:31.974" v="1549" actId="20577"/>
        <pc:sldMkLst>
          <pc:docMk/>
          <pc:sldMk cId="2424361278" sldId="286"/>
        </pc:sldMkLst>
        <pc:spChg chg="mod">
          <ac:chgData name="Tuy, Pétala" userId="7720f7f0-6308-4007-9f4b-90016dcab01d" providerId="ADAL" clId="{ADEDD676-7D87-472B-B6C0-66806F761465}" dt="2020-07-23T03:07:31.974" v="1549" actId="20577"/>
          <ac:spMkLst>
            <pc:docMk/>
            <pc:sldMk cId="2424361278" sldId="286"/>
            <ac:spMk id="2" creationId="{C76616C6-1DE7-4182-A19C-70FD6453871A}"/>
          </ac:spMkLst>
        </pc:spChg>
      </pc:sldChg>
      <pc:sldChg chg="modSp">
        <pc:chgData name="Tuy, Pétala" userId="7720f7f0-6308-4007-9f4b-90016dcab01d" providerId="ADAL" clId="{ADEDD676-7D87-472B-B6C0-66806F761465}" dt="2020-07-23T03:07:34.273" v="1550" actId="20577"/>
        <pc:sldMkLst>
          <pc:docMk/>
          <pc:sldMk cId="1368534783" sldId="287"/>
        </pc:sldMkLst>
        <pc:spChg chg="mod">
          <ac:chgData name="Tuy, Pétala" userId="7720f7f0-6308-4007-9f4b-90016dcab01d" providerId="ADAL" clId="{ADEDD676-7D87-472B-B6C0-66806F761465}" dt="2020-07-23T03:07:34.273" v="1550" actId="20577"/>
          <ac:spMkLst>
            <pc:docMk/>
            <pc:sldMk cId="1368534783" sldId="287"/>
            <ac:spMk id="2" creationId="{302EB057-DDB3-4337-A770-355ED0647275}"/>
          </ac:spMkLst>
        </pc:spChg>
      </pc:sldChg>
      <pc:sldChg chg="modSp">
        <pc:chgData name="Tuy, Pétala" userId="7720f7f0-6308-4007-9f4b-90016dcab01d" providerId="ADAL" clId="{ADEDD676-7D87-472B-B6C0-66806F761465}" dt="2020-07-23T01:20:45.722" v="472" actId="20577"/>
        <pc:sldMkLst>
          <pc:docMk/>
          <pc:sldMk cId="3238807453" sldId="288"/>
        </pc:sldMkLst>
        <pc:spChg chg="mod">
          <ac:chgData name="Tuy, Pétala" userId="7720f7f0-6308-4007-9f4b-90016dcab01d" providerId="ADAL" clId="{ADEDD676-7D87-472B-B6C0-66806F761465}" dt="2020-07-23T01:19:29.148" v="460" actId="20577"/>
          <ac:spMkLst>
            <pc:docMk/>
            <pc:sldMk cId="3238807453" sldId="288"/>
            <ac:spMk id="2" creationId="{27CFFBD4-7A3B-4CE2-9BE3-5E0C8BC595C1}"/>
          </ac:spMkLst>
        </pc:spChg>
        <pc:spChg chg="mod">
          <ac:chgData name="Tuy, Pétala" userId="7720f7f0-6308-4007-9f4b-90016dcab01d" providerId="ADAL" clId="{ADEDD676-7D87-472B-B6C0-66806F761465}" dt="2020-07-23T01:20:45.722" v="472" actId="20577"/>
          <ac:spMkLst>
            <pc:docMk/>
            <pc:sldMk cId="3238807453" sldId="288"/>
            <ac:spMk id="3" creationId="{12100607-B738-42A7-9FB3-20477E71B852}"/>
          </ac:spMkLst>
        </pc:spChg>
      </pc:sldChg>
      <pc:sldChg chg="modSp">
        <pc:chgData name="Tuy, Pétala" userId="7720f7f0-6308-4007-9f4b-90016dcab01d" providerId="ADAL" clId="{ADEDD676-7D87-472B-B6C0-66806F761465}" dt="2020-07-23T01:53:00.523" v="912" actId="20577"/>
        <pc:sldMkLst>
          <pc:docMk/>
          <pc:sldMk cId="2340919625" sldId="289"/>
        </pc:sldMkLst>
        <pc:spChg chg="mod">
          <ac:chgData name="Tuy, Pétala" userId="7720f7f0-6308-4007-9f4b-90016dcab01d" providerId="ADAL" clId="{ADEDD676-7D87-472B-B6C0-66806F761465}" dt="2020-07-23T01:53:00.523" v="912" actId="20577"/>
          <ac:spMkLst>
            <pc:docMk/>
            <pc:sldMk cId="2340919625" sldId="289"/>
            <ac:spMk id="2" creationId="{811198AD-64BE-4AAB-BE6A-17BEE730517C}"/>
          </ac:spMkLst>
        </pc:spChg>
        <pc:spChg chg="mod">
          <ac:chgData name="Tuy, Pétala" userId="7720f7f0-6308-4007-9f4b-90016dcab01d" providerId="ADAL" clId="{ADEDD676-7D87-472B-B6C0-66806F761465}" dt="2020-07-23T01:33:10.100" v="774" actId="122"/>
          <ac:spMkLst>
            <pc:docMk/>
            <pc:sldMk cId="2340919625" sldId="289"/>
            <ac:spMk id="3" creationId="{8BA4669C-E2CF-4FB7-AC9C-B7CAE7EF7AFF}"/>
          </ac:spMkLst>
        </pc:spChg>
      </pc:sldChg>
      <pc:sldChg chg="addSp delSp modSp">
        <pc:chgData name="Tuy, Pétala" userId="7720f7f0-6308-4007-9f4b-90016dcab01d" providerId="ADAL" clId="{ADEDD676-7D87-472B-B6C0-66806F761465}" dt="2020-07-23T03:07:36.137" v="1551" actId="20577"/>
        <pc:sldMkLst>
          <pc:docMk/>
          <pc:sldMk cId="3467804540" sldId="290"/>
        </pc:sldMkLst>
        <pc:spChg chg="mod">
          <ac:chgData name="Tuy, Pétala" userId="7720f7f0-6308-4007-9f4b-90016dcab01d" providerId="ADAL" clId="{ADEDD676-7D87-472B-B6C0-66806F761465}" dt="2020-07-23T03:07:36.137" v="1551" actId="20577"/>
          <ac:spMkLst>
            <pc:docMk/>
            <pc:sldMk cId="3467804540" sldId="290"/>
            <ac:spMk id="2" creationId="{302EB057-DDB3-4337-A770-355ED0647275}"/>
          </ac:spMkLst>
        </pc:spChg>
        <pc:spChg chg="mod">
          <ac:chgData name="Tuy, Pétala" userId="7720f7f0-6308-4007-9f4b-90016dcab01d" providerId="ADAL" clId="{ADEDD676-7D87-472B-B6C0-66806F761465}" dt="2020-07-23T02:27:20.206" v="1019" actId="27636"/>
          <ac:spMkLst>
            <pc:docMk/>
            <pc:sldMk cId="3467804540" sldId="290"/>
            <ac:spMk id="3" creationId="{5A9BD2FC-255C-4A60-817D-AC21617ED3AB}"/>
          </ac:spMkLst>
        </pc:spChg>
        <pc:spChg chg="add del mod">
          <ac:chgData name="Tuy, Pétala" userId="7720f7f0-6308-4007-9f4b-90016dcab01d" providerId="ADAL" clId="{ADEDD676-7D87-472B-B6C0-66806F761465}" dt="2020-07-22T02:58:34.039" v="99"/>
          <ac:spMkLst>
            <pc:docMk/>
            <pc:sldMk cId="3467804540" sldId="290"/>
            <ac:spMk id="4" creationId="{FDF79888-0738-48FA-9E11-60B36C216F66}"/>
          </ac:spMkLst>
        </pc:spChg>
      </pc:sldChg>
      <pc:sldChg chg="modSp">
        <pc:chgData name="Tuy, Pétala" userId="7720f7f0-6308-4007-9f4b-90016dcab01d" providerId="ADAL" clId="{ADEDD676-7D87-472B-B6C0-66806F761465}" dt="2020-07-23T03:07:38.849" v="1552" actId="20577"/>
        <pc:sldMkLst>
          <pc:docMk/>
          <pc:sldMk cId="3450594573" sldId="291"/>
        </pc:sldMkLst>
        <pc:spChg chg="mod">
          <ac:chgData name="Tuy, Pétala" userId="7720f7f0-6308-4007-9f4b-90016dcab01d" providerId="ADAL" clId="{ADEDD676-7D87-472B-B6C0-66806F761465}" dt="2020-07-23T03:07:38.849" v="1552" actId="20577"/>
          <ac:spMkLst>
            <pc:docMk/>
            <pc:sldMk cId="3450594573" sldId="291"/>
            <ac:spMk id="2" creationId="{302EB057-DDB3-4337-A770-355ED0647275}"/>
          </ac:spMkLst>
        </pc:spChg>
      </pc:sldChg>
      <pc:sldChg chg="add del">
        <pc:chgData name="Tuy, Pétala" userId="7720f7f0-6308-4007-9f4b-90016dcab01d" providerId="ADAL" clId="{ADEDD676-7D87-472B-B6C0-66806F761465}" dt="2020-07-22T02:58:10.293" v="97" actId="2696"/>
        <pc:sldMkLst>
          <pc:docMk/>
          <pc:sldMk cId="3711182383" sldId="292"/>
        </pc:sldMkLst>
      </pc:sldChg>
      <pc:sldChg chg="addSp delSp modSp add">
        <pc:chgData name="Tuy, Pétala" userId="7720f7f0-6308-4007-9f4b-90016dcab01d" providerId="ADAL" clId="{ADEDD676-7D87-472B-B6C0-66806F761465}" dt="2020-07-22T03:04:09.252" v="240" actId="20577"/>
        <pc:sldMkLst>
          <pc:docMk/>
          <pc:sldMk cId="3754639701" sldId="292"/>
        </pc:sldMkLst>
        <pc:spChg chg="mod">
          <ac:chgData name="Tuy, Pétala" userId="7720f7f0-6308-4007-9f4b-90016dcab01d" providerId="ADAL" clId="{ADEDD676-7D87-472B-B6C0-66806F761465}" dt="2020-07-22T02:58:41.365" v="115" actId="20577"/>
          <ac:spMkLst>
            <pc:docMk/>
            <pc:sldMk cId="3754639701" sldId="292"/>
            <ac:spMk id="2" creationId="{998EA16B-6AD8-42CC-836F-FCBF454237FA}"/>
          </ac:spMkLst>
        </pc:spChg>
        <pc:spChg chg="del">
          <ac:chgData name="Tuy, Pétala" userId="7720f7f0-6308-4007-9f4b-90016dcab01d" providerId="ADAL" clId="{ADEDD676-7D87-472B-B6C0-66806F761465}" dt="2020-07-22T02:58:48.178" v="116"/>
          <ac:spMkLst>
            <pc:docMk/>
            <pc:sldMk cId="3754639701" sldId="292"/>
            <ac:spMk id="3" creationId="{7C497472-2A28-4B09-BA93-5AE4B1A06964}"/>
          </ac:spMkLst>
        </pc:spChg>
        <pc:spChg chg="add mod">
          <ac:chgData name="Tuy, Pétala" userId="7720f7f0-6308-4007-9f4b-90016dcab01d" providerId="ADAL" clId="{ADEDD676-7D87-472B-B6C0-66806F761465}" dt="2020-07-22T03:04:09.252" v="240" actId="20577"/>
          <ac:spMkLst>
            <pc:docMk/>
            <pc:sldMk cId="3754639701" sldId="292"/>
            <ac:spMk id="4" creationId="{BCFD4436-C4E7-4C79-82D4-B960A255E28D}"/>
          </ac:spMkLst>
        </pc:spChg>
      </pc:sldChg>
      <pc:sldChg chg="addSp delSp modSp add ord">
        <pc:chgData name="Tuy, Pétala" userId="7720f7f0-6308-4007-9f4b-90016dcab01d" providerId="ADAL" clId="{ADEDD676-7D87-472B-B6C0-66806F761465}" dt="2020-07-23T01:16:06.929" v="459"/>
        <pc:sldMkLst>
          <pc:docMk/>
          <pc:sldMk cId="3420293365" sldId="293"/>
        </pc:sldMkLst>
        <pc:spChg chg="mod">
          <ac:chgData name="Tuy, Pétala" userId="7720f7f0-6308-4007-9f4b-90016dcab01d" providerId="ADAL" clId="{ADEDD676-7D87-472B-B6C0-66806F761465}" dt="2020-07-23T01:04:23.343" v="290" actId="20577"/>
          <ac:spMkLst>
            <pc:docMk/>
            <pc:sldMk cId="3420293365" sldId="293"/>
            <ac:spMk id="2" creationId="{B454AE44-59E7-493D-90D7-F77C92A23226}"/>
          </ac:spMkLst>
        </pc:spChg>
        <pc:spChg chg="add del mod">
          <ac:chgData name="Tuy, Pétala" userId="7720f7f0-6308-4007-9f4b-90016dcab01d" providerId="ADAL" clId="{ADEDD676-7D87-472B-B6C0-66806F761465}" dt="2020-07-23T01:15:34.152" v="458" actId="20577"/>
          <ac:spMkLst>
            <pc:docMk/>
            <pc:sldMk cId="3420293365" sldId="293"/>
            <ac:spMk id="3" creationId="{F2434448-DB5D-4EB5-A65E-515EBD47953F}"/>
          </ac:spMkLst>
        </pc:spChg>
        <pc:spChg chg="add del">
          <ac:chgData name="Tuy, Pétala" userId="7720f7f0-6308-4007-9f4b-90016dcab01d" providerId="ADAL" clId="{ADEDD676-7D87-472B-B6C0-66806F761465}" dt="2020-07-23T01:04:44.903" v="292"/>
          <ac:spMkLst>
            <pc:docMk/>
            <pc:sldMk cId="3420293365" sldId="293"/>
            <ac:spMk id="4" creationId="{DBF4CB35-196E-414A-89FE-303BF7B3AB68}"/>
          </ac:spMkLst>
        </pc:spChg>
        <pc:spChg chg="add del">
          <ac:chgData name="Tuy, Pétala" userId="7720f7f0-6308-4007-9f4b-90016dcab01d" providerId="ADAL" clId="{ADEDD676-7D87-472B-B6C0-66806F761465}" dt="2020-07-23T01:08:05.261" v="382"/>
          <ac:spMkLst>
            <pc:docMk/>
            <pc:sldMk cId="3420293365" sldId="293"/>
            <ac:spMk id="5" creationId="{B5B4416E-B469-41C3-B28D-162EBE88AF86}"/>
          </ac:spMkLst>
        </pc:spChg>
      </pc:sldChg>
      <pc:sldChg chg="addSp delSp modSp add">
        <pc:chgData name="Tuy, Pétala" userId="7720f7f0-6308-4007-9f4b-90016dcab01d" providerId="ADAL" clId="{ADEDD676-7D87-472B-B6C0-66806F761465}" dt="2020-07-23T01:52:49.882" v="911" actId="20577"/>
        <pc:sldMkLst>
          <pc:docMk/>
          <pc:sldMk cId="4054381522" sldId="294"/>
        </pc:sldMkLst>
        <pc:spChg chg="mod">
          <ac:chgData name="Tuy, Pétala" userId="7720f7f0-6308-4007-9f4b-90016dcab01d" providerId="ADAL" clId="{ADEDD676-7D87-472B-B6C0-66806F761465}" dt="2020-07-23T01:52:49.882" v="911" actId="20577"/>
          <ac:spMkLst>
            <pc:docMk/>
            <pc:sldMk cId="4054381522" sldId="294"/>
            <ac:spMk id="2" creationId="{F88A0400-EA68-4206-A112-4215F4FCB00D}"/>
          </ac:spMkLst>
        </pc:spChg>
        <pc:spChg chg="mod">
          <ac:chgData name="Tuy, Pétala" userId="7720f7f0-6308-4007-9f4b-90016dcab01d" providerId="ADAL" clId="{ADEDD676-7D87-472B-B6C0-66806F761465}" dt="2020-07-23T01:37:36.299" v="797" actId="27636"/>
          <ac:spMkLst>
            <pc:docMk/>
            <pc:sldMk cId="4054381522" sldId="294"/>
            <ac:spMk id="3" creationId="{B7806D44-1C76-4E5B-BF75-559D6117E3D0}"/>
          </ac:spMkLst>
        </pc:spChg>
        <pc:picChg chg="add del mod">
          <ac:chgData name="Tuy, Pétala" userId="7720f7f0-6308-4007-9f4b-90016dcab01d" providerId="ADAL" clId="{ADEDD676-7D87-472B-B6C0-66806F761465}" dt="2020-07-23T01:37:29.628" v="792" actId="478"/>
          <ac:picMkLst>
            <pc:docMk/>
            <pc:sldMk cId="4054381522" sldId="294"/>
            <ac:picMk id="4" creationId="{FDB2C98A-23F1-4432-A8E8-887EBC90C465}"/>
          </ac:picMkLst>
        </pc:picChg>
        <pc:picChg chg="add mod">
          <ac:chgData name="Tuy, Pétala" userId="7720f7f0-6308-4007-9f4b-90016dcab01d" providerId="ADAL" clId="{ADEDD676-7D87-472B-B6C0-66806F761465}" dt="2020-07-23T01:38:11.636" v="801" actId="1076"/>
          <ac:picMkLst>
            <pc:docMk/>
            <pc:sldMk cId="4054381522" sldId="294"/>
            <ac:picMk id="5" creationId="{51C45B9B-5F64-494F-AE4D-0805127CA4B2}"/>
          </ac:picMkLst>
        </pc:picChg>
        <pc:picChg chg="add mod">
          <ac:chgData name="Tuy, Pétala" userId="7720f7f0-6308-4007-9f4b-90016dcab01d" providerId="ADAL" clId="{ADEDD676-7D87-472B-B6C0-66806F761465}" dt="2020-07-23T01:38:21.477" v="804" actId="1076"/>
          <ac:picMkLst>
            <pc:docMk/>
            <pc:sldMk cId="4054381522" sldId="294"/>
            <ac:picMk id="2050" creationId="{A79C6745-7D0C-4DC3-BBE5-781DF0663EFB}"/>
          </ac:picMkLst>
        </pc:picChg>
      </pc:sldChg>
      <pc:sldChg chg="addSp delSp modSp add">
        <pc:chgData name="Tuy, Pétala" userId="7720f7f0-6308-4007-9f4b-90016dcab01d" providerId="ADAL" clId="{ADEDD676-7D87-472B-B6C0-66806F761465}" dt="2020-07-23T01:52:43.761" v="910" actId="20577"/>
        <pc:sldMkLst>
          <pc:docMk/>
          <pc:sldMk cId="3546944280" sldId="295"/>
        </pc:sldMkLst>
        <pc:spChg chg="mod">
          <ac:chgData name="Tuy, Pétala" userId="7720f7f0-6308-4007-9f4b-90016dcab01d" providerId="ADAL" clId="{ADEDD676-7D87-472B-B6C0-66806F761465}" dt="2020-07-23T01:52:43.761" v="910" actId="20577"/>
          <ac:spMkLst>
            <pc:docMk/>
            <pc:sldMk cId="3546944280" sldId="295"/>
            <ac:spMk id="2" creationId="{011FEDCF-3139-4CF2-89D4-8818CDDC5D5F}"/>
          </ac:spMkLst>
        </pc:spChg>
        <pc:spChg chg="del">
          <ac:chgData name="Tuy, Pétala" userId="7720f7f0-6308-4007-9f4b-90016dcab01d" providerId="ADAL" clId="{ADEDD676-7D87-472B-B6C0-66806F761465}" dt="2020-07-23T01:41:08.505" v="807"/>
          <ac:spMkLst>
            <pc:docMk/>
            <pc:sldMk cId="3546944280" sldId="295"/>
            <ac:spMk id="3" creationId="{2609FC21-2793-479B-A89C-CFF8985D36DE}"/>
          </ac:spMkLst>
        </pc:spChg>
        <pc:spChg chg="add mod">
          <ac:chgData name="Tuy, Pétala" userId="7720f7f0-6308-4007-9f4b-90016dcab01d" providerId="ADAL" clId="{ADEDD676-7D87-472B-B6C0-66806F761465}" dt="2020-07-23T01:49:45.331" v="866" actId="1076"/>
          <ac:spMkLst>
            <pc:docMk/>
            <pc:sldMk cId="3546944280" sldId="295"/>
            <ac:spMk id="5" creationId="{6FDAA28D-D428-4EA0-8F57-E83DC5BED469}"/>
          </ac:spMkLst>
        </pc:spChg>
        <pc:picChg chg="add mod">
          <ac:chgData name="Tuy, Pétala" userId="7720f7f0-6308-4007-9f4b-90016dcab01d" providerId="ADAL" clId="{ADEDD676-7D87-472B-B6C0-66806F761465}" dt="2020-07-23T01:46:17.009" v="812" actId="1076"/>
          <ac:picMkLst>
            <pc:docMk/>
            <pc:sldMk cId="3546944280" sldId="295"/>
            <ac:picMk id="4" creationId="{3F11D880-25F9-4F4D-9272-394E86A59D05}"/>
          </ac:picMkLst>
        </pc:picChg>
      </pc:sldChg>
      <pc:sldChg chg="modSp add">
        <pc:chgData name="Tuy, Pétala" userId="7720f7f0-6308-4007-9f4b-90016dcab01d" providerId="ADAL" clId="{ADEDD676-7D87-472B-B6C0-66806F761465}" dt="2020-07-23T02:22:28.844" v="952" actId="20577"/>
        <pc:sldMkLst>
          <pc:docMk/>
          <pc:sldMk cId="3836845435" sldId="296"/>
        </pc:sldMkLst>
        <pc:spChg chg="mod">
          <ac:chgData name="Tuy, Pétala" userId="7720f7f0-6308-4007-9f4b-90016dcab01d" providerId="ADAL" clId="{ADEDD676-7D87-472B-B6C0-66806F761465}" dt="2020-07-23T01:54:11.907" v="935" actId="20577"/>
          <ac:spMkLst>
            <pc:docMk/>
            <pc:sldMk cId="3836845435" sldId="296"/>
            <ac:spMk id="2" creationId="{2A5C2EDA-82C2-4BB3-B934-D56D3E957CB5}"/>
          </ac:spMkLst>
        </pc:spChg>
        <pc:spChg chg="mod">
          <ac:chgData name="Tuy, Pétala" userId="7720f7f0-6308-4007-9f4b-90016dcab01d" providerId="ADAL" clId="{ADEDD676-7D87-472B-B6C0-66806F761465}" dt="2020-07-23T02:22:28.844" v="952" actId="20577"/>
          <ac:spMkLst>
            <pc:docMk/>
            <pc:sldMk cId="3836845435" sldId="296"/>
            <ac:spMk id="3" creationId="{967B2D47-BD4A-4035-BF5B-7AB9DFDEEECC}"/>
          </ac:spMkLst>
        </pc:spChg>
      </pc:sldChg>
      <pc:sldChg chg="modSp add">
        <pc:chgData name="Tuy, Pétala" userId="7720f7f0-6308-4007-9f4b-90016dcab01d" providerId="ADAL" clId="{ADEDD676-7D87-472B-B6C0-66806F761465}" dt="2020-07-23T02:37:56.870" v="1088" actId="113"/>
        <pc:sldMkLst>
          <pc:docMk/>
          <pc:sldMk cId="282444093" sldId="297"/>
        </pc:sldMkLst>
        <pc:spChg chg="mod">
          <ac:chgData name="Tuy, Pétala" userId="7720f7f0-6308-4007-9f4b-90016dcab01d" providerId="ADAL" clId="{ADEDD676-7D87-472B-B6C0-66806F761465}" dt="2020-07-23T02:24:51.660" v="958" actId="404"/>
          <ac:spMkLst>
            <pc:docMk/>
            <pc:sldMk cId="282444093" sldId="297"/>
            <ac:spMk id="2" creationId="{D05122CB-CB03-4F39-801D-A99AFE1721CB}"/>
          </ac:spMkLst>
        </pc:spChg>
        <pc:spChg chg="mod">
          <ac:chgData name="Tuy, Pétala" userId="7720f7f0-6308-4007-9f4b-90016dcab01d" providerId="ADAL" clId="{ADEDD676-7D87-472B-B6C0-66806F761465}" dt="2020-07-23T02:37:56.870" v="1088" actId="113"/>
          <ac:spMkLst>
            <pc:docMk/>
            <pc:sldMk cId="282444093" sldId="297"/>
            <ac:spMk id="3" creationId="{20ECAEE4-2871-4C2A-9166-45735A0C20B0}"/>
          </ac:spMkLst>
        </pc:spChg>
      </pc:sldChg>
      <pc:sldChg chg="add del">
        <pc:chgData name="Tuy, Pétala" userId="7720f7f0-6308-4007-9f4b-90016dcab01d" providerId="ADAL" clId="{ADEDD676-7D87-472B-B6C0-66806F761465}" dt="2020-07-23T03:08:15.344" v="1554" actId="2696"/>
        <pc:sldMkLst>
          <pc:docMk/>
          <pc:sldMk cId="605288349" sldId="298"/>
        </pc:sldMkLst>
      </pc:sldChg>
      <pc:sldChg chg="modSp add">
        <pc:chgData name="Tuy, Pétala" userId="7720f7f0-6308-4007-9f4b-90016dcab01d" providerId="ADAL" clId="{ADEDD676-7D87-472B-B6C0-66806F761465}" dt="2020-07-23T02:58:33.335" v="1289" actId="20577"/>
        <pc:sldMkLst>
          <pc:docMk/>
          <pc:sldMk cId="4097590066" sldId="299"/>
        </pc:sldMkLst>
        <pc:spChg chg="mod">
          <ac:chgData name="Tuy, Pétala" userId="7720f7f0-6308-4007-9f4b-90016dcab01d" providerId="ADAL" clId="{ADEDD676-7D87-472B-B6C0-66806F761465}" dt="2020-07-23T02:50:10.874" v="1131" actId="404"/>
          <ac:spMkLst>
            <pc:docMk/>
            <pc:sldMk cId="4097590066" sldId="299"/>
            <ac:spMk id="2" creationId="{9460B9F2-8549-4FF2-ABA6-2098867331A6}"/>
          </ac:spMkLst>
        </pc:spChg>
        <pc:spChg chg="mod">
          <ac:chgData name="Tuy, Pétala" userId="7720f7f0-6308-4007-9f4b-90016dcab01d" providerId="ADAL" clId="{ADEDD676-7D87-472B-B6C0-66806F761465}" dt="2020-07-23T02:58:33.335" v="1289" actId="20577"/>
          <ac:spMkLst>
            <pc:docMk/>
            <pc:sldMk cId="4097590066" sldId="299"/>
            <ac:spMk id="3" creationId="{233FD201-F02E-4FD1-AFAF-36EDA9E8319F}"/>
          </ac:spMkLst>
        </pc:spChg>
      </pc:sldChg>
      <pc:sldChg chg="addSp modSp add ord">
        <pc:chgData name="Tuy, Pétala" userId="7720f7f0-6308-4007-9f4b-90016dcab01d" providerId="ADAL" clId="{ADEDD676-7D87-472B-B6C0-66806F761465}" dt="2020-07-23T03:03:15.540" v="1483" actId="1076"/>
        <pc:sldMkLst>
          <pc:docMk/>
          <pc:sldMk cId="2836983440" sldId="300"/>
        </pc:sldMkLst>
        <pc:spChg chg="mod">
          <ac:chgData name="Tuy, Pétala" userId="7720f7f0-6308-4007-9f4b-90016dcab01d" providerId="ADAL" clId="{ADEDD676-7D87-472B-B6C0-66806F761465}" dt="2020-07-23T02:54:27.152" v="1197" actId="404"/>
          <ac:spMkLst>
            <pc:docMk/>
            <pc:sldMk cId="2836983440" sldId="300"/>
            <ac:spMk id="2" creationId="{D23AAC55-919A-4A9B-885F-425DDE8E8A45}"/>
          </ac:spMkLst>
        </pc:spChg>
        <pc:spChg chg="mod">
          <ac:chgData name="Tuy, Pétala" userId="7720f7f0-6308-4007-9f4b-90016dcab01d" providerId="ADAL" clId="{ADEDD676-7D87-472B-B6C0-66806F761465}" dt="2020-07-23T03:03:04.405" v="1480" actId="114"/>
          <ac:spMkLst>
            <pc:docMk/>
            <pc:sldMk cId="2836983440" sldId="300"/>
            <ac:spMk id="3" creationId="{4A633B38-9EC8-4C46-AFD7-14A27B4AC1D9}"/>
          </ac:spMkLst>
        </pc:spChg>
        <pc:picChg chg="add mod">
          <ac:chgData name="Tuy, Pétala" userId="7720f7f0-6308-4007-9f4b-90016dcab01d" providerId="ADAL" clId="{ADEDD676-7D87-472B-B6C0-66806F761465}" dt="2020-07-23T03:03:15.540" v="1483" actId="1076"/>
          <ac:picMkLst>
            <pc:docMk/>
            <pc:sldMk cId="2836983440" sldId="300"/>
            <ac:picMk id="4" creationId="{DD020699-84D4-4222-A391-246BF9146B7F}"/>
          </ac:picMkLst>
        </pc:picChg>
      </pc:sldChg>
      <pc:sldChg chg="modSp add">
        <pc:chgData name="Tuy, Pétala" userId="7720f7f0-6308-4007-9f4b-90016dcab01d" providerId="ADAL" clId="{ADEDD676-7D87-472B-B6C0-66806F761465}" dt="2020-07-23T03:03:31.963" v="1486" actId="20577"/>
        <pc:sldMkLst>
          <pc:docMk/>
          <pc:sldMk cId="4091663915" sldId="301"/>
        </pc:sldMkLst>
        <pc:spChg chg="mod">
          <ac:chgData name="Tuy, Pétala" userId="7720f7f0-6308-4007-9f4b-90016dcab01d" providerId="ADAL" clId="{ADEDD676-7D87-472B-B6C0-66806F761465}" dt="2020-07-23T03:02:18.151" v="1415"/>
          <ac:spMkLst>
            <pc:docMk/>
            <pc:sldMk cId="4091663915" sldId="301"/>
            <ac:spMk id="2" creationId="{D7B458E4-1AFD-4989-AAA7-28304A2DF77D}"/>
          </ac:spMkLst>
        </pc:spChg>
        <pc:spChg chg="mod">
          <ac:chgData name="Tuy, Pétala" userId="7720f7f0-6308-4007-9f4b-90016dcab01d" providerId="ADAL" clId="{ADEDD676-7D87-472B-B6C0-66806F761465}" dt="2020-07-23T03:03:31.963" v="1486" actId="20577"/>
          <ac:spMkLst>
            <pc:docMk/>
            <pc:sldMk cId="4091663915" sldId="301"/>
            <ac:spMk id="3" creationId="{7C9F5D57-9396-45ED-A57F-F35C9298C2E8}"/>
          </ac:spMkLst>
        </pc:spChg>
      </pc:sldChg>
      <pc:sldChg chg="modSp add del">
        <pc:chgData name="Tuy, Pétala" userId="7720f7f0-6308-4007-9f4b-90016dcab01d" providerId="ADAL" clId="{ADEDD676-7D87-472B-B6C0-66806F761465}" dt="2020-07-23T03:07:55.475" v="1553" actId="2696"/>
        <pc:sldMkLst>
          <pc:docMk/>
          <pc:sldMk cId="4236730161" sldId="302"/>
        </pc:sldMkLst>
        <pc:spChg chg="mod">
          <ac:chgData name="Tuy, Pétala" userId="7720f7f0-6308-4007-9f4b-90016dcab01d" providerId="ADAL" clId="{ADEDD676-7D87-472B-B6C0-66806F761465}" dt="2020-07-23T03:04:44.812" v="1488"/>
          <ac:spMkLst>
            <pc:docMk/>
            <pc:sldMk cId="4236730161" sldId="302"/>
            <ac:spMk id="3" creationId="{867A6EEA-7E24-4BED-AC1C-0BF4A700F858}"/>
          </ac:spMkLst>
        </pc:spChg>
      </pc:sldChg>
    </pc:docChg>
  </pc:docChgLst>
  <pc:docChgLst>
    <pc:chgData name="Tuy, Pétala" userId="7720f7f0-6308-4007-9f4b-90016dcab01d" providerId="ADAL" clId="{89390CCB-C790-4E53-B915-2DA86A5B7DA2}"/>
    <pc:docChg chg="undo custSel addSld delSld modSld">
      <pc:chgData name="Tuy, Pétala" userId="7720f7f0-6308-4007-9f4b-90016dcab01d" providerId="ADAL" clId="{89390CCB-C790-4E53-B915-2DA86A5B7DA2}" dt="2020-07-17T15:20:37.403" v="1237" actId="1076"/>
      <pc:docMkLst>
        <pc:docMk/>
      </pc:docMkLst>
      <pc:sldChg chg="modSp">
        <pc:chgData name="Tuy, Pétala" userId="7720f7f0-6308-4007-9f4b-90016dcab01d" providerId="ADAL" clId="{89390CCB-C790-4E53-B915-2DA86A5B7DA2}" dt="2020-07-14T01:30:00.312" v="112" actId="20577"/>
        <pc:sldMkLst>
          <pc:docMk/>
          <pc:sldMk cId="862021017" sldId="257"/>
        </pc:sldMkLst>
        <pc:spChg chg="mod">
          <ac:chgData name="Tuy, Pétala" userId="7720f7f0-6308-4007-9f4b-90016dcab01d" providerId="ADAL" clId="{89390CCB-C790-4E53-B915-2DA86A5B7DA2}" dt="2020-07-14T01:30:00.312" v="112" actId="20577"/>
          <ac:spMkLst>
            <pc:docMk/>
            <pc:sldMk cId="862021017" sldId="257"/>
            <ac:spMk id="2" creationId="{773D6F31-A460-44AB-A341-A6C8989598CB}"/>
          </ac:spMkLst>
        </pc:spChg>
        <pc:spChg chg="mod">
          <ac:chgData name="Tuy, Pétala" userId="7720f7f0-6308-4007-9f4b-90016dcab01d" providerId="ADAL" clId="{89390CCB-C790-4E53-B915-2DA86A5B7DA2}" dt="2020-07-14T01:25:56.499" v="27" actId="113"/>
          <ac:spMkLst>
            <pc:docMk/>
            <pc:sldMk cId="862021017" sldId="257"/>
            <ac:spMk id="3" creationId="{6331D366-70BE-4F4C-81DB-27CAE3220B45}"/>
          </ac:spMkLst>
        </pc:spChg>
      </pc:sldChg>
      <pc:sldChg chg="modSp">
        <pc:chgData name="Tuy, Pétala" userId="7720f7f0-6308-4007-9f4b-90016dcab01d" providerId="ADAL" clId="{89390CCB-C790-4E53-B915-2DA86A5B7DA2}" dt="2020-07-14T01:31:49.752" v="165" actId="20577"/>
        <pc:sldMkLst>
          <pc:docMk/>
          <pc:sldMk cId="1734089053" sldId="258"/>
        </pc:sldMkLst>
        <pc:spChg chg="mod">
          <ac:chgData name="Tuy, Pétala" userId="7720f7f0-6308-4007-9f4b-90016dcab01d" providerId="ADAL" clId="{89390CCB-C790-4E53-B915-2DA86A5B7DA2}" dt="2020-07-14T01:31:49.752" v="165" actId="20577"/>
          <ac:spMkLst>
            <pc:docMk/>
            <pc:sldMk cId="1734089053" sldId="258"/>
            <ac:spMk id="2" creationId="{D9DB15E9-05B0-48CE-8C59-15DA77D8109F}"/>
          </ac:spMkLst>
        </pc:spChg>
      </pc:sldChg>
      <pc:sldChg chg="modSp add del">
        <pc:chgData name="Tuy, Pétala" userId="7720f7f0-6308-4007-9f4b-90016dcab01d" providerId="ADAL" clId="{89390CCB-C790-4E53-B915-2DA86A5B7DA2}" dt="2020-07-14T01:31:43.518" v="146" actId="2696"/>
        <pc:sldMkLst>
          <pc:docMk/>
          <pc:sldMk cId="42745675" sldId="259"/>
        </pc:sldMkLst>
        <pc:spChg chg="mod">
          <ac:chgData name="Tuy, Pétala" userId="7720f7f0-6308-4007-9f4b-90016dcab01d" providerId="ADAL" clId="{89390CCB-C790-4E53-B915-2DA86A5B7DA2}" dt="2020-07-14T01:25:32.232" v="24"/>
          <ac:spMkLst>
            <pc:docMk/>
            <pc:sldMk cId="42745675" sldId="259"/>
            <ac:spMk id="3" creationId="{BC0F457D-A445-4466-9B3A-E021FD185E76}"/>
          </ac:spMkLst>
        </pc:spChg>
      </pc:sldChg>
      <pc:sldChg chg="modSp add">
        <pc:chgData name="Tuy, Pétala" userId="7720f7f0-6308-4007-9f4b-90016dcab01d" providerId="ADAL" clId="{89390CCB-C790-4E53-B915-2DA86A5B7DA2}" dt="2020-07-14T01:30:44.912" v="145" actId="20577"/>
        <pc:sldMkLst>
          <pc:docMk/>
          <pc:sldMk cId="596993949" sldId="260"/>
        </pc:sldMkLst>
        <pc:spChg chg="mod">
          <ac:chgData name="Tuy, Pétala" userId="7720f7f0-6308-4007-9f4b-90016dcab01d" providerId="ADAL" clId="{89390CCB-C790-4E53-B915-2DA86A5B7DA2}" dt="2020-07-14T01:30:13.330" v="113" actId="20577"/>
          <ac:spMkLst>
            <pc:docMk/>
            <pc:sldMk cId="596993949" sldId="260"/>
            <ac:spMk id="2" creationId="{3B5D8C0D-7742-4FA0-ACD4-319DF10A4E57}"/>
          </ac:spMkLst>
        </pc:spChg>
        <pc:spChg chg="mod">
          <ac:chgData name="Tuy, Pétala" userId="7720f7f0-6308-4007-9f4b-90016dcab01d" providerId="ADAL" clId="{89390CCB-C790-4E53-B915-2DA86A5B7DA2}" dt="2020-07-14T01:30:44.912" v="145" actId="20577"/>
          <ac:spMkLst>
            <pc:docMk/>
            <pc:sldMk cId="596993949" sldId="260"/>
            <ac:spMk id="3" creationId="{56031582-88E6-40B6-BC49-24BBE5F5744B}"/>
          </ac:spMkLst>
        </pc:spChg>
      </pc:sldChg>
      <pc:sldChg chg="modSp add">
        <pc:chgData name="Tuy, Pétala" userId="7720f7f0-6308-4007-9f4b-90016dcab01d" providerId="ADAL" clId="{89390CCB-C790-4E53-B915-2DA86A5B7DA2}" dt="2020-07-17T14:24:35.906" v="1125" actId="20577"/>
        <pc:sldMkLst>
          <pc:docMk/>
          <pc:sldMk cId="1972471345" sldId="261"/>
        </pc:sldMkLst>
        <pc:spChg chg="mod">
          <ac:chgData name="Tuy, Pétala" userId="7720f7f0-6308-4007-9f4b-90016dcab01d" providerId="ADAL" clId="{89390CCB-C790-4E53-B915-2DA86A5B7DA2}" dt="2020-07-14T01:31:55.899" v="174" actId="20577"/>
          <ac:spMkLst>
            <pc:docMk/>
            <pc:sldMk cId="1972471345" sldId="261"/>
            <ac:spMk id="2" creationId="{1AA34B02-90A7-40CF-A7F5-0387AEB89D3E}"/>
          </ac:spMkLst>
        </pc:spChg>
        <pc:spChg chg="mod">
          <ac:chgData name="Tuy, Pétala" userId="7720f7f0-6308-4007-9f4b-90016dcab01d" providerId="ADAL" clId="{89390CCB-C790-4E53-B915-2DA86A5B7DA2}" dt="2020-07-17T14:24:35.906" v="1125" actId="20577"/>
          <ac:spMkLst>
            <pc:docMk/>
            <pc:sldMk cId="1972471345" sldId="261"/>
            <ac:spMk id="3" creationId="{8557117A-1C85-4EC7-A99F-304752D38CC4}"/>
          </ac:spMkLst>
        </pc:spChg>
      </pc:sldChg>
      <pc:sldChg chg="modSp add">
        <pc:chgData name="Tuy, Pétala" userId="7720f7f0-6308-4007-9f4b-90016dcab01d" providerId="ADAL" clId="{89390CCB-C790-4E53-B915-2DA86A5B7DA2}" dt="2020-07-14T01:48:37.451" v="450" actId="27636"/>
        <pc:sldMkLst>
          <pc:docMk/>
          <pc:sldMk cId="2216720811" sldId="262"/>
        </pc:sldMkLst>
        <pc:spChg chg="mod">
          <ac:chgData name="Tuy, Pétala" userId="7720f7f0-6308-4007-9f4b-90016dcab01d" providerId="ADAL" clId="{89390CCB-C790-4E53-B915-2DA86A5B7DA2}" dt="2020-07-14T01:33:16.775" v="270"/>
          <ac:spMkLst>
            <pc:docMk/>
            <pc:sldMk cId="2216720811" sldId="262"/>
            <ac:spMk id="2" creationId="{E650DCEA-E869-48C9-BEE7-3DD289A7E61A}"/>
          </ac:spMkLst>
        </pc:spChg>
        <pc:spChg chg="mod">
          <ac:chgData name="Tuy, Pétala" userId="7720f7f0-6308-4007-9f4b-90016dcab01d" providerId="ADAL" clId="{89390CCB-C790-4E53-B915-2DA86A5B7DA2}" dt="2020-07-14T01:48:37.451" v="450" actId="27636"/>
          <ac:spMkLst>
            <pc:docMk/>
            <pc:sldMk cId="2216720811" sldId="262"/>
            <ac:spMk id="3" creationId="{DB498AEA-302E-46F0-A596-BF7FCF6A6364}"/>
          </ac:spMkLst>
        </pc:spChg>
      </pc:sldChg>
      <pc:sldChg chg="addSp delSp modSp add">
        <pc:chgData name="Tuy, Pétala" userId="7720f7f0-6308-4007-9f4b-90016dcab01d" providerId="ADAL" clId="{89390CCB-C790-4E53-B915-2DA86A5B7DA2}" dt="2020-07-14T01:49:33.642" v="455" actId="478"/>
        <pc:sldMkLst>
          <pc:docMk/>
          <pc:sldMk cId="2110424530" sldId="263"/>
        </pc:sldMkLst>
        <pc:spChg chg="mod">
          <ac:chgData name="Tuy, Pétala" userId="7720f7f0-6308-4007-9f4b-90016dcab01d" providerId="ADAL" clId="{89390CCB-C790-4E53-B915-2DA86A5B7DA2}" dt="2020-07-14T01:41:14.661" v="348" actId="20577"/>
          <ac:spMkLst>
            <pc:docMk/>
            <pc:sldMk cId="2110424530" sldId="263"/>
            <ac:spMk id="2" creationId="{6B5A83F6-071B-4469-91FB-54BA6897246A}"/>
          </ac:spMkLst>
        </pc:spChg>
        <pc:spChg chg="mod">
          <ac:chgData name="Tuy, Pétala" userId="7720f7f0-6308-4007-9f4b-90016dcab01d" providerId="ADAL" clId="{89390CCB-C790-4E53-B915-2DA86A5B7DA2}" dt="2020-07-14T01:44:56.633" v="435" actId="20577"/>
          <ac:spMkLst>
            <pc:docMk/>
            <pc:sldMk cId="2110424530" sldId="263"/>
            <ac:spMk id="3" creationId="{E8789448-41F6-4313-9AD8-E293147A6DB4}"/>
          </ac:spMkLst>
        </pc:spChg>
        <pc:picChg chg="add mod">
          <ac:chgData name="Tuy, Pétala" userId="7720f7f0-6308-4007-9f4b-90016dcab01d" providerId="ADAL" clId="{89390CCB-C790-4E53-B915-2DA86A5B7DA2}" dt="2020-07-14T01:45:00.122" v="436" actId="1076"/>
          <ac:picMkLst>
            <pc:docMk/>
            <pc:sldMk cId="2110424530" sldId="263"/>
            <ac:picMk id="4" creationId="{4F0C34CC-5891-42FF-BD9D-07DE853DD1E1}"/>
          </ac:picMkLst>
        </pc:picChg>
        <pc:picChg chg="add mod">
          <ac:chgData name="Tuy, Pétala" userId="7720f7f0-6308-4007-9f4b-90016dcab01d" providerId="ADAL" clId="{89390CCB-C790-4E53-B915-2DA86A5B7DA2}" dt="2020-07-14T01:44:54.106" v="434" actId="14100"/>
          <ac:picMkLst>
            <pc:docMk/>
            <pc:sldMk cId="2110424530" sldId="263"/>
            <ac:picMk id="5" creationId="{0C7E621A-76C7-4BBD-811A-688CC2080968}"/>
          </ac:picMkLst>
        </pc:picChg>
        <pc:picChg chg="add del mod">
          <ac:chgData name="Tuy, Pétala" userId="7720f7f0-6308-4007-9f4b-90016dcab01d" providerId="ADAL" clId="{89390CCB-C790-4E53-B915-2DA86A5B7DA2}" dt="2020-07-14T01:49:33.642" v="455" actId="478"/>
          <ac:picMkLst>
            <pc:docMk/>
            <pc:sldMk cId="2110424530" sldId="263"/>
            <ac:picMk id="6" creationId="{05904A50-D92D-4210-A9ED-E15DBA77A136}"/>
          </ac:picMkLst>
        </pc:picChg>
      </pc:sldChg>
      <pc:sldChg chg="addSp delSp modSp add">
        <pc:chgData name="Tuy, Pétala" userId="7720f7f0-6308-4007-9f4b-90016dcab01d" providerId="ADAL" clId="{89390CCB-C790-4E53-B915-2DA86A5B7DA2}" dt="2020-07-14T01:47:52.781" v="443" actId="478"/>
        <pc:sldMkLst>
          <pc:docMk/>
          <pc:sldMk cId="2390939837" sldId="264"/>
        </pc:sldMkLst>
        <pc:spChg chg="del">
          <ac:chgData name="Tuy, Pétala" userId="7720f7f0-6308-4007-9f4b-90016dcab01d" providerId="ADAL" clId="{89390CCB-C790-4E53-B915-2DA86A5B7DA2}" dt="2020-07-14T01:47:50.648" v="442" actId="478"/>
          <ac:spMkLst>
            <pc:docMk/>
            <pc:sldMk cId="2390939837" sldId="264"/>
            <ac:spMk id="2" creationId="{9742A968-73E6-4063-92E7-8EC22DA89815}"/>
          </ac:spMkLst>
        </pc:spChg>
        <pc:spChg chg="del">
          <ac:chgData name="Tuy, Pétala" userId="7720f7f0-6308-4007-9f4b-90016dcab01d" providerId="ADAL" clId="{89390CCB-C790-4E53-B915-2DA86A5B7DA2}" dt="2020-07-14T01:47:52.781" v="443" actId="478"/>
          <ac:spMkLst>
            <pc:docMk/>
            <pc:sldMk cId="2390939837" sldId="264"/>
            <ac:spMk id="3" creationId="{D334B6F6-CB35-486F-B81F-A40478FBBBA5}"/>
          </ac:spMkLst>
        </pc:spChg>
        <pc:picChg chg="add mod">
          <ac:chgData name="Tuy, Pétala" userId="7720f7f0-6308-4007-9f4b-90016dcab01d" providerId="ADAL" clId="{89390CCB-C790-4E53-B915-2DA86A5B7DA2}" dt="2020-07-14T01:47:48.626" v="441" actId="1076"/>
          <ac:picMkLst>
            <pc:docMk/>
            <pc:sldMk cId="2390939837" sldId="264"/>
            <ac:picMk id="1026" creationId="{0055FBC4-3152-4011-9C32-0828E533B762}"/>
          </ac:picMkLst>
        </pc:picChg>
      </pc:sldChg>
      <pc:sldChg chg="addSp delSp modSp add">
        <pc:chgData name="Tuy, Pétala" userId="7720f7f0-6308-4007-9f4b-90016dcab01d" providerId="ADAL" clId="{89390CCB-C790-4E53-B915-2DA86A5B7DA2}" dt="2020-07-14T01:53:51.306" v="548" actId="1076"/>
        <pc:sldMkLst>
          <pc:docMk/>
          <pc:sldMk cId="1773572607" sldId="265"/>
        </pc:sldMkLst>
        <pc:spChg chg="mod">
          <ac:chgData name="Tuy, Pétala" userId="7720f7f0-6308-4007-9f4b-90016dcab01d" providerId="ADAL" clId="{89390CCB-C790-4E53-B915-2DA86A5B7DA2}" dt="2020-07-14T01:52:48.072" v="525" actId="404"/>
          <ac:spMkLst>
            <pc:docMk/>
            <pc:sldMk cId="1773572607" sldId="265"/>
            <ac:spMk id="2" creationId="{DADC3069-4CED-4DFB-B704-88BF4262A230}"/>
          </ac:spMkLst>
        </pc:spChg>
        <pc:spChg chg="del">
          <ac:chgData name="Tuy, Pétala" userId="7720f7f0-6308-4007-9f4b-90016dcab01d" providerId="ADAL" clId="{89390CCB-C790-4E53-B915-2DA86A5B7DA2}" dt="2020-07-14T01:50:48.618" v="484"/>
          <ac:spMkLst>
            <pc:docMk/>
            <pc:sldMk cId="1773572607" sldId="265"/>
            <ac:spMk id="3" creationId="{6E7C7EAE-EDB7-402C-AE3F-398FE8325ED0}"/>
          </ac:spMkLst>
        </pc:spChg>
        <pc:picChg chg="add mod">
          <ac:chgData name="Tuy, Pétala" userId="7720f7f0-6308-4007-9f4b-90016dcab01d" providerId="ADAL" clId="{89390CCB-C790-4E53-B915-2DA86A5B7DA2}" dt="2020-07-14T01:53:51.306" v="548" actId="1076"/>
          <ac:picMkLst>
            <pc:docMk/>
            <pc:sldMk cId="1773572607" sldId="265"/>
            <ac:picMk id="4" creationId="{DF6EC674-6740-46E5-9E3E-4AA7777831F9}"/>
          </ac:picMkLst>
        </pc:picChg>
      </pc:sldChg>
      <pc:sldChg chg="addSp delSp modSp add">
        <pc:chgData name="Tuy, Pétala" userId="7720f7f0-6308-4007-9f4b-90016dcab01d" providerId="ADAL" clId="{89390CCB-C790-4E53-B915-2DA86A5B7DA2}" dt="2020-07-14T01:53:49.058" v="547" actId="1076"/>
        <pc:sldMkLst>
          <pc:docMk/>
          <pc:sldMk cId="1842214086" sldId="266"/>
        </pc:sldMkLst>
        <pc:spChg chg="mod">
          <ac:chgData name="Tuy, Pétala" userId="7720f7f0-6308-4007-9f4b-90016dcab01d" providerId="ADAL" clId="{89390CCB-C790-4E53-B915-2DA86A5B7DA2}" dt="2020-07-14T01:53:03.462" v="538" actId="404"/>
          <ac:spMkLst>
            <pc:docMk/>
            <pc:sldMk cId="1842214086" sldId="266"/>
            <ac:spMk id="2" creationId="{86112B73-E463-4EE6-97D0-4102388A33FE}"/>
          </ac:spMkLst>
        </pc:spChg>
        <pc:spChg chg="del">
          <ac:chgData name="Tuy, Pétala" userId="7720f7f0-6308-4007-9f4b-90016dcab01d" providerId="ADAL" clId="{89390CCB-C790-4E53-B915-2DA86A5B7DA2}" dt="2020-07-14T01:53:46.054" v="546" actId="478"/>
          <ac:spMkLst>
            <pc:docMk/>
            <pc:sldMk cId="1842214086" sldId="266"/>
            <ac:spMk id="3" creationId="{B7D97454-608B-42A1-BB79-888CE17E2973}"/>
          </ac:spMkLst>
        </pc:spChg>
        <pc:picChg chg="add mod">
          <ac:chgData name="Tuy, Pétala" userId="7720f7f0-6308-4007-9f4b-90016dcab01d" providerId="ADAL" clId="{89390CCB-C790-4E53-B915-2DA86A5B7DA2}" dt="2020-07-14T01:53:49.058" v="547" actId="1076"/>
          <ac:picMkLst>
            <pc:docMk/>
            <pc:sldMk cId="1842214086" sldId="266"/>
            <ac:picMk id="4" creationId="{CF56E721-6D5F-47B6-AF36-F23D4428C094}"/>
          </ac:picMkLst>
        </pc:picChg>
      </pc:sldChg>
      <pc:sldChg chg="addSp delSp modSp add addCm">
        <pc:chgData name="Tuy, Pétala" userId="7720f7f0-6308-4007-9f4b-90016dcab01d" providerId="ADAL" clId="{89390CCB-C790-4E53-B915-2DA86A5B7DA2}" dt="2020-07-14T02:08:02.211" v="642" actId="1076"/>
        <pc:sldMkLst>
          <pc:docMk/>
          <pc:sldMk cId="3223411639" sldId="267"/>
        </pc:sldMkLst>
        <pc:spChg chg="mod">
          <ac:chgData name="Tuy, Pétala" userId="7720f7f0-6308-4007-9f4b-90016dcab01d" providerId="ADAL" clId="{89390CCB-C790-4E53-B915-2DA86A5B7DA2}" dt="2020-07-14T01:59:25.741" v="568" actId="20577"/>
          <ac:spMkLst>
            <pc:docMk/>
            <pc:sldMk cId="3223411639" sldId="267"/>
            <ac:spMk id="2" creationId="{FE42063B-E9E4-4A2A-AD58-FDB3F7011640}"/>
          </ac:spMkLst>
        </pc:spChg>
        <pc:spChg chg="del">
          <ac:chgData name="Tuy, Pétala" userId="7720f7f0-6308-4007-9f4b-90016dcab01d" providerId="ADAL" clId="{89390CCB-C790-4E53-B915-2DA86A5B7DA2}" dt="2020-07-14T02:07:05.881" v="637" actId="478"/>
          <ac:spMkLst>
            <pc:docMk/>
            <pc:sldMk cId="3223411639" sldId="267"/>
            <ac:spMk id="3" creationId="{38C4E8EF-BB33-42F0-8BB6-5F5BB2627472}"/>
          </ac:spMkLst>
        </pc:spChg>
        <pc:picChg chg="add del mod">
          <ac:chgData name="Tuy, Pétala" userId="7720f7f0-6308-4007-9f4b-90016dcab01d" providerId="ADAL" clId="{89390CCB-C790-4E53-B915-2DA86A5B7DA2}" dt="2020-07-14T02:06:19.679" v="628" actId="478"/>
          <ac:picMkLst>
            <pc:docMk/>
            <pc:sldMk cId="3223411639" sldId="267"/>
            <ac:picMk id="4" creationId="{EA51B0D6-A605-49E3-8FDC-81D5CC81C756}"/>
          </ac:picMkLst>
        </pc:picChg>
        <pc:picChg chg="add del mod">
          <ac:chgData name="Tuy, Pétala" userId="7720f7f0-6308-4007-9f4b-90016dcab01d" providerId="ADAL" clId="{89390CCB-C790-4E53-B915-2DA86A5B7DA2}" dt="2020-07-14T02:06:55.891" v="632" actId="478"/>
          <ac:picMkLst>
            <pc:docMk/>
            <pc:sldMk cId="3223411639" sldId="267"/>
            <ac:picMk id="5" creationId="{044E662A-66DD-40F2-B14F-06F98C2F44C4}"/>
          </ac:picMkLst>
        </pc:picChg>
        <pc:picChg chg="add del mod">
          <ac:chgData name="Tuy, Pétala" userId="7720f7f0-6308-4007-9f4b-90016dcab01d" providerId="ADAL" clId="{89390CCB-C790-4E53-B915-2DA86A5B7DA2}" dt="2020-07-14T02:07:53.910" v="639" actId="478"/>
          <ac:picMkLst>
            <pc:docMk/>
            <pc:sldMk cId="3223411639" sldId="267"/>
            <ac:picMk id="6" creationId="{BBC30D9A-9DBE-4259-9041-BBE27DDA5856}"/>
          </ac:picMkLst>
        </pc:picChg>
        <pc:picChg chg="add mod">
          <ac:chgData name="Tuy, Pétala" userId="7720f7f0-6308-4007-9f4b-90016dcab01d" providerId="ADAL" clId="{89390CCB-C790-4E53-B915-2DA86A5B7DA2}" dt="2020-07-14T02:08:02.211" v="642" actId="1076"/>
          <ac:picMkLst>
            <pc:docMk/>
            <pc:sldMk cId="3223411639" sldId="267"/>
            <ac:picMk id="7" creationId="{585DFCFA-0E15-4522-A8B2-0B9BDB3AED31}"/>
          </ac:picMkLst>
        </pc:picChg>
      </pc:sldChg>
      <pc:sldChg chg="modSp add">
        <pc:chgData name="Tuy, Pétala" userId="7720f7f0-6308-4007-9f4b-90016dcab01d" providerId="ADAL" clId="{89390CCB-C790-4E53-B915-2DA86A5B7DA2}" dt="2020-07-17T14:28:25.202" v="1130" actId="20577"/>
        <pc:sldMkLst>
          <pc:docMk/>
          <pc:sldMk cId="3040651802" sldId="268"/>
        </pc:sldMkLst>
        <pc:spChg chg="mod">
          <ac:chgData name="Tuy, Pétala" userId="7720f7f0-6308-4007-9f4b-90016dcab01d" providerId="ADAL" clId="{89390CCB-C790-4E53-B915-2DA86A5B7DA2}" dt="2020-07-14T02:02:12.044" v="596"/>
          <ac:spMkLst>
            <pc:docMk/>
            <pc:sldMk cId="3040651802" sldId="268"/>
            <ac:spMk id="2" creationId="{C81F9878-96E7-4927-BEEC-C908EF637105}"/>
          </ac:spMkLst>
        </pc:spChg>
        <pc:spChg chg="mod">
          <ac:chgData name="Tuy, Pétala" userId="7720f7f0-6308-4007-9f4b-90016dcab01d" providerId="ADAL" clId="{89390CCB-C790-4E53-B915-2DA86A5B7DA2}" dt="2020-07-17T14:28:25.202" v="1130" actId="20577"/>
          <ac:spMkLst>
            <pc:docMk/>
            <pc:sldMk cId="3040651802" sldId="268"/>
            <ac:spMk id="3" creationId="{88B064E7-64EE-4181-9916-1B30BB54AD80}"/>
          </ac:spMkLst>
        </pc:spChg>
      </pc:sldChg>
      <pc:sldChg chg="addSp delSp modSp add">
        <pc:chgData name="Tuy, Pétala" userId="7720f7f0-6308-4007-9f4b-90016dcab01d" providerId="ADAL" clId="{89390CCB-C790-4E53-B915-2DA86A5B7DA2}" dt="2020-07-14T02:14:20.299" v="676" actId="20577"/>
        <pc:sldMkLst>
          <pc:docMk/>
          <pc:sldMk cId="2065180929" sldId="269"/>
        </pc:sldMkLst>
        <pc:spChg chg="mod">
          <ac:chgData name="Tuy, Pétala" userId="7720f7f0-6308-4007-9f4b-90016dcab01d" providerId="ADAL" clId="{89390CCB-C790-4E53-B915-2DA86A5B7DA2}" dt="2020-07-14T02:14:20.299" v="676" actId="20577"/>
          <ac:spMkLst>
            <pc:docMk/>
            <pc:sldMk cId="2065180929" sldId="269"/>
            <ac:spMk id="2" creationId="{653AE99D-4E8A-4336-9475-90A1E436C854}"/>
          </ac:spMkLst>
        </pc:spChg>
        <pc:spChg chg="del mod">
          <ac:chgData name="Tuy, Pétala" userId="7720f7f0-6308-4007-9f4b-90016dcab01d" providerId="ADAL" clId="{89390CCB-C790-4E53-B915-2DA86A5B7DA2}" dt="2020-07-14T02:03:21.031" v="624"/>
          <ac:spMkLst>
            <pc:docMk/>
            <pc:sldMk cId="2065180929" sldId="269"/>
            <ac:spMk id="3" creationId="{EA8BDF4B-F7FB-4758-BB6B-D29E2C168C50}"/>
          </ac:spMkLst>
        </pc:spChg>
        <pc:spChg chg="add del mod">
          <ac:chgData name="Tuy, Pétala" userId="7720f7f0-6308-4007-9f4b-90016dcab01d" providerId="ADAL" clId="{89390CCB-C790-4E53-B915-2DA86A5B7DA2}" dt="2020-07-14T02:10:52.807" v="654" actId="478"/>
          <ac:spMkLst>
            <pc:docMk/>
            <pc:sldMk cId="2065180929" sldId="269"/>
            <ac:spMk id="6" creationId="{755EB7CF-AF37-4234-BC71-10934FD3006D}"/>
          </ac:spMkLst>
        </pc:spChg>
        <pc:picChg chg="add del mod">
          <ac:chgData name="Tuy, Pétala" userId="7720f7f0-6308-4007-9f4b-90016dcab01d" providerId="ADAL" clId="{89390CCB-C790-4E53-B915-2DA86A5B7DA2}" dt="2020-07-14T02:10:44.604" v="650" actId="478"/>
          <ac:picMkLst>
            <pc:docMk/>
            <pc:sldMk cId="2065180929" sldId="269"/>
            <ac:picMk id="4" creationId="{F0F06A45-B8F6-4F38-A0C5-6A60F992A9D6}"/>
          </ac:picMkLst>
        </pc:picChg>
        <pc:picChg chg="add mod">
          <ac:chgData name="Tuy, Pétala" userId="7720f7f0-6308-4007-9f4b-90016dcab01d" providerId="ADAL" clId="{89390CCB-C790-4E53-B915-2DA86A5B7DA2}" dt="2020-07-14T02:11:34.747" v="656" actId="1076"/>
          <ac:picMkLst>
            <pc:docMk/>
            <pc:sldMk cId="2065180929" sldId="269"/>
            <ac:picMk id="7" creationId="{826E17EC-7F66-4370-93AB-EB8A06D196C6}"/>
          </ac:picMkLst>
        </pc:picChg>
        <pc:picChg chg="add mod">
          <ac:chgData name="Tuy, Pétala" userId="7720f7f0-6308-4007-9f4b-90016dcab01d" providerId="ADAL" clId="{89390CCB-C790-4E53-B915-2DA86A5B7DA2}" dt="2020-07-14T02:11:46.019" v="660" actId="1076"/>
          <ac:picMkLst>
            <pc:docMk/>
            <pc:sldMk cId="2065180929" sldId="269"/>
            <ac:picMk id="8" creationId="{370C090E-22B1-4222-A9E6-E86E48F62F05}"/>
          </ac:picMkLst>
        </pc:picChg>
      </pc:sldChg>
      <pc:sldChg chg="addSp delSp modSp add">
        <pc:chgData name="Tuy, Pétala" userId="7720f7f0-6308-4007-9f4b-90016dcab01d" providerId="ADAL" clId="{89390CCB-C790-4E53-B915-2DA86A5B7DA2}" dt="2020-07-14T02:19:40.068" v="688" actId="1076"/>
        <pc:sldMkLst>
          <pc:docMk/>
          <pc:sldMk cId="1857523693" sldId="270"/>
        </pc:sldMkLst>
        <pc:spChg chg="mod">
          <ac:chgData name="Tuy, Pétala" userId="7720f7f0-6308-4007-9f4b-90016dcab01d" providerId="ADAL" clId="{89390CCB-C790-4E53-B915-2DA86A5B7DA2}" dt="2020-07-14T02:14:16.289" v="674" actId="20577"/>
          <ac:spMkLst>
            <pc:docMk/>
            <pc:sldMk cId="1857523693" sldId="270"/>
            <ac:spMk id="2" creationId="{C9DEB222-B278-4416-8932-746982CE491A}"/>
          </ac:spMkLst>
        </pc:spChg>
        <pc:spChg chg="del">
          <ac:chgData name="Tuy, Pétala" userId="7720f7f0-6308-4007-9f4b-90016dcab01d" providerId="ADAL" clId="{89390CCB-C790-4E53-B915-2DA86A5B7DA2}" dt="2020-07-14T02:18:52.425" v="679" actId="478"/>
          <ac:spMkLst>
            <pc:docMk/>
            <pc:sldMk cId="1857523693" sldId="270"/>
            <ac:spMk id="3" creationId="{80475DCB-7810-47F4-8293-0726E1706D23}"/>
          </ac:spMkLst>
        </pc:spChg>
        <pc:picChg chg="add mod">
          <ac:chgData name="Tuy, Pétala" userId="7720f7f0-6308-4007-9f4b-90016dcab01d" providerId="ADAL" clId="{89390CCB-C790-4E53-B915-2DA86A5B7DA2}" dt="2020-07-14T02:19:34.428" v="686" actId="1076"/>
          <ac:picMkLst>
            <pc:docMk/>
            <pc:sldMk cId="1857523693" sldId="270"/>
            <ac:picMk id="4" creationId="{9E88EDD3-2F78-49AF-93E1-B63A429C80F9}"/>
          </ac:picMkLst>
        </pc:picChg>
        <pc:picChg chg="add mod">
          <ac:chgData name="Tuy, Pétala" userId="7720f7f0-6308-4007-9f4b-90016dcab01d" providerId="ADAL" clId="{89390CCB-C790-4E53-B915-2DA86A5B7DA2}" dt="2020-07-14T02:19:40.068" v="688" actId="1076"/>
          <ac:picMkLst>
            <pc:docMk/>
            <pc:sldMk cId="1857523693" sldId="270"/>
            <ac:picMk id="5" creationId="{5C178326-1EA0-4488-A5B6-EB5BC0D1D1C4}"/>
          </ac:picMkLst>
        </pc:picChg>
      </pc:sldChg>
      <pc:sldChg chg="addSp delSp modSp add">
        <pc:chgData name="Tuy, Pétala" userId="7720f7f0-6308-4007-9f4b-90016dcab01d" providerId="ADAL" clId="{89390CCB-C790-4E53-B915-2DA86A5B7DA2}" dt="2020-07-14T02:26:04.428" v="721" actId="1076"/>
        <pc:sldMkLst>
          <pc:docMk/>
          <pc:sldMk cId="2847555243" sldId="271"/>
        </pc:sldMkLst>
        <pc:spChg chg="mod">
          <ac:chgData name="Tuy, Pétala" userId="7720f7f0-6308-4007-9f4b-90016dcab01d" providerId="ADAL" clId="{89390CCB-C790-4E53-B915-2DA86A5B7DA2}" dt="2020-07-14T02:20:50.278" v="715" actId="20577"/>
          <ac:spMkLst>
            <pc:docMk/>
            <pc:sldMk cId="2847555243" sldId="271"/>
            <ac:spMk id="2" creationId="{DBD96882-192A-493B-8088-C55A2D1208F5}"/>
          </ac:spMkLst>
        </pc:spChg>
        <pc:spChg chg="del">
          <ac:chgData name="Tuy, Pétala" userId="7720f7f0-6308-4007-9f4b-90016dcab01d" providerId="ADAL" clId="{89390CCB-C790-4E53-B915-2DA86A5B7DA2}" dt="2020-07-14T02:26:02.518" v="720" actId="478"/>
          <ac:spMkLst>
            <pc:docMk/>
            <pc:sldMk cId="2847555243" sldId="271"/>
            <ac:spMk id="3" creationId="{F4DE920D-20A3-421C-8C5B-E3C57E4495A8}"/>
          </ac:spMkLst>
        </pc:spChg>
        <pc:picChg chg="add mod">
          <ac:chgData name="Tuy, Pétala" userId="7720f7f0-6308-4007-9f4b-90016dcab01d" providerId="ADAL" clId="{89390CCB-C790-4E53-B915-2DA86A5B7DA2}" dt="2020-07-14T02:26:04.428" v="721" actId="1076"/>
          <ac:picMkLst>
            <pc:docMk/>
            <pc:sldMk cId="2847555243" sldId="271"/>
            <ac:picMk id="4" creationId="{36D70A47-7640-4739-A24E-FB9E933CD0B1}"/>
          </ac:picMkLst>
        </pc:picChg>
      </pc:sldChg>
      <pc:sldChg chg="addSp modSp add">
        <pc:chgData name="Tuy, Pétala" userId="7720f7f0-6308-4007-9f4b-90016dcab01d" providerId="ADAL" clId="{89390CCB-C790-4E53-B915-2DA86A5B7DA2}" dt="2020-07-14T02:31:44.837" v="807" actId="1076"/>
        <pc:sldMkLst>
          <pc:docMk/>
          <pc:sldMk cId="1927590127" sldId="272"/>
        </pc:sldMkLst>
        <pc:spChg chg="mod">
          <ac:chgData name="Tuy, Pétala" userId="7720f7f0-6308-4007-9f4b-90016dcab01d" providerId="ADAL" clId="{89390CCB-C790-4E53-B915-2DA86A5B7DA2}" dt="2020-07-14T02:28:54.258" v="750" actId="20577"/>
          <ac:spMkLst>
            <pc:docMk/>
            <pc:sldMk cId="1927590127" sldId="272"/>
            <ac:spMk id="2" creationId="{36329FDE-5179-4BB0-9897-B4C06F2C1D78}"/>
          </ac:spMkLst>
        </pc:spChg>
        <pc:spChg chg="mod">
          <ac:chgData name="Tuy, Pétala" userId="7720f7f0-6308-4007-9f4b-90016dcab01d" providerId="ADAL" clId="{89390CCB-C790-4E53-B915-2DA86A5B7DA2}" dt="2020-07-14T02:29:00.430" v="794" actId="20577"/>
          <ac:spMkLst>
            <pc:docMk/>
            <pc:sldMk cId="1927590127" sldId="272"/>
            <ac:spMk id="3" creationId="{799A649C-64F7-4CBA-B17F-42DD57E3C79A}"/>
          </ac:spMkLst>
        </pc:spChg>
        <pc:picChg chg="add mod">
          <ac:chgData name="Tuy, Pétala" userId="7720f7f0-6308-4007-9f4b-90016dcab01d" providerId="ADAL" clId="{89390CCB-C790-4E53-B915-2DA86A5B7DA2}" dt="2020-07-14T02:31:44.837" v="807" actId="1076"/>
          <ac:picMkLst>
            <pc:docMk/>
            <pc:sldMk cId="1927590127" sldId="272"/>
            <ac:picMk id="4" creationId="{67416E1D-AB5A-48E1-A80F-6152FD35672A}"/>
          </ac:picMkLst>
        </pc:picChg>
        <pc:picChg chg="add mod">
          <ac:chgData name="Tuy, Pétala" userId="7720f7f0-6308-4007-9f4b-90016dcab01d" providerId="ADAL" clId="{89390CCB-C790-4E53-B915-2DA86A5B7DA2}" dt="2020-07-14T02:31:42.501" v="806" actId="1076"/>
          <ac:picMkLst>
            <pc:docMk/>
            <pc:sldMk cId="1927590127" sldId="272"/>
            <ac:picMk id="5" creationId="{510FA6DD-2E74-48F5-8AD6-410054A3E26A}"/>
          </ac:picMkLst>
        </pc:picChg>
      </pc:sldChg>
      <pc:sldChg chg="addSp modSp add">
        <pc:chgData name="Tuy, Pétala" userId="7720f7f0-6308-4007-9f4b-90016dcab01d" providerId="ADAL" clId="{89390CCB-C790-4E53-B915-2DA86A5B7DA2}" dt="2020-07-14T02:34:00.236" v="888" actId="14100"/>
        <pc:sldMkLst>
          <pc:docMk/>
          <pc:sldMk cId="306437645" sldId="273"/>
        </pc:sldMkLst>
        <pc:spChg chg="mod">
          <ac:chgData name="Tuy, Pétala" userId="7720f7f0-6308-4007-9f4b-90016dcab01d" providerId="ADAL" clId="{89390CCB-C790-4E53-B915-2DA86A5B7DA2}" dt="2020-07-14T02:32:21.164" v="821"/>
          <ac:spMkLst>
            <pc:docMk/>
            <pc:sldMk cId="306437645" sldId="273"/>
            <ac:spMk id="2" creationId="{DDD9BAD1-B447-4FBA-9EC5-6D27792E07C1}"/>
          </ac:spMkLst>
        </pc:spChg>
        <pc:spChg chg="mod">
          <ac:chgData name="Tuy, Pétala" userId="7720f7f0-6308-4007-9f4b-90016dcab01d" providerId="ADAL" clId="{89390CCB-C790-4E53-B915-2DA86A5B7DA2}" dt="2020-07-14T02:33:33.491" v="883" actId="20577"/>
          <ac:spMkLst>
            <pc:docMk/>
            <pc:sldMk cId="306437645" sldId="273"/>
            <ac:spMk id="3" creationId="{7D29EFDE-8700-4ABC-9B69-984DAEE24389}"/>
          </ac:spMkLst>
        </pc:spChg>
        <pc:picChg chg="add mod">
          <ac:chgData name="Tuy, Pétala" userId="7720f7f0-6308-4007-9f4b-90016dcab01d" providerId="ADAL" clId="{89390CCB-C790-4E53-B915-2DA86A5B7DA2}" dt="2020-07-14T02:33:39.932" v="885" actId="1076"/>
          <ac:picMkLst>
            <pc:docMk/>
            <pc:sldMk cId="306437645" sldId="273"/>
            <ac:picMk id="4" creationId="{C2303BD3-2D4E-4ED9-AC68-69E91ADF816B}"/>
          </ac:picMkLst>
        </pc:picChg>
        <pc:picChg chg="add mod">
          <ac:chgData name="Tuy, Pétala" userId="7720f7f0-6308-4007-9f4b-90016dcab01d" providerId="ADAL" clId="{89390CCB-C790-4E53-B915-2DA86A5B7DA2}" dt="2020-07-14T02:34:00.236" v="888" actId="14100"/>
          <ac:picMkLst>
            <pc:docMk/>
            <pc:sldMk cId="306437645" sldId="273"/>
            <ac:picMk id="5" creationId="{E447FA08-8C76-4D40-B2AC-5E00D37B78FA}"/>
          </ac:picMkLst>
        </pc:picChg>
      </pc:sldChg>
      <pc:sldChg chg="modSp add">
        <pc:chgData name="Tuy, Pétala" userId="7720f7f0-6308-4007-9f4b-90016dcab01d" providerId="ADAL" clId="{89390CCB-C790-4E53-B915-2DA86A5B7DA2}" dt="2020-07-17T14:50:23.978" v="1138" actId="113"/>
        <pc:sldMkLst>
          <pc:docMk/>
          <pc:sldMk cId="2918913142" sldId="274"/>
        </pc:sldMkLst>
        <pc:spChg chg="mod">
          <ac:chgData name="Tuy, Pétala" userId="7720f7f0-6308-4007-9f4b-90016dcab01d" providerId="ADAL" clId="{89390CCB-C790-4E53-B915-2DA86A5B7DA2}" dt="2020-07-14T02:36:24.904" v="905" actId="20577"/>
          <ac:spMkLst>
            <pc:docMk/>
            <pc:sldMk cId="2918913142" sldId="274"/>
            <ac:spMk id="2" creationId="{EC6DC6FA-E275-494A-8CCB-33827265D468}"/>
          </ac:spMkLst>
        </pc:spChg>
        <pc:spChg chg="mod">
          <ac:chgData name="Tuy, Pétala" userId="7720f7f0-6308-4007-9f4b-90016dcab01d" providerId="ADAL" clId="{89390CCB-C790-4E53-B915-2DA86A5B7DA2}" dt="2020-07-17T14:50:23.978" v="1138" actId="113"/>
          <ac:spMkLst>
            <pc:docMk/>
            <pc:sldMk cId="2918913142" sldId="274"/>
            <ac:spMk id="3" creationId="{BC613C2F-C684-403C-8A42-1C7C78A8BB79}"/>
          </ac:spMkLst>
        </pc:spChg>
      </pc:sldChg>
      <pc:sldChg chg="addSp delSp modSp add">
        <pc:chgData name="Tuy, Pétala" userId="7720f7f0-6308-4007-9f4b-90016dcab01d" providerId="ADAL" clId="{89390CCB-C790-4E53-B915-2DA86A5B7DA2}" dt="2020-07-14T02:40:43.221" v="965" actId="1076"/>
        <pc:sldMkLst>
          <pc:docMk/>
          <pc:sldMk cId="3526453370" sldId="275"/>
        </pc:sldMkLst>
        <pc:spChg chg="mod">
          <ac:chgData name="Tuy, Pétala" userId="7720f7f0-6308-4007-9f4b-90016dcab01d" providerId="ADAL" clId="{89390CCB-C790-4E53-B915-2DA86A5B7DA2}" dt="2020-07-14T02:40:14.043" v="959" actId="20577"/>
          <ac:spMkLst>
            <pc:docMk/>
            <pc:sldMk cId="3526453370" sldId="275"/>
            <ac:spMk id="2" creationId="{CECBF8DF-3EB8-4FE0-A66A-8EB103B05B44}"/>
          </ac:spMkLst>
        </pc:spChg>
        <pc:spChg chg="del mod">
          <ac:chgData name="Tuy, Pétala" userId="7720f7f0-6308-4007-9f4b-90016dcab01d" providerId="ADAL" clId="{89390CCB-C790-4E53-B915-2DA86A5B7DA2}" dt="2020-07-14T02:40:04.464" v="950"/>
          <ac:spMkLst>
            <pc:docMk/>
            <pc:sldMk cId="3526453370" sldId="275"/>
            <ac:spMk id="3" creationId="{60FA5092-07B0-408D-B664-4B99BDC3E4C1}"/>
          </ac:spMkLst>
        </pc:spChg>
        <pc:picChg chg="add mod">
          <ac:chgData name="Tuy, Pétala" userId="7720f7f0-6308-4007-9f4b-90016dcab01d" providerId="ADAL" clId="{89390CCB-C790-4E53-B915-2DA86A5B7DA2}" dt="2020-07-14T02:40:10.220" v="952" actId="14100"/>
          <ac:picMkLst>
            <pc:docMk/>
            <pc:sldMk cId="3526453370" sldId="275"/>
            <ac:picMk id="4" creationId="{A3524567-F0D9-46AB-ABDD-AD19718D0677}"/>
          </ac:picMkLst>
        </pc:picChg>
        <pc:picChg chg="add mod">
          <ac:chgData name="Tuy, Pétala" userId="7720f7f0-6308-4007-9f4b-90016dcab01d" providerId="ADAL" clId="{89390CCB-C790-4E53-B915-2DA86A5B7DA2}" dt="2020-07-14T02:40:43.221" v="965" actId="1076"/>
          <ac:picMkLst>
            <pc:docMk/>
            <pc:sldMk cId="3526453370" sldId="275"/>
            <ac:picMk id="5" creationId="{F2D5A988-64F9-4301-8F54-92916CDE190A}"/>
          </ac:picMkLst>
        </pc:picChg>
      </pc:sldChg>
      <pc:sldChg chg="addSp delSp modSp add">
        <pc:chgData name="Tuy, Pétala" userId="7720f7f0-6308-4007-9f4b-90016dcab01d" providerId="ADAL" clId="{89390CCB-C790-4E53-B915-2DA86A5B7DA2}" dt="2020-07-14T02:57:07.198" v="979" actId="1076"/>
        <pc:sldMkLst>
          <pc:docMk/>
          <pc:sldMk cId="908997145" sldId="276"/>
        </pc:sldMkLst>
        <pc:spChg chg="mod">
          <ac:chgData name="Tuy, Pétala" userId="7720f7f0-6308-4007-9f4b-90016dcab01d" providerId="ADAL" clId="{89390CCB-C790-4E53-B915-2DA86A5B7DA2}" dt="2020-07-14T02:57:00.762" v="978" actId="20577"/>
          <ac:spMkLst>
            <pc:docMk/>
            <pc:sldMk cId="908997145" sldId="276"/>
            <ac:spMk id="2" creationId="{986C67F3-1697-4294-B084-2B9C403F4D55}"/>
          </ac:spMkLst>
        </pc:spChg>
        <pc:spChg chg="del">
          <ac:chgData name="Tuy, Pétala" userId="7720f7f0-6308-4007-9f4b-90016dcab01d" providerId="ADAL" clId="{89390CCB-C790-4E53-B915-2DA86A5B7DA2}" dt="2020-07-14T02:56:58.066" v="971" actId="478"/>
          <ac:spMkLst>
            <pc:docMk/>
            <pc:sldMk cId="908997145" sldId="276"/>
            <ac:spMk id="3" creationId="{7C3C5B6E-CA55-435F-92DF-05E80B3A7D14}"/>
          </ac:spMkLst>
        </pc:spChg>
        <pc:picChg chg="add mod">
          <ac:chgData name="Tuy, Pétala" userId="7720f7f0-6308-4007-9f4b-90016dcab01d" providerId="ADAL" clId="{89390CCB-C790-4E53-B915-2DA86A5B7DA2}" dt="2020-07-14T02:57:07.198" v="979" actId="1076"/>
          <ac:picMkLst>
            <pc:docMk/>
            <pc:sldMk cId="908997145" sldId="276"/>
            <ac:picMk id="4" creationId="{BDCAA2A9-C8B6-40F0-A9AE-8428EC2340EF}"/>
          </ac:picMkLst>
        </pc:picChg>
      </pc:sldChg>
      <pc:sldChg chg="modSp add">
        <pc:chgData name="Tuy, Pétala" userId="7720f7f0-6308-4007-9f4b-90016dcab01d" providerId="ADAL" clId="{89390CCB-C790-4E53-B915-2DA86A5B7DA2}" dt="2020-07-14T03:01:45.614" v="1065" actId="5793"/>
        <pc:sldMkLst>
          <pc:docMk/>
          <pc:sldMk cId="571249610" sldId="277"/>
        </pc:sldMkLst>
        <pc:spChg chg="mod">
          <ac:chgData name="Tuy, Pétala" userId="7720f7f0-6308-4007-9f4b-90016dcab01d" providerId="ADAL" clId="{89390CCB-C790-4E53-B915-2DA86A5B7DA2}" dt="2020-07-14T02:58:02.519" v="1007" actId="20577"/>
          <ac:spMkLst>
            <pc:docMk/>
            <pc:sldMk cId="571249610" sldId="277"/>
            <ac:spMk id="2" creationId="{AA871F5F-5DF9-47F1-9E39-5000984B3076}"/>
          </ac:spMkLst>
        </pc:spChg>
        <pc:spChg chg="mod">
          <ac:chgData name="Tuy, Pétala" userId="7720f7f0-6308-4007-9f4b-90016dcab01d" providerId="ADAL" clId="{89390CCB-C790-4E53-B915-2DA86A5B7DA2}" dt="2020-07-14T03:01:45.614" v="1065" actId="5793"/>
          <ac:spMkLst>
            <pc:docMk/>
            <pc:sldMk cId="571249610" sldId="277"/>
            <ac:spMk id="3" creationId="{B7E0BBD4-4B15-43C5-B48C-BBAC24A650ED}"/>
          </ac:spMkLst>
        </pc:spChg>
      </pc:sldChg>
      <pc:sldChg chg="addSp modSp add">
        <pc:chgData name="Tuy, Pétala" userId="7720f7f0-6308-4007-9f4b-90016dcab01d" providerId="ADAL" clId="{89390CCB-C790-4E53-B915-2DA86A5B7DA2}" dt="2020-07-14T03:06:52.030" v="1106" actId="1076"/>
        <pc:sldMkLst>
          <pc:docMk/>
          <pc:sldMk cId="171844955" sldId="278"/>
        </pc:sldMkLst>
        <pc:spChg chg="mod">
          <ac:chgData name="Tuy, Pétala" userId="7720f7f0-6308-4007-9f4b-90016dcab01d" providerId="ADAL" clId="{89390CCB-C790-4E53-B915-2DA86A5B7DA2}" dt="2020-07-14T03:02:34.606" v="1068"/>
          <ac:spMkLst>
            <pc:docMk/>
            <pc:sldMk cId="171844955" sldId="278"/>
            <ac:spMk id="2" creationId="{2EB16A57-F5A9-45FF-A503-4124A038F112}"/>
          </ac:spMkLst>
        </pc:spChg>
        <pc:spChg chg="mod">
          <ac:chgData name="Tuy, Pétala" userId="7720f7f0-6308-4007-9f4b-90016dcab01d" providerId="ADAL" clId="{89390CCB-C790-4E53-B915-2DA86A5B7DA2}" dt="2020-07-14T03:06:14.793" v="1086" actId="20577"/>
          <ac:spMkLst>
            <pc:docMk/>
            <pc:sldMk cId="171844955" sldId="278"/>
            <ac:spMk id="3" creationId="{CD63516A-63FC-4064-979E-AB7BFE5267DD}"/>
          </ac:spMkLst>
        </pc:spChg>
        <pc:picChg chg="add mod">
          <ac:chgData name="Tuy, Pétala" userId="7720f7f0-6308-4007-9f4b-90016dcab01d" providerId="ADAL" clId="{89390CCB-C790-4E53-B915-2DA86A5B7DA2}" dt="2020-07-14T03:06:52.030" v="1106" actId="1076"/>
          <ac:picMkLst>
            <pc:docMk/>
            <pc:sldMk cId="171844955" sldId="278"/>
            <ac:picMk id="4" creationId="{55BEA914-93A7-40E6-927A-9C32F580D56D}"/>
          </ac:picMkLst>
        </pc:picChg>
        <pc:picChg chg="add mod">
          <ac:chgData name="Tuy, Pétala" userId="7720f7f0-6308-4007-9f4b-90016dcab01d" providerId="ADAL" clId="{89390CCB-C790-4E53-B915-2DA86A5B7DA2}" dt="2020-07-14T03:06:46.298" v="1104" actId="1038"/>
          <ac:picMkLst>
            <pc:docMk/>
            <pc:sldMk cId="171844955" sldId="278"/>
            <ac:picMk id="5" creationId="{98C8347D-2580-4178-AA2E-BD01DAC2BC4D}"/>
          </ac:picMkLst>
        </pc:picChg>
      </pc:sldChg>
      <pc:sldChg chg="addSp delSp modSp add">
        <pc:chgData name="Tuy, Pétala" userId="7720f7f0-6308-4007-9f4b-90016dcab01d" providerId="ADAL" clId="{89390CCB-C790-4E53-B915-2DA86A5B7DA2}" dt="2020-07-17T15:20:37.403" v="1237" actId="1076"/>
        <pc:sldMkLst>
          <pc:docMk/>
          <pc:sldMk cId="3019570364" sldId="279"/>
        </pc:sldMkLst>
        <pc:spChg chg="mod">
          <ac:chgData name="Tuy, Pétala" userId="7720f7f0-6308-4007-9f4b-90016dcab01d" providerId="ADAL" clId="{89390CCB-C790-4E53-B915-2DA86A5B7DA2}" dt="2020-07-17T14:55:27.186" v="1149" actId="20577"/>
          <ac:spMkLst>
            <pc:docMk/>
            <pc:sldMk cId="3019570364" sldId="279"/>
            <ac:spMk id="2" creationId="{FAD17686-C38E-4CB4-AEC0-4820A2D97C33}"/>
          </ac:spMkLst>
        </pc:spChg>
        <pc:spChg chg="add del mod">
          <ac:chgData name="Tuy, Pétala" userId="7720f7f0-6308-4007-9f4b-90016dcab01d" providerId="ADAL" clId="{89390CCB-C790-4E53-B915-2DA86A5B7DA2}" dt="2020-07-17T15:20:32.702" v="1236" actId="6549"/>
          <ac:spMkLst>
            <pc:docMk/>
            <pc:sldMk cId="3019570364" sldId="279"/>
            <ac:spMk id="3" creationId="{6E0665EA-F0A4-4D27-864D-E53C7A5F0856}"/>
          </ac:spMkLst>
        </pc:spChg>
        <pc:spChg chg="add del">
          <ac:chgData name="Tuy, Pétala" userId="7720f7f0-6308-4007-9f4b-90016dcab01d" providerId="ADAL" clId="{89390CCB-C790-4E53-B915-2DA86A5B7DA2}" dt="2020-07-17T14:56:32.322" v="1151"/>
          <ac:spMkLst>
            <pc:docMk/>
            <pc:sldMk cId="3019570364" sldId="279"/>
            <ac:spMk id="4" creationId="{88A9C65D-6762-43BC-AE08-40564F285094}"/>
          </ac:spMkLst>
        </pc:spChg>
        <pc:picChg chg="add mod">
          <ac:chgData name="Tuy, Pétala" userId="7720f7f0-6308-4007-9f4b-90016dcab01d" providerId="ADAL" clId="{89390CCB-C790-4E53-B915-2DA86A5B7DA2}" dt="2020-07-17T15:20:37.403" v="1237" actId="1076"/>
          <ac:picMkLst>
            <pc:docMk/>
            <pc:sldMk cId="3019570364" sldId="279"/>
            <ac:picMk id="5" creationId="{4850BC96-3A6F-4E65-A763-8ED14079DC67}"/>
          </ac:picMkLst>
        </pc:picChg>
        <pc:picChg chg="add mod">
          <ac:chgData name="Tuy, Pétala" userId="7720f7f0-6308-4007-9f4b-90016dcab01d" providerId="ADAL" clId="{89390CCB-C790-4E53-B915-2DA86A5B7DA2}" dt="2020-07-17T15:20:28.243" v="1233" actId="1076"/>
          <ac:picMkLst>
            <pc:docMk/>
            <pc:sldMk cId="3019570364" sldId="279"/>
            <ac:picMk id="6" creationId="{988821C4-B0E5-4A54-BC8B-DCFDD90CCF9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47248-63B8-4314-A572-F9C0C0E76235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4E86B-5A1D-4DC6-95D5-BC732EB92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48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4E86B-5A1D-4DC6-95D5-BC732EB925A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94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9920F-3D87-44B2-8061-0F0623112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059D32-29E6-4077-A1AB-FB8B717A0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813CA-1B51-45FD-922A-7FD215C0A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DC82-FB80-4196-8EB9-10E165A04CC5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6A92E-C66B-4FE6-8C3D-691E4B973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6C2DC-64A5-470F-A72E-C04525342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5BB8-DADE-400B-B152-A97020D2A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84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4F7FE-1F26-4877-B838-E5676A7C9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63E845-451D-41CF-8EC9-4E0F413E7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4F1C1-74B7-4276-ACFA-6229AC8A7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DC82-FB80-4196-8EB9-10E165A04CC5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EE6DE-2398-4C83-A8DC-7C38BDBB1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D5F6B-780F-4C16-B870-1FA63165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5BB8-DADE-400B-B152-A97020D2A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43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76D22E-5FC7-419C-8262-F14D266FAA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011D27-6CD8-46B6-8972-7D53D01A2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3351-328B-489F-ACD1-C66B9D32D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DC82-FB80-4196-8EB9-10E165A04CC5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34A87-34B2-4368-8B05-D572BCC6D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7FCAD-2F38-4CFD-B550-CDD856857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5BB8-DADE-400B-B152-A97020D2A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7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38CE0-BD78-411F-AC32-B08033E1F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55AB1-DB9F-4B5D-B7B5-492993438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C2BAE-61E1-4EBE-809F-98488D11D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DC82-FB80-4196-8EB9-10E165A04CC5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03BEF-55BF-487E-885B-ECBDBAC0F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637A6-9473-4F06-84AE-8E3231C3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5BB8-DADE-400B-B152-A97020D2A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76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8E7A-732B-4EDB-8D20-518522450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6DE3F-3ADB-4FB0-A79A-A390D8D26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28A3C-F7A2-423E-A3C4-00E616FE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DC82-FB80-4196-8EB9-10E165A04CC5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FFD0F-9E2F-4C3C-A9B0-46FF70236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8CFCE-0109-43FD-AF55-AC6D2D033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5BB8-DADE-400B-B152-A97020D2A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95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9A07F-F11C-4CE0-9F9B-FAAF5B59B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771FA-1995-4062-BD9B-D83287F6BF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9BBC3-CEE9-4FCC-884F-8246879DF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106AE-E5F0-4752-8DFB-1478A58E3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DC82-FB80-4196-8EB9-10E165A04CC5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79FCE-C347-4A54-98FA-BEA65491B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E31EC-E8EE-49E9-864B-45B3747D4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5BB8-DADE-400B-B152-A97020D2A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06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405D7-9E58-48FD-93F8-2859A2430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4BC3A-8A4E-4CDA-AD03-2D431D1D9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B9F44B-CF5F-4CB5-9A41-61C6FD5E1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708DEC-4E4B-4BA8-918F-95F9D02D58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57977D-1D92-4657-B84D-9D2DE949FD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93ABDD-B3C3-485E-B0BC-C2180A443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DC82-FB80-4196-8EB9-10E165A04CC5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46B8C-3BA5-4EAF-9A8B-81E8D79E2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604F98-3A9E-4FCF-9361-FEB59785E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5BB8-DADE-400B-B152-A97020D2A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1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75545-F8E3-48A4-B32B-87D585F5A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9D08E6-1C4E-4A29-955F-E31C227E8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DC82-FB80-4196-8EB9-10E165A04CC5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33C9D9-0003-4BD6-B100-1A1933131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57D50C-2D1B-48DD-9B1F-E1B268DA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5BB8-DADE-400B-B152-A97020D2A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07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556819-8AFD-477A-A729-AC4F12CD2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DC82-FB80-4196-8EB9-10E165A04CC5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71D52D-CD93-49BD-9D7D-9E15A365F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1A1C8B-E26C-4104-8853-728A99470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5BB8-DADE-400B-B152-A97020D2A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0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0789C-5EC0-41C3-9BE8-61A483D80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1C971-4B5B-466F-9FCA-23E426539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184EF7-E349-4145-8C41-C2A8D7CBC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C1EA0-A640-4780-8961-E80E0E4C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DC82-FB80-4196-8EB9-10E165A04CC5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49C00-6FD5-4E68-85DD-38236CFF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AA644-ED57-47E7-B9A1-174291E2E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5BB8-DADE-400B-B152-A97020D2A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41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8F5D0-FCDD-4B79-B02B-B8BEB98B5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12DA9E-AF72-4180-B01E-91BAFA595D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F01AEE-0569-47AC-8DB5-4400B647B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B9A2C-CAA1-41C6-9546-ECE0AD9F5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DC82-FB80-4196-8EB9-10E165A04CC5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097E5-3FAD-457C-8041-EDF0BA910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0392E-0FE2-46E9-9953-DE3341CE7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5BB8-DADE-400B-B152-A97020D2A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74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BABF12-D6CB-4133-94CB-C5C51646F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F8148-7513-4FDE-9DAF-07B193549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17A9D-FC95-4E94-8468-B11F47305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1DC82-FB80-4196-8EB9-10E165A04CC5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7819A-FCC3-401B-B179-4D486D940D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80BF6-2B73-4B49-8151-1F04773A97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65BB8-DADE-400B-B152-A97020D2A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21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B00B13-3D7D-431D-B3BC-C46FB7236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pt-BR" sz="7200" dirty="0"/>
              <a:t>Teoria das Probabilidades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3E2A4-FD3E-4D88-8A57-DA07583AF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23981"/>
            <a:ext cx="9144000" cy="1260703"/>
          </a:xfrm>
        </p:spPr>
        <p:txBody>
          <a:bodyPr anchor="ctr">
            <a:normAutofit fontScale="70000" lnSpcReduction="20000"/>
          </a:bodyPr>
          <a:lstStyle/>
          <a:p>
            <a:r>
              <a:rPr lang="pt-BR" dirty="0"/>
              <a:t>Ma. Pétala Tuy</a:t>
            </a:r>
          </a:p>
          <a:p>
            <a:r>
              <a:rPr lang="pt-BR" dirty="0"/>
              <a:t>Cientista de Dados – ATOS Brasil</a:t>
            </a:r>
          </a:p>
          <a:p>
            <a:r>
              <a:rPr lang="pt-BR" dirty="0"/>
              <a:t>Pesquisadora associada do Centro de Excelência em Pesquisa Aplicada </a:t>
            </a:r>
          </a:p>
          <a:p>
            <a:r>
              <a:rPr lang="pt-BR" dirty="0"/>
              <a:t>em Inteligência Artificial para a Industria do SENAI CIMATEC/ATOS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173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40857-6752-49B2-979D-FCBBD24A2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27143-288A-4CBE-93A8-AE5315C79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Sendo o </a:t>
            </a:r>
            <a:r>
              <a:rPr lang="pt-BR" b="1" dirty="0"/>
              <a:t>modelo probabilístico</a:t>
            </a:r>
            <a:r>
              <a:rPr lang="pt-BR" dirty="0"/>
              <a:t> um </a:t>
            </a:r>
            <a:r>
              <a:rPr lang="pt-BR" b="1" dirty="0"/>
              <a:t>modelo teórico </a:t>
            </a:r>
            <a:r>
              <a:rPr lang="pt-BR" dirty="0"/>
              <a:t>para as freqüências relativas, podemos obter algumas das propriedades das probabilidades:</a:t>
            </a:r>
            <a:endParaRPr lang="en-US" dirty="0"/>
          </a:p>
          <a:p>
            <a:endParaRPr lang="pt-BR" dirty="0"/>
          </a:p>
          <a:p>
            <a:r>
              <a:rPr lang="pt-BR" dirty="0"/>
              <a:t>Como a freqüência relativa é um número entre 0 e 1, temos que, </a:t>
            </a:r>
            <a:r>
              <a:rPr lang="en-US" dirty="0"/>
              <a:t>para </a:t>
            </a:r>
            <a:r>
              <a:rPr lang="en-US" dirty="0" err="1"/>
              <a:t>qualquer</a:t>
            </a:r>
            <a:r>
              <a:rPr lang="en-US" dirty="0"/>
              <a:t> </a:t>
            </a:r>
            <a:r>
              <a:rPr lang="en-US" dirty="0" err="1"/>
              <a:t>evento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pt-BR" dirty="0"/>
              <a:t>:</a:t>
            </a:r>
          </a:p>
          <a:p>
            <a:pPr marL="0" indent="0" algn="ctr">
              <a:buNone/>
            </a:pPr>
            <a:r>
              <a:rPr lang="en-US" dirty="0"/>
              <a:t>0 &lt;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) &lt; 1</a:t>
            </a:r>
          </a:p>
          <a:p>
            <a:pPr marL="0" indent="0" algn="ctr">
              <a:buNone/>
            </a:pPr>
            <a:endParaRPr lang="en-US" dirty="0"/>
          </a:p>
          <a:p>
            <a:r>
              <a:rPr lang="en-US" dirty="0" err="1"/>
              <a:t>Temos</a:t>
            </a:r>
            <a:r>
              <a:rPr lang="en-US" dirty="0"/>
              <a:t> </a:t>
            </a:r>
            <a:r>
              <a:rPr lang="en-US" dirty="0" err="1"/>
              <a:t>também</a:t>
            </a:r>
            <a:r>
              <a:rPr lang="en-US" dirty="0"/>
              <a:t> que:</a:t>
            </a:r>
          </a:p>
          <a:p>
            <a:pPr marL="0" indent="0">
              <a:buNone/>
            </a:pPr>
            <a:r>
              <a:rPr lang="en-US" i="1" dirty="0"/>
              <a:t>P</a:t>
            </a:r>
            <a:r>
              <a:rPr lang="en-US" dirty="0"/>
              <a:t>(</a:t>
            </a:r>
            <a:r>
              <a:rPr lang="el-GR" dirty="0"/>
              <a:t>Ω) = 1</a:t>
            </a:r>
            <a:endParaRPr lang="pt-BR" dirty="0"/>
          </a:p>
          <a:p>
            <a:pPr marL="0" indent="0">
              <a:buNone/>
            </a:pPr>
            <a:r>
              <a:rPr lang="en-US" i="1" dirty="0"/>
              <a:t>P</a:t>
            </a:r>
            <a:r>
              <a:rPr lang="en-US" dirty="0"/>
              <a:t>(ø) = 0</a:t>
            </a:r>
          </a:p>
        </p:txBody>
      </p:sp>
    </p:spTree>
    <p:extLst>
      <p:ext uri="{BB962C8B-B14F-4D97-AF65-F5344CB8AC3E}">
        <p14:creationId xmlns:p14="http://schemas.microsoft.com/office/powerpoint/2010/main" val="51899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008DE-013D-4AB0-9693-CEEAAFE7B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F0B4B-C4E1-4CAE-ACDE-913B3B02B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Dados referentes à classificação final do indivíduo testado para o COVID-19 dentre os diabéticos e não diabéticos.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Escolhendo aleatoriamente um indivíduo da base de dados, temos que: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P(NAO) = 3497/5176 = 0,676</a:t>
            </a:r>
          </a:p>
          <a:p>
            <a:pPr marL="0" indent="0">
              <a:buNone/>
            </a:pPr>
            <a:r>
              <a:rPr lang="pt-BR" dirty="0"/>
              <a:t>P(Confirmado) = 1292/5176 = 0,250</a:t>
            </a:r>
          </a:p>
          <a:p>
            <a:pPr marL="0" indent="0">
              <a:buNone/>
            </a:pPr>
            <a:r>
              <a:rPr lang="pt-BR" dirty="0"/>
              <a:t>P(Descartado) = 3014/5176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F5C1B7-01B3-42D2-B134-719211962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37876"/>
            <a:ext cx="7750629" cy="134793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D848411-70CF-4743-BF2E-A0F94A69C349}"/>
              </a:ext>
            </a:extLst>
          </p:cNvPr>
          <p:cNvSpPr/>
          <p:nvPr/>
        </p:nvSpPr>
        <p:spPr>
          <a:xfrm>
            <a:off x="740227" y="3396329"/>
            <a:ext cx="7946569" cy="22860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CFC642-AEDB-490E-8ECA-6718CC2D577A}"/>
              </a:ext>
            </a:extLst>
          </p:cNvPr>
          <p:cNvSpPr/>
          <p:nvPr/>
        </p:nvSpPr>
        <p:spPr>
          <a:xfrm>
            <a:off x="4082143" y="2754336"/>
            <a:ext cx="1409696" cy="15890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38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5D5D6-3FE9-4127-B2B1-597239ABD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56589-C6F3-4566-A837-3FB720543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b="1" dirty="0"/>
              <a:t>Exemplo:</a:t>
            </a:r>
          </a:p>
          <a:p>
            <a:endParaRPr lang="pt-BR" b="1" dirty="0"/>
          </a:p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Experimento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Selecionar aleatoriamente um indivíduo da base de dados e avaliar se é diabético ou não.</a:t>
            </a:r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Espaço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amostral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l-GR" dirty="0"/>
              <a:t>Ω</a:t>
            </a:r>
            <a:r>
              <a:rPr lang="pt-BR" dirty="0"/>
              <a:t> = { ω1 = (</a:t>
            </a:r>
            <a:r>
              <a:rPr lang="pt-BR" i="1" dirty="0"/>
              <a:t>SIM</a:t>
            </a:r>
            <a:r>
              <a:rPr lang="pt-BR" dirty="0"/>
              <a:t>) , ω2 = (</a:t>
            </a:r>
            <a:r>
              <a:rPr lang="pt-BR" i="1" dirty="0"/>
              <a:t>NAO</a:t>
            </a:r>
            <a:r>
              <a:rPr lang="pt-BR" dirty="0"/>
              <a:t>) }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Evento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: </a:t>
            </a:r>
          </a:p>
          <a:p>
            <a:pPr lvl="1"/>
            <a:r>
              <a:rPr lang="en-US" dirty="0"/>
              <a:t>A: </a:t>
            </a:r>
            <a:r>
              <a:rPr lang="en-US" dirty="0" err="1"/>
              <a:t>Selecionar</a:t>
            </a:r>
            <a:r>
              <a:rPr lang="en-US" dirty="0"/>
              <a:t> um </a:t>
            </a:r>
            <a:r>
              <a:rPr lang="en-US" dirty="0" err="1"/>
              <a:t>indivíduo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diabético</a:t>
            </a:r>
            <a:endParaRPr lang="en-US" dirty="0"/>
          </a:p>
          <a:p>
            <a:pPr lvl="1"/>
            <a:r>
              <a:rPr lang="en-US" dirty="0"/>
              <a:t>P(A) =  0,676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9796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E8E11-5994-4C13-AB5E-82BB6EC5C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6C4535-A351-4AD8-B5A7-A042475A32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pt-BR" dirty="0"/>
                  <a:t>Sendo A e H dois eventos (A = NÃO e H= Confirmado):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:r>
                  <a:rPr lang="pt-BR" dirty="0">
                    <a:solidFill>
                      <a:schemeClr val="accent1">
                        <a:lumMod val="75000"/>
                      </a:schemeClr>
                    </a:solidFill>
                  </a:rPr>
                  <a:t>A </a:t>
                </a:r>
                <a:r>
                  <a:rPr lang="pt-BR" b="1" dirty="0">
                    <a:solidFill>
                      <a:schemeClr val="accent1">
                        <a:lumMod val="75000"/>
                      </a:schemeClr>
                    </a:solidFill>
                  </a:rPr>
                  <a:t>ꓴ</a:t>
                </a:r>
                <a:r>
                  <a:rPr lang="pt-BR" dirty="0">
                    <a:solidFill>
                      <a:schemeClr val="accent1">
                        <a:lumMod val="75000"/>
                      </a:schemeClr>
                    </a:solidFill>
                  </a:rPr>
                  <a:t> H</a:t>
                </a:r>
                <a:r>
                  <a:rPr lang="pt-BR" dirty="0"/>
                  <a:t>, chamado união de A e H, quando pelo menos um dos eventos ocorre; 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>
                    <a:solidFill>
                      <a:schemeClr val="accent1">
                        <a:lumMod val="75000"/>
                      </a:schemeClr>
                    </a:solidFill>
                  </a:rPr>
                  <a:t>A </a:t>
                </a:r>
                <a:r>
                  <a:rPr lang="pt-BR" b="1" dirty="0">
                    <a:solidFill>
                      <a:schemeClr val="accent1">
                        <a:lumMod val="75000"/>
                      </a:schemeClr>
                    </a:solidFill>
                  </a:rPr>
                  <a:t>ꓵ</a:t>
                </a:r>
                <a:r>
                  <a:rPr lang="pt-BR" dirty="0">
                    <a:solidFill>
                      <a:schemeClr val="accent1">
                        <a:lumMod val="75000"/>
                      </a:schemeClr>
                    </a:solidFill>
                  </a:rPr>
                  <a:t> H</a:t>
                </a:r>
                <a:r>
                  <a:rPr lang="pt-BR" dirty="0"/>
                  <a:t>, chamado a intersecção de A e H, quando A e H ocorrem simultaneamente.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r>
                  <a:rPr lang="pt-BR" dirty="0"/>
                  <a:t>P(A </a:t>
                </a:r>
                <a:r>
                  <a:rPr lang="pt-BR" b="1" dirty="0"/>
                  <a:t>ꓴ</a:t>
                </a:r>
                <a:r>
                  <a:rPr lang="pt-BR" dirty="0"/>
                  <a:t> H) = P(A) + P(H) – P(A </a:t>
                </a:r>
                <a:r>
                  <a:rPr lang="pt-BR" b="1" dirty="0"/>
                  <a:t>ꓵ</a:t>
                </a:r>
                <a:r>
                  <a:rPr lang="pt-BR" dirty="0"/>
                  <a:t> H)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b="0" i="0" dirty="0" smtClean="0"/>
                          <m:t>3497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dirty="0"/>
                          <m:t>5176</m:t>
                        </m:r>
                      </m:den>
                    </m:f>
                  </m:oMath>
                </a14:m>
                <a:r>
                  <a:rPr lang="pt-BR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dirty="0"/>
                          <m:t>1292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dirty="0"/>
                          <m:t>5176</m:t>
                        </m:r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b="0" i="0" dirty="0" smtClean="0"/>
                          <m:t>720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dirty="0"/>
                          <m:t>5176</m:t>
                        </m:r>
                      </m:den>
                    </m:f>
                  </m:oMath>
                </a14:m>
                <a:r>
                  <a:rPr lang="pt-BR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b="0" i="0" dirty="0" smtClean="0"/>
                          <m:t>4069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dirty="0"/>
                          <m:t>5176</m:t>
                        </m:r>
                      </m:den>
                    </m:f>
                  </m:oMath>
                </a14:m>
                <a:r>
                  <a:rPr lang="pt-BR" dirty="0"/>
                  <a:t> = 0,786 </a:t>
                </a:r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6C4535-A351-4AD8-B5A7-A042475A32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1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149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9657D-DE82-4945-8DFA-15D5D0117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47D9F-6036-4AB9-9BF0-352ECD412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No entanto, considerando-se os eventos “Descartado” e “Confirmado”, vemos que: 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P(Descartado) = 3014/5176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P(Confirmado) = 1292/5176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P(Descartado </a:t>
            </a:r>
            <a:r>
              <a:rPr lang="pt-BR" b="1" dirty="0"/>
              <a:t>ꓴ</a:t>
            </a:r>
            <a:r>
              <a:rPr lang="pt-BR" dirty="0"/>
              <a:t> Confirmado) = P(Descartado) + P(Confirmado) = 0,83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Os eventos “Descartado” e “Confirmado” são </a:t>
            </a:r>
            <a:r>
              <a:rPr lang="pt-BR" b="1" dirty="0"/>
              <a:t>disjuntos</a:t>
            </a:r>
            <a:r>
              <a:rPr lang="pt-BR" dirty="0"/>
              <a:t> ou </a:t>
            </a:r>
            <a:r>
              <a:rPr lang="pt-BR" b="1" dirty="0"/>
              <a:t>mutuamente</a:t>
            </a:r>
            <a:r>
              <a:rPr lang="pt-BR" dirty="0"/>
              <a:t> </a:t>
            </a:r>
            <a:r>
              <a:rPr lang="pt-BR" b="1" dirty="0"/>
              <a:t>exclusivos</a:t>
            </a:r>
            <a:r>
              <a:rPr lang="pt-BR" dirty="0"/>
              <a:t>, pois se “Descartado” ocorre, então “Confirmado” não ocorre e vice-versa.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Aqui, “Descartado” </a:t>
            </a:r>
            <a:r>
              <a:rPr lang="pt-BR" b="1" dirty="0"/>
              <a:t>ꓵ</a:t>
            </a:r>
            <a:r>
              <a:rPr lang="pt-BR" dirty="0"/>
              <a:t> “Confirmado” = ø e </a:t>
            </a:r>
            <a:r>
              <a:rPr lang="en-US" i="1" dirty="0"/>
              <a:t>P</a:t>
            </a:r>
            <a:r>
              <a:rPr lang="en-US" dirty="0"/>
              <a:t>(“</a:t>
            </a:r>
            <a:r>
              <a:rPr lang="en-US" i="1" dirty="0" err="1"/>
              <a:t>Descartado</a:t>
            </a:r>
            <a:r>
              <a:rPr lang="en-US" i="1" dirty="0"/>
              <a:t>”</a:t>
            </a:r>
            <a:r>
              <a:rPr lang="pt-BR" b="1" dirty="0"/>
              <a:t> ꓵ</a:t>
            </a:r>
            <a:r>
              <a:rPr lang="en-US" dirty="0"/>
              <a:t> “</a:t>
            </a:r>
            <a:r>
              <a:rPr lang="en-US" i="1" dirty="0" err="1"/>
              <a:t>Confirmado</a:t>
            </a:r>
            <a:r>
              <a:rPr lang="en-US" i="1" dirty="0"/>
              <a:t>”</a:t>
            </a:r>
            <a:r>
              <a:rPr lang="en-US" dirty="0"/>
              <a:t>) = 0.</a:t>
            </a:r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406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3F26A-C372-4303-A4B0-66505885B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00179-20ED-441A-82A8-DA9DFF0CC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 &lt;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) &lt; 1</a:t>
            </a:r>
          </a:p>
          <a:p>
            <a:r>
              <a:rPr lang="en-US" i="1" dirty="0"/>
              <a:t>P</a:t>
            </a:r>
            <a:r>
              <a:rPr lang="en-US" dirty="0"/>
              <a:t>(</a:t>
            </a:r>
            <a:r>
              <a:rPr lang="el-GR" dirty="0"/>
              <a:t>Ω) = 1</a:t>
            </a:r>
            <a:endParaRPr lang="pt-BR" dirty="0"/>
          </a:p>
          <a:p>
            <a:r>
              <a:rPr lang="en-US" i="1" dirty="0"/>
              <a:t>P</a:t>
            </a:r>
            <a:r>
              <a:rPr lang="en-US" dirty="0"/>
              <a:t>(ø) = 0</a:t>
            </a:r>
          </a:p>
          <a:p>
            <a:r>
              <a:rPr lang="pt-BR" dirty="0"/>
              <a:t>P(A </a:t>
            </a:r>
            <a:r>
              <a:rPr lang="pt-BR" b="1" dirty="0"/>
              <a:t>ꓴ</a:t>
            </a:r>
            <a:r>
              <a:rPr lang="pt-BR" dirty="0"/>
              <a:t> H) = P(A) + P(H) – P(A </a:t>
            </a:r>
            <a:r>
              <a:rPr lang="pt-BR" b="1" dirty="0"/>
              <a:t>ꓵ</a:t>
            </a:r>
            <a:r>
              <a:rPr lang="pt-BR" dirty="0"/>
              <a:t> H) </a:t>
            </a:r>
          </a:p>
          <a:p>
            <a:r>
              <a:rPr lang="pt-BR" dirty="0"/>
              <a:t>P(A </a:t>
            </a:r>
            <a:r>
              <a:rPr lang="pt-BR" b="1" dirty="0"/>
              <a:t>ꓴ</a:t>
            </a:r>
            <a:r>
              <a:rPr lang="pt-BR" dirty="0"/>
              <a:t> H) = P(A) + P(H) 		(Para eventos mutuamente exclusivos)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769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93CF6-874F-4F59-B3DD-D31F329F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86" y="212271"/>
            <a:ext cx="10515600" cy="890588"/>
          </a:xfrm>
        </p:spPr>
        <p:txBody>
          <a:bodyPr/>
          <a:lstStyle/>
          <a:p>
            <a:r>
              <a:rPr lang="pt-BR" dirty="0"/>
              <a:t>Propriedades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5B1BD3-3DF7-4C59-B9F7-6604FDF799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9229" y="1453243"/>
                <a:ext cx="11658599" cy="519248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sz="2400" dirty="0"/>
                  <a:t>Suponha, agora, que estejamos somente interessados em saber se um indivíduo escolhido ao acaso está </a:t>
                </a:r>
                <a:r>
                  <a:rPr lang="pt-BR" sz="2400" b="1" dirty="0"/>
                  <a:t>Confirmado</a:t>
                </a:r>
                <a:r>
                  <a:rPr lang="pt-BR" sz="2400" dirty="0"/>
                  <a:t> ou Suspeito, não interessando saber se é é diabético ou não. </a:t>
                </a:r>
              </a:p>
              <a:p>
                <a:pPr marL="0" indent="0">
                  <a:buNone/>
                </a:pPr>
                <a:endParaRPr lang="pt-BR" sz="2400" i="1" dirty="0"/>
              </a:p>
              <a:p>
                <a:pPr marL="0" indent="0">
                  <a:buNone/>
                </a:pPr>
                <a:r>
                  <a:rPr lang="pt-BR" sz="2400" i="1" dirty="0"/>
                  <a:t>A = Descartado</a:t>
                </a:r>
              </a:p>
              <a:p>
                <a:pPr marL="0" indent="0">
                  <a:buNone/>
                </a:pPr>
                <a:r>
                  <a:rPr lang="pt-BR" sz="2400" i="1" dirty="0"/>
                  <a:t>B </a:t>
                </a:r>
                <a:r>
                  <a:rPr lang="pt-BR" sz="2400" dirty="0"/>
                  <a:t>= </a:t>
                </a:r>
                <a:r>
                  <a:rPr lang="pt-BR" sz="2400" i="1" dirty="0"/>
                  <a:t>Confirmado </a:t>
                </a:r>
                <a:r>
                  <a:rPr lang="pt-BR" sz="2400" b="1" dirty="0"/>
                  <a:t>ꓴ</a:t>
                </a:r>
                <a:r>
                  <a:rPr lang="pt-BR" sz="2400" dirty="0"/>
                  <a:t> </a:t>
                </a:r>
                <a:r>
                  <a:rPr lang="pt-BR" sz="2400" i="1" dirty="0"/>
                  <a:t>Suspeito</a:t>
                </a:r>
              </a:p>
              <a:p>
                <a:pPr marL="0" indent="0">
                  <a:buNone/>
                </a:pPr>
                <a:endParaRPr lang="pt-BR" sz="2400" dirty="0"/>
              </a:p>
              <a:p>
                <a:r>
                  <a:rPr lang="pt-BR" sz="2400" dirty="0"/>
                  <a:t>A</a:t>
                </a:r>
                <a:r>
                  <a:rPr lang="pt-BR" sz="2400" i="1" dirty="0"/>
                  <a:t> </a:t>
                </a:r>
                <a:r>
                  <a:rPr lang="pt-BR" sz="2400" b="1" dirty="0"/>
                  <a:t>ꓴ</a:t>
                </a:r>
                <a:r>
                  <a:rPr lang="pt-BR" sz="2400" dirty="0"/>
                  <a:t> </a:t>
                </a:r>
                <a:r>
                  <a:rPr lang="pt-BR" sz="2400" i="1" dirty="0"/>
                  <a:t>B </a:t>
                </a:r>
                <a:r>
                  <a:rPr lang="pt-BR" sz="2400" dirty="0"/>
                  <a:t>= Ω </a:t>
                </a:r>
              </a:p>
              <a:p>
                <a:r>
                  <a:rPr lang="pt-BR" sz="2400" i="1" dirty="0"/>
                  <a:t>A </a:t>
                </a:r>
                <a:r>
                  <a:rPr lang="pt-BR" sz="2400" b="1" dirty="0"/>
                  <a:t>ꓵ</a:t>
                </a:r>
                <a:r>
                  <a:rPr lang="pt-BR" sz="2400" dirty="0"/>
                  <a:t> </a:t>
                </a:r>
                <a:r>
                  <a:rPr lang="pt-BR" sz="2400" i="1" dirty="0"/>
                  <a:t>B </a:t>
                </a:r>
                <a:r>
                  <a:rPr lang="pt-BR" sz="2400" dirty="0"/>
                  <a:t>= ø</a:t>
                </a:r>
              </a:p>
              <a:p>
                <a:endParaRPr lang="pt-BR" sz="2400" dirty="0"/>
              </a:p>
              <a:p>
                <a:r>
                  <a:rPr lang="pt-BR" sz="2400" dirty="0"/>
                  <a:t>Dizemos que </a:t>
                </a:r>
                <a:r>
                  <a:rPr lang="pt-BR" sz="2400" i="1" dirty="0"/>
                  <a:t>A </a:t>
                </a:r>
                <a:r>
                  <a:rPr lang="pt-BR" sz="2400" dirty="0"/>
                  <a:t>e </a:t>
                </a:r>
                <a:r>
                  <a:rPr lang="pt-BR" sz="2400" i="1" dirty="0"/>
                  <a:t>B </a:t>
                </a:r>
                <a:r>
                  <a:rPr lang="pt-BR" sz="2400" dirty="0"/>
                  <a:t>são </a:t>
                </a:r>
                <a:r>
                  <a:rPr lang="pt-BR" sz="2400" i="1" dirty="0"/>
                  <a:t>complementares </a:t>
                </a:r>
                <a:r>
                  <a:rPr lang="pt-BR" sz="2400" dirty="0"/>
                  <a:t>e </a:t>
                </a:r>
              </a:p>
              <a:p>
                <a:pPr marL="0" indent="0">
                  <a:buNone/>
                </a:pPr>
                <a:r>
                  <a:rPr lang="pt-BR" sz="2400" i="1" dirty="0"/>
                  <a:t>P</a:t>
                </a:r>
                <a:r>
                  <a:rPr lang="pt-BR" sz="2400" dirty="0"/>
                  <a:t>(</a:t>
                </a:r>
                <a:r>
                  <a:rPr lang="pt-BR" sz="2400" i="1" dirty="0"/>
                  <a:t>A</a:t>
                </a:r>
                <a:r>
                  <a:rPr lang="pt-BR" sz="2400" dirty="0"/>
                  <a:t>) = 3014/5176,</a:t>
                </a:r>
              </a:p>
              <a:p>
                <a:pPr marL="0" indent="0">
                  <a:buNone/>
                </a:pPr>
                <a:r>
                  <a:rPr lang="pt-BR" sz="2400" i="1" dirty="0"/>
                  <a:t>P</a:t>
                </a:r>
                <a:r>
                  <a:rPr lang="pt-BR" sz="2400" dirty="0"/>
                  <a:t>(</a:t>
                </a:r>
                <a:r>
                  <a:rPr lang="pt-BR" sz="2400" i="1" dirty="0"/>
                  <a:t>B</a:t>
                </a:r>
                <a:r>
                  <a:rPr lang="pt-BR" sz="2400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>
                            <a:latin typeface="Cambria Math" panose="02040503050406030204" pitchFamily="18" charset="0"/>
                          </a:rPr>
                          <m:t>1292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2400" dirty="0"/>
                          <m:t>5176</m:t>
                        </m:r>
                      </m:den>
                    </m:f>
                  </m:oMath>
                </a14:m>
                <a:r>
                  <a:rPr lang="pt-BR" sz="240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2400" b="0" i="0" dirty="0" smtClean="0"/>
                          <m:t>870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2400" dirty="0"/>
                          <m:t>5176</m:t>
                        </m:r>
                      </m:den>
                    </m:f>
                    <m:r>
                      <a:rPr lang="pt-BR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2400" b="0" i="0" dirty="0" smtClean="0"/>
                          <m:t>2162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2400" dirty="0"/>
                          <m:t>5176</m:t>
                        </m:r>
                      </m:den>
                    </m:f>
                    <m:r>
                      <a:rPr lang="pt-BR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400" dirty="0"/>
                  <a:t>, </a:t>
                </a:r>
              </a:p>
              <a:p>
                <a:pPr marL="0" indent="0">
                  <a:buNone/>
                </a:pPr>
                <a:r>
                  <a:rPr lang="pt-BR" sz="2400" i="1" dirty="0"/>
                  <a:t>P</a:t>
                </a:r>
                <a:r>
                  <a:rPr lang="pt-BR" sz="2400" dirty="0"/>
                  <a:t>(</a:t>
                </a:r>
                <a:r>
                  <a:rPr lang="pt-BR" sz="2400" i="1" dirty="0"/>
                  <a:t>A</a:t>
                </a:r>
                <a:r>
                  <a:rPr lang="pt-BR" sz="2400" dirty="0"/>
                  <a:t>) + </a:t>
                </a:r>
                <a:r>
                  <a:rPr lang="pt-BR" sz="2400" i="1" dirty="0"/>
                  <a:t>P</a:t>
                </a:r>
                <a:r>
                  <a:rPr lang="pt-BR" sz="2400" dirty="0"/>
                  <a:t>(</a:t>
                </a:r>
                <a:r>
                  <a:rPr lang="pt-BR" sz="2400" i="1" dirty="0"/>
                  <a:t>B</a:t>
                </a:r>
                <a:r>
                  <a:rPr lang="pt-BR" sz="2400" dirty="0"/>
                  <a:t>) = 1.</a:t>
                </a:r>
              </a:p>
              <a:p>
                <a:endParaRPr lang="pt-BR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5B1BD3-3DF7-4C59-B9F7-6604FDF799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9229" y="1453243"/>
                <a:ext cx="11658599" cy="5192486"/>
              </a:xfrm>
              <a:blipFill>
                <a:blip r:embed="rId2"/>
                <a:stretch>
                  <a:fillRect l="-680" t="-1878" b="-12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CC0EF4A-BE7C-43B9-96FB-F2C2E73DFFBB}"/>
              </a:ext>
            </a:extLst>
          </p:cNvPr>
          <p:cNvSpPr txBox="1">
            <a:spLocks/>
          </p:cNvSpPr>
          <p:nvPr/>
        </p:nvSpPr>
        <p:spPr>
          <a:xfrm>
            <a:off x="7609115" y="3037112"/>
            <a:ext cx="3690256" cy="26125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dirty="0"/>
              <a:t>Ω</a:t>
            </a:r>
            <a:r>
              <a:rPr lang="pt-BR" dirty="0"/>
              <a:t> = {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         ω1 = (</a:t>
            </a:r>
            <a:r>
              <a:rPr lang="pt-BR" i="1" dirty="0"/>
              <a:t>Confirmado</a:t>
            </a:r>
            <a:r>
              <a:rPr lang="pt-BR" dirty="0"/>
              <a:t>) 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         ω2 = (</a:t>
            </a:r>
            <a:r>
              <a:rPr lang="pt-BR" i="1" dirty="0"/>
              <a:t>Descartado</a:t>
            </a:r>
            <a:r>
              <a:rPr lang="pt-BR" dirty="0"/>
              <a:t>) ,</a:t>
            </a:r>
          </a:p>
          <a:p>
            <a:pPr marL="0" indent="0">
              <a:buNone/>
            </a:pPr>
            <a:r>
              <a:rPr lang="pt-BR" dirty="0"/>
              <a:t>         ω3 = (</a:t>
            </a:r>
            <a:r>
              <a:rPr lang="pt-BR" i="1" dirty="0"/>
              <a:t>Suspeito</a:t>
            </a:r>
            <a:r>
              <a:rPr lang="pt-BR" dirty="0"/>
              <a:t>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719265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FF402-1139-44F3-A9FD-CCA611C56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8533A1-6CD5-43B7-83A9-30FC587A5A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De modo geral, vamos indicar por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pt-BR" i="1" dirty="0"/>
                  <a:t> </a:t>
                </a:r>
                <a:r>
                  <a:rPr lang="pt-BR" dirty="0"/>
                  <a:t>o complementar de um evento qualquer </a:t>
                </a:r>
                <a:r>
                  <a:rPr lang="pt-BR" i="1" dirty="0"/>
                  <a:t>A</a:t>
                </a:r>
                <a:r>
                  <a:rPr lang="pt-BR" dirty="0"/>
                  <a:t>, e </a:t>
                </a:r>
                <a:r>
                  <a:rPr lang="en-US" dirty="0" err="1"/>
                  <a:t>teremos</a:t>
                </a:r>
                <a:r>
                  <a:rPr lang="en-US" dirty="0"/>
                  <a:t> </a:t>
                </a:r>
                <a:r>
                  <a:rPr lang="en-US" dirty="0" err="1"/>
                  <a:t>então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:r>
                  <a:rPr lang="en-US" i="1" dirty="0"/>
                  <a:t>P</a:t>
                </a:r>
                <a:r>
                  <a:rPr lang="en-US" dirty="0"/>
                  <a:t>(</a:t>
                </a:r>
                <a:r>
                  <a:rPr lang="en-US" i="1" dirty="0"/>
                  <a:t>A</a:t>
                </a:r>
                <a:r>
                  <a:rPr lang="en-US" dirty="0"/>
                  <a:t>) + </a:t>
                </a:r>
                <a:r>
                  <a:rPr lang="en-US" i="1" dirty="0"/>
                  <a:t>P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pt-BR" i="1" dirty="0"/>
                  <a:t> </a:t>
                </a:r>
                <a:r>
                  <a:rPr lang="en-US" dirty="0"/>
                  <a:t>) = 1</a:t>
                </a:r>
              </a:p>
              <a:p>
                <a:r>
                  <a:rPr lang="en-US" dirty="0" err="1"/>
                  <a:t>Outras</a:t>
                </a:r>
                <a:r>
                  <a:rPr lang="en-US" dirty="0"/>
                  <a:t> </a:t>
                </a:r>
                <a:r>
                  <a:rPr lang="en-US" dirty="0" err="1"/>
                  <a:t>propriedades</a:t>
                </a:r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8533A1-6CD5-43B7-83A9-30FC587A5A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1FF42EA-2BC3-4FE6-BC1A-278240FA9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823541"/>
            <a:ext cx="10416646" cy="166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806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5B12A-2657-44A2-A34E-F9D515D8D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C08C75-49B1-4C76-B581-692C9D7F0F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/>
                  <a:t>De forma geral:</a:t>
                </a:r>
              </a:p>
              <a:p>
                <a:endParaRPr lang="pt-BR" dirty="0"/>
              </a:p>
              <a:p>
                <a:pPr lvl="1"/>
                <a:r>
                  <a:rPr lang="pt-BR" dirty="0"/>
                  <a:t>Para </a:t>
                </a:r>
                <a:r>
                  <a:rPr lang="pt-BR" b="1" dirty="0"/>
                  <a:t>um espaço amostral finito</a:t>
                </a:r>
                <a:r>
                  <a:rPr lang="pt-BR" dirty="0"/>
                  <a:t>, Ω = {ω1, ..., ω</a:t>
                </a:r>
                <a:r>
                  <a:rPr lang="pt-BR" i="1" dirty="0"/>
                  <a:t>n</a:t>
                </a:r>
                <a:r>
                  <a:rPr lang="pt-BR" dirty="0"/>
                  <a:t>}, </a:t>
                </a:r>
              </a:p>
              <a:p>
                <a:pPr lvl="1"/>
                <a:endParaRPr lang="pt-BR" dirty="0"/>
              </a:p>
              <a:p>
                <a:pPr lvl="1"/>
                <a:r>
                  <a:rPr lang="pt-BR" dirty="0"/>
                  <a:t>Em que todos os pontos têm a </a:t>
                </a:r>
                <a:r>
                  <a:rPr lang="pt-BR" b="1" dirty="0"/>
                  <a:t>mesma</a:t>
                </a:r>
                <a:r>
                  <a:rPr lang="pt-BR" dirty="0"/>
                  <a:t> </a:t>
                </a:r>
                <a:r>
                  <a:rPr lang="pt-BR" b="1" dirty="0"/>
                  <a:t>probabilidade</a:t>
                </a:r>
                <a:r>
                  <a:rPr lang="pt-BR" dirty="0"/>
                  <a:t> 1/</a:t>
                </a:r>
                <a:r>
                  <a:rPr lang="pt-BR" i="1" dirty="0"/>
                  <a:t>n</a:t>
                </a:r>
              </a:p>
              <a:p>
                <a:pPr lvl="1"/>
                <a:endParaRPr lang="pt-BR" i="1" dirty="0"/>
              </a:p>
              <a:p>
                <a:pPr lvl="1"/>
                <a:r>
                  <a:rPr lang="pt-BR" i="1" dirty="0"/>
                  <a:t>S</a:t>
                </a:r>
                <a:r>
                  <a:rPr lang="pt-BR" dirty="0"/>
                  <a:t>e </a:t>
                </a:r>
                <a:r>
                  <a:rPr lang="pt-BR" i="1" dirty="0"/>
                  <a:t>A </a:t>
                </a:r>
                <a:r>
                  <a:rPr lang="pt-BR" dirty="0"/>
                  <a:t>for um </a:t>
                </a:r>
                <a:r>
                  <a:rPr lang="pt-BR" b="1" dirty="0"/>
                  <a:t>evento</a:t>
                </a:r>
                <a:r>
                  <a:rPr lang="pt-BR" dirty="0"/>
                  <a:t> contendo </a:t>
                </a:r>
                <a:r>
                  <a:rPr lang="pt-BR" b="1" i="1" dirty="0"/>
                  <a:t>m</a:t>
                </a:r>
                <a:r>
                  <a:rPr lang="pt-BR" i="1" dirty="0"/>
                  <a:t> </a:t>
                </a:r>
                <a:r>
                  <a:rPr lang="pt-BR" b="1" dirty="0"/>
                  <a:t>pontos</a:t>
                </a:r>
                <a:r>
                  <a:rPr lang="pt-BR" dirty="0"/>
                  <a:t> </a:t>
                </a:r>
                <a:r>
                  <a:rPr lang="pt-BR" b="1" dirty="0"/>
                  <a:t>amostrais</a:t>
                </a:r>
                <a:r>
                  <a:rPr lang="pt-BR" dirty="0"/>
                  <a:t>, então:</a:t>
                </a:r>
              </a:p>
              <a:p>
                <a:pPr algn="ctr"/>
                <a:endParaRPr lang="pt-BR" dirty="0"/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P(</a:t>
                </a:r>
                <a:r>
                  <a:rPr lang="en-US" i="1" dirty="0">
                    <a:solidFill>
                      <a:schemeClr val="accent1">
                        <a:lumMod val="75000"/>
                      </a:schemeClr>
                    </a:solidFill>
                  </a:rPr>
                  <a:t>A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pt-BR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C08C75-49B1-4C76-B581-692C9D7F0F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2655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A890E-CAAB-48D5-B92D-898F5F1A3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09D77-7A23-4E72-A53B-B8DB2EA9C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Princípio </a:t>
            </a:r>
            <a:r>
              <a:rPr lang="pt-BR" b="1" i="1" u="sng" dirty="0"/>
              <a:t>multiplicativo</a:t>
            </a:r>
            <a:r>
              <a:rPr lang="pt-BR" dirty="0"/>
              <a:t>: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Se uma tarefa pode ser executada em duas etapas, a primeira podendo ser realizada de </a:t>
            </a:r>
            <a:r>
              <a:rPr lang="pt-BR" b="1" i="1" dirty="0"/>
              <a:t>p</a:t>
            </a:r>
            <a:r>
              <a:rPr lang="pt-BR" i="1" dirty="0"/>
              <a:t> </a:t>
            </a:r>
            <a:r>
              <a:rPr lang="pt-BR" dirty="0"/>
              <a:t>maneiras e a segunda de </a:t>
            </a:r>
            <a:r>
              <a:rPr lang="pt-BR" b="1" i="1" dirty="0"/>
              <a:t>q</a:t>
            </a:r>
            <a:r>
              <a:rPr lang="pt-BR" i="1" dirty="0"/>
              <a:t> </a:t>
            </a:r>
            <a:r>
              <a:rPr lang="pt-BR" dirty="0"/>
              <a:t>maneiras, então as duas podem ser realizadas simultaneamente de </a:t>
            </a:r>
            <a:r>
              <a:rPr lang="pt-BR" b="1" i="1" dirty="0"/>
              <a:t>pq</a:t>
            </a:r>
            <a:r>
              <a:rPr lang="pt-BR" i="1" dirty="0"/>
              <a:t> </a:t>
            </a:r>
            <a:r>
              <a:rPr lang="pt-BR" dirty="0"/>
              <a:t>maneiras.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Esse é o chamado </a:t>
            </a:r>
            <a:r>
              <a:rPr lang="pt-BR" b="1" i="1" dirty="0"/>
              <a:t>princípio multiplicativo</a:t>
            </a:r>
            <a:r>
              <a:rPr lang="pt-B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994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40457-BE3B-43B0-8A63-86A11BD47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400BA-D7E7-46D9-A995-28B02B37D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03575"/>
          </a:xfrm>
        </p:spPr>
        <p:txBody>
          <a:bodyPr>
            <a:normAutofit/>
          </a:bodyPr>
          <a:lstStyle/>
          <a:p>
            <a:r>
              <a:rPr lang="pt-BR" dirty="0"/>
              <a:t>Introdução</a:t>
            </a:r>
          </a:p>
          <a:p>
            <a:r>
              <a:rPr lang="pt-BR" dirty="0"/>
              <a:t>Propriedades</a:t>
            </a:r>
          </a:p>
          <a:p>
            <a:r>
              <a:rPr lang="pt-BR" dirty="0"/>
              <a:t>Probabilidade Condicional e Independência</a:t>
            </a:r>
          </a:p>
          <a:p>
            <a:r>
              <a:rPr lang="pt-BR" dirty="0"/>
              <a:t>Teorema de Bayes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468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24A10-F065-4C86-8E61-1F9D4B4E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BC69A-B8FF-4E7B-8A74-F1C4D6A00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901"/>
            <a:ext cx="10515600" cy="3739242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endParaRPr lang="pt-BR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0" indent="0" algn="l">
              <a:buNone/>
            </a:pPr>
            <a:r>
              <a:rPr lang="pt-BR" b="0" i="0" dirty="0">
                <a:solidFill>
                  <a:srgbClr val="292929"/>
                </a:solidFill>
                <a:effectLst/>
                <a:latin typeface="source-serif-pro"/>
              </a:rPr>
              <a:t>Tenho 4 calças e 3 camisetas. De quantas formas diferentes posso me vestir para ir ao cinema?</a:t>
            </a:r>
          </a:p>
          <a:p>
            <a:pPr marL="0" indent="0" algn="l">
              <a:buNone/>
            </a:pPr>
            <a:endParaRPr lang="pt-BR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algn="l"/>
            <a:r>
              <a:rPr lang="pt-BR" b="1" i="0" dirty="0">
                <a:solidFill>
                  <a:srgbClr val="292929"/>
                </a:solidFill>
                <a:effectLst/>
                <a:latin typeface="source-serif-pro"/>
              </a:rPr>
              <a:t>Solução:</a:t>
            </a:r>
            <a:endParaRPr lang="pt-BR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lvl="1"/>
            <a:r>
              <a:rPr lang="pt-BR" b="0" i="0" dirty="0">
                <a:solidFill>
                  <a:srgbClr val="292929"/>
                </a:solidFill>
                <a:effectLst/>
                <a:latin typeface="source-serif-pro"/>
              </a:rPr>
              <a:t>Tenho 4 possibilidades para calças e 3 possibilidades para camisetas, também podemos dizer que para cada possibilidade de calça terei 3 possibilidades de camisetas. Assim, podemos concluir que o total de possibilidades de me vestir para ir ao cinema e 4. 3 = 12 possibilidades.</a:t>
            </a:r>
          </a:p>
        </p:txBody>
      </p:sp>
    </p:spTree>
    <p:extLst>
      <p:ext uri="{BB962C8B-B14F-4D97-AF65-F5344CB8AC3E}">
        <p14:creationId xmlns:p14="http://schemas.microsoft.com/office/powerpoint/2010/main" val="1199421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29BD9-3C62-445A-B071-898CA78CD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Probabilidade</a:t>
            </a:r>
            <a:r>
              <a:rPr lang="en-US" dirty="0"/>
              <a:t> </a:t>
            </a:r>
            <a:r>
              <a:rPr lang="en-US" dirty="0" err="1"/>
              <a:t>Condicional</a:t>
            </a:r>
            <a:r>
              <a:rPr lang="en-US" dirty="0"/>
              <a:t> e </a:t>
            </a:r>
            <a:r>
              <a:rPr lang="en-US" dirty="0" err="1"/>
              <a:t>Independência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0DE6B-A2C9-4824-B944-8A6EA72E4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25989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Voltando ao exemplo anterior, dado que um indivíduo, escolhido ao acaso, seja diabético, a probabilidade de que seja confirmado com COVID-19 é 572/1679.</a:t>
            </a:r>
          </a:p>
          <a:p>
            <a:endParaRPr lang="pt-BR" dirty="0"/>
          </a:p>
          <a:p>
            <a:r>
              <a:rPr lang="pt-BR" dirty="0"/>
              <a:t>Isso porque, do total de 1679 indivíduos que são diabéticos, 572 foram confirmados com COVID-19. Escrevemos:</a:t>
            </a:r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b="1" dirty="0"/>
              <a:t>P(Confirmado|SIM) = 572/1679 = 0,34</a:t>
            </a:r>
          </a:p>
          <a:p>
            <a:pPr marL="0" indent="0" algn="ctr">
              <a:buNone/>
            </a:pPr>
            <a:r>
              <a:rPr lang="pt-BR" b="1" dirty="0"/>
              <a:t>P(Confirmado) = 1292/5176 = 0,25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1ED20F-520C-4E15-B467-E4885A924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705" y="5161289"/>
            <a:ext cx="7962066" cy="159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523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0B25B-D1DD-402F-9E28-4D7DCA86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Probabilidade</a:t>
            </a:r>
            <a:r>
              <a:rPr lang="en-US" b="1" dirty="0"/>
              <a:t> </a:t>
            </a:r>
            <a:r>
              <a:rPr lang="en-US" b="1" dirty="0" err="1"/>
              <a:t>Condicional</a:t>
            </a:r>
            <a:r>
              <a:rPr lang="en-US" b="1" dirty="0"/>
              <a:t> e </a:t>
            </a:r>
            <a:r>
              <a:rPr lang="en-US" b="1" dirty="0" err="1"/>
              <a:t>Independência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ED2A1-0358-4AD8-9508-5F927CFAE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dois eventos quaisquer A e B, sendo P(B) &gt; 0, definimos a probabilidade condicional de A dado B, P(A|B), como sendo: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41FED-53D5-4479-914B-F3483933F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320" y="3804557"/>
            <a:ext cx="4177899" cy="120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233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50C05-30F1-42DC-BB0C-E3E2DBFC4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Probabilidade</a:t>
            </a:r>
            <a:r>
              <a:rPr lang="en-US" b="1" dirty="0"/>
              <a:t> </a:t>
            </a:r>
            <a:r>
              <a:rPr lang="en-US" b="1" dirty="0" err="1"/>
              <a:t>Condicional</a:t>
            </a:r>
            <a:r>
              <a:rPr lang="en-US" b="1" dirty="0"/>
              <a:t> e </a:t>
            </a:r>
            <a:r>
              <a:rPr lang="en-US" b="1" dirty="0" err="1"/>
              <a:t>Independência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A28938-1F8D-4D6E-9AD6-B10EEAF57A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pt-BR" dirty="0"/>
                  <a:t>P(A) = P(Confirmado) = 1292/5176, é a probabilidade à </a:t>
                </a:r>
                <a:r>
                  <a:rPr lang="pt-BR" b="1" i="1" dirty="0"/>
                  <a:t>priori</a:t>
                </a:r>
                <a:r>
                  <a:rPr lang="pt-BR" dirty="0"/>
                  <a:t> de A </a:t>
                </a:r>
              </a:p>
              <a:p>
                <a:endParaRPr lang="pt-BR" dirty="0"/>
              </a:p>
              <a:p>
                <a:r>
                  <a:rPr lang="pt-BR" dirty="0"/>
                  <a:t>P(A|B) = P(Confirmado| SIM) = 572/1679 probabilidade a </a:t>
                </a:r>
                <a:r>
                  <a:rPr lang="pt-BR" b="1" i="1" dirty="0"/>
                  <a:t>posteriori</a:t>
                </a:r>
                <a:r>
                  <a:rPr lang="pt-BR" dirty="0"/>
                  <a:t> </a:t>
                </a:r>
              </a:p>
              <a:p>
                <a:endParaRPr lang="pt-BR" dirty="0"/>
              </a:p>
              <a:p>
                <a:r>
                  <a:rPr lang="pt-BR" dirty="0"/>
                  <a:t>Regra do produto de probabilidades:</a:t>
                </a:r>
              </a:p>
              <a:p>
                <a:pPr marL="0" indent="0" algn="ctr">
                  <a:buNone/>
                </a:pPr>
                <a:r>
                  <a:rPr lang="pt-BR" dirty="0"/>
                  <a:t>P(A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b="1" dirty="0"/>
                      <m:t>ꓵ</m:t>
                    </m:r>
                  </m:oMath>
                </a14:m>
                <a:r>
                  <a:rPr lang="pt-BR" dirty="0"/>
                  <a:t> B) = P(B) P (A|B)</a:t>
                </a:r>
              </a:p>
              <a:p>
                <a:pPr marL="0" indent="0" algn="ctr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Se A e B são independentes, então:</a:t>
                </a:r>
              </a:p>
              <a:p>
                <a:pPr marL="0" indent="0" algn="ctr">
                  <a:buNone/>
                </a:pPr>
                <a:r>
                  <a:rPr lang="en-US" i="1" dirty="0"/>
                  <a:t>P</a:t>
                </a:r>
                <a:r>
                  <a:rPr lang="en-US" dirty="0"/>
                  <a:t>(</a:t>
                </a:r>
                <a:r>
                  <a:rPr lang="en-US" i="1" dirty="0"/>
                  <a:t>A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b="1" dirty="0"/>
                      <m:t>ꓵ</m:t>
                    </m:r>
                    <m:r>
                      <a:rPr lang="pt-BR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/>
                  <a:t>B</a:t>
                </a:r>
                <a:r>
                  <a:rPr lang="en-US" dirty="0"/>
                  <a:t>) = </a:t>
                </a:r>
                <a:r>
                  <a:rPr lang="en-US" i="1" dirty="0"/>
                  <a:t>P</a:t>
                </a:r>
                <a:r>
                  <a:rPr lang="en-US" dirty="0"/>
                  <a:t>(</a:t>
                </a:r>
                <a:r>
                  <a:rPr lang="en-US" i="1" dirty="0"/>
                  <a:t>A</a:t>
                </a:r>
                <a:r>
                  <a:rPr lang="en-US" dirty="0"/>
                  <a:t>) </a:t>
                </a:r>
                <a:r>
                  <a:rPr lang="en-US" i="1" dirty="0"/>
                  <a:t>P</a:t>
                </a:r>
                <a:r>
                  <a:rPr lang="en-US" dirty="0"/>
                  <a:t>(</a:t>
                </a:r>
                <a:r>
                  <a:rPr lang="en-US" i="1" dirty="0"/>
                  <a:t>B</a:t>
                </a:r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A28938-1F8D-4D6E-9AD6-B10EEAF57A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4322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3F26A-C372-4303-A4B0-66505885B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000179-20ED-441A-82A8-DA9DFF0CCD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0 &lt; </a:t>
                </a:r>
                <a:r>
                  <a:rPr lang="en-US" i="1" dirty="0"/>
                  <a:t>P</a:t>
                </a:r>
                <a:r>
                  <a:rPr lang="en-US" dirty="0"/>
                  <a:t>(</a:t>
                </a:r>
                <a:r>
                  <a:rPr lang="en-US" i="1" dirty="0"/>
                  <a:t>A</a:t>
                </a:r>
                <a:r>
                  <a:rPr lang="en-US" dirty="0"/>
                  <a:t>) &lt; 1</a:t>
                </a:r>
              </a:p>
              <a:p>
                <a:r>
                  <a:rPr lang="en-US" i="1" dirty="0"/>
                  <a:t>P</a:t>
                </a:r>
                <a:r>
                  <a:rPr lang="en-US" dirty="0"/>
                  <a:t>(</a:t>
                </a:r>
                <a:r>
                  <a:rPr lang="el-GR" dirty="0"/>
                  <a:t>Ω) = 1</a:t>
                </a:r>
                <a:endParaRPr lang="pt-BR" dirty="0"/>
              </a:p>
              <a:p>
                <a:r>
                  <a:rPr lang="en-US" i="1" dirty="0"/>
                  <a:t>P</a:t>
                </a:r>
                <a:r>
                  <a:rPr lang="en-US" dirty="0"/>
                  <a:t>(ø) = 0</a:t>
                </a:r>
              </a:p>
              <a:p>
                <a:r>
                  <a:rPr lang="pt-BR" dirty="0"/>
                  <a:t>P(A </a:t>
                </a:r>
                <a:r>
                  <a:rPr lang="pt-BR" b="1" dirty="0"/>
                  <a:t>ꓴ</a:t>
                </a:r>
                <a:r>
                  <a:rPr lang="pt-BR" dirty="0"/>
                  <a:t> B) = P(A) + P(B) – P(A </a:t>
                </a:r>
                <a:r>
                  <a:rPr lang="pt-BR" b="1" dirty="0"/>
                  <a:t>ꓵ</a:t>
                </a:r>
                <a:r>
                  <a:rPr lang="pt-BR" dirty="0"/>
                  <a:t> B) </a:t>
                </a:r>
              </a:p>
              <a:p>
                <a:r>
                  <a:rPr lang="pt-BR" dirty="0"/>
                  <a:t>P(A </a:t>
                </a:r>
                <a:r>
                  <a:rPr lang="pt-BR" b="1" dirty="0"/>
                  <a:t>ꓴ</a:t>
                </a:r>
                <a:r>
                  <a:rPr lang="pt-BR" dirty="0"/>
                  <a:t> B) = P(A) + P(B) 		(Para eventos mutuamente exclusivos)</a:t>
                </a:r>
              </a:p>
              <a:p>
                <a:r>
                  <a:rPr lang="en-US" dirty="0"/>
                  <a:t>P(</a:t>
                </a:r>
                <a:r>
                  <a:rPr lang="en-US" i="1" dirty="0"/>
                  <a:t>A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P(A|B)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dirty="0"/>
                          <m:t>P</m:t>
                        </m:r>
                        <m:r>
                          <m:rPr>
                            <m:nor/>
                          </m:rPr>
                          <a:rPr lang="pt-BR" dirty="0"/>
                          <m:t>(</m:t>
                        </m:r>
                        <m:r>
                          <m:rPr>
                            <m:nor/>
                          </m:rPr>
                          <a:rPr lang="pt-BR" dirty="0"/>
                          <m:t>A</m:t>
                        </m:r>
                        <m:r>
                          <m:rPr>
                            <m:nor/>
                          </m:rPr>
                          <a:rPr lang="pt-BR" dirty="0"/>
                          <m:t> </m:t>
                        </m:r>
                        <m:r>
                          <m:rPr>
                            <m:nor/>
                          </m:rPr>
                          <a:rPr lang="pt-BR" b="1" dirty="0"/>
                          <m:t>ꓵ</m:t>
                        </m:r>
                        <m:r>
                          <m:rPr>
                            <m:nor/>
                          </m:rPr>
                          <a:rPr lang="pt-BR" dirty="0"/>
                          <m:t> </m:t>
                        </m:r>
                        <m:r>
                          <m:rPr>
                            <m:nor/>
                          </m:rPr>
                          <a:rPr lang="pt-BR" b="0" i="0" dirty="0" smtClean="0"/>
                          <m:t>B</m:t>
                        </m:r>
                        <m:r>
                          <m:rPr>
                            <m:nor/>
                          </m:rPr>
                          <a:rPr lang="pt-BR" dirty="0"/>
                          <m:t>)</m:t>
                        </m:r>
                      </m:num>
                      <m:den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pt-BR" dirty="0"/>
                  <a:t>P(A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b="1" dirty="0"/>
                      <m:t>ꓵ</m:t>
                    </m:r>
                  </m:oMath>
                </a14:m>
                <a:r>
                  <a:rPr lang="pt-BR" dirty="0"/>
                  <a:t> B) = P(B) P (A|B)</a:t>
                </a:r>
              </a:p>
              <a:p>
                <a:r>
                  <a:rPr lang="en-US" i="1" dirty="0"/>
                  <a:t>P</a:t>
                </a:r>
                <a:r>
                  <a:rPr lang="en-US" dirty="0"/>
                  <a:t>(</a:t>
                </a:r>
                <a:r>
                  <a:rPr lang="en-US" i="1" dirty="0"/>
                  <a:t>A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b="1" dirty="0"/>
                      <m:t>ꓵ</m:t>
                    </m:r>
                    <m:r>
                      <a:rPr lang="pt-BR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/>
                  <a:t>B</a:t>
                </a:r>
                <a:r>
                  <a:rPr lang="en-US" dirty="0"/>
                  <a:t>) = </a:t>
                </a:r>
                <a:r>
                  <a:rPr lang="en-US" i="1" dirty="0"/>
                  <a:t>P</a:t>
                </a:r>
                <a:r>
                  <a:rPr lang="en-US" dirty="0"/>
                  <a:t>(</a:t>
                </a:r>
                <a:r>
                  <a:rPr lang="en-US" i="1" dirty="0"/>
                  <a:t>A</a:t>
                </a:r>
                <a:r>
                  <a:rPr lang="en-US" dirty="0"/>
                  <a:t>) </a:t>
                </a:r>
                <a:r>
                  <a:rPr lang="en-US" i="1" dirty="0"/>
                  <a:t>P</a:t>
                </a:r>
                <a:r>
                  <a:rPr lang="en-US" dirty="0"/>
                  <a:t>(</a:t>
                </a:r>
                <a:r>
                  <a:rPr lang="en-US" i="1" dirty="0"/>
                  <a:t>B</a:t>
                </a:r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000179-20ED-441A-82A8-DA9DFF0CCD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801" b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32763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F7564-3D44-45AC-8961-E52AE4A8F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Teorema</a:t>
            </a:r>
            <a:r>
              <a:rPr lang="en-US" dirty="0"/>
              <a:t> de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D177B-7D2A-42A5-B834-7FF0CA2AD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das relações mais importantes envolvendo probabilidades condicionais é dada pelo </a:t>
            </a:r>
            <a:r>
              <a:rPr lang="pt-BR" b="1" u="sng" dirty="0"/>
              <a:t>Teorema de Bayes</a:t>
            </a:r>
            <a:r>
              <a:rPr lang="pt-BR" dirty="0"/>
              <a:t>. A versão mais simples desse teorema é: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3523B7-F2A3-48EF-95B7-CFCC0B54E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405" y="3925094"/>
            <a:ext cx="7139098" cy="121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3973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324E2-EBBC-4404-8669-4A167F42C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Teorema</a:t>
            </a:r>
            <a:r>
              <a:rPr lang="en-US" dirty="0"/>
              <a:t> de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55349-6CAF-4843-A3B9-0DAAB9994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Exemplo: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Para selecionar seus funcionários, uma empresa oferece aos candidatos um curso de treinamento. No final do curso, eles são submetidos a uma prova e 25% são classificados como bons (B), 50% como médios (M) e os restantes 25% como fracos (F). </a:t>
            </a:r>
          </a:p>
          <a:p>
            <a:pPr marL="0" indent="0">
              <a:buNone/>
            </a:pPr>
            <a:r>
              <a:rPr lang="pt-BR" dirty="0"/>
              <a:t>Para facilitar a seleção, a empresa pretende substituir o treinamento por um teste contendo questões referentes a conhecimentos gerais e específicos. </a:t>
            </a:r>
          </a:p>
          <a:p>
            <a:pPr marL="0" indent="0">
              <a:buNone/>
            </a:pPr>
            <a:r>
              <a:rPr lang="pt-BR" dirty="0"/>
              <a:t>Para isso, gostaria de conhecer qual a probabilidade de um indivíduo aprovado (A) no teste ser considerado fraco, caso fizesse o curso. Em uma aplicação do curso, obtiveram-se as seguintes probabilidades condicionais:</a:t>
            </a:r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|</a:t>
            </a:r>
            <a:r>
              <a:rPr lang="en-US" i="1" dirty="0"/>
              <a:t>B</a:t>
            </a:r>
            <a:r>
              <a:rPr lang="en-US" dirty="0"/>
              <a:t>) = 0,80,	 </a:t>
            </a:r>
            <a:r>
              <a:rPr lang="en-US" i="1" dirty="0"/>
              <a:t>P 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|</a:t>
            </a:r>
            <a:r>
              <a:rPr lang="en-US" i="1" dirty="0"/>
              <a:t>M</a:t>
            </a:r>
            <a:r>
              <a:rPr lang="en-US" dirty="0"/>
              <a:t>) = 0,50,	 </a:t>
            </a:r>
            <a:r>
              <a:rPr lang="en-US" i="1" dirty="0"/>
              <a:t>P 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|</a:t>
            </a:r>
            <a:r>
              <a:rPr lang="en-US" i="1" dirty="0"/>
              <a:t>F </a:t>
            </a:r>
            <a:r>
              <a:rPr lang="en-US" dirty="0"/>
              <a:t>) = 0,20.</a:t>
            </a:r>
          </a:p>
        </p:txBody>
      </p:sp>
    </p:spTree>
    <p:extLst>
      <p:ext uri="{BB962C8B-B14F-4D97-AF65-F5344CB8AC3E}">
        <p14:creationId xmlns:p14="http://schemas.microsoft.com/office/powerpoint/2010/main" val="11718942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F918B-2D31-44E3-A49F-6F5F180D5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Teorema</a:t>
            </a:r>
            <a:r>
              <a:rPr lang="en-US" dirty="0"/>
              <a:t> de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2848A-548A-47C8-B51B-BBE317FF0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5431"/>
            <a:ext cx="10515600" cy="13255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P(A) = P(A|B)P(B) + P(A|M)P(M) + P(A|F)P(F) 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A5202B-6EED-40BC-9AA9-AC1128A8CAA8}"/>
              </a:ext>
            </a:extLst>
          </p:cNvPr>
          <p:cNvSpPr/>
          <p:nvPr/>
        </p:nvSpPr>
        <p:spPr>
          <a:xfrm>
            <a:off x="1061357" y="3962064"/>
            <a:ext cx="2890158" cy="17634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7A1F173-0D67-4318-AAC5-ACA156EC45BE}"/>
              </a:ext>
            </a:extLst>
          </p:cNvPr>
          <p:cNvCxnSpPr>
            <a:stCxn id="4" idx="0"/>
          </p:cNvCxnSpPr>
          <p:nvPr/>
        </p:nvCxnSpPr>
        <p:spPr>
          <a:xfrm flipH="1">
            <a:off x="2498271" y="3962064"/>
            <a:ext cx="8165" cy="1763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A09CAF0-DE08-4554-A861-E7EECCA08766}"/>
              </a:ext>
            </a:extLst>
          </p:cNvPr>
          <p:cNvSpPr txBox="1"/>
          <p:nvPr/>
        </p:nvSpPr>
        <p:spPr>
          <a:xfrm>
            <a:off x="1338943" y="4718961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Médios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85B8007-92A4-4F40-994B-D55FF59D4DD6}"/>
              </a:ext>
            </a:extLst>
          </p:cNvPr>
          <p:cNvCxnSpPr/>
          <p:nvPr/>
        </p:nvCxnSpPr>
        <p:spPr>
          <a:xfrm>
            <a:off x="2498271" y="4865912"/>
            <a:ext cx="14450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619436-3867-4BE1-9677-7EDE26770C83}"/>
              </a:ext>
            </a:extLst>
          </p:cNvPr>
          <p:cNvSpPr txBox="1"/>
          <p:nvPr/>
        </p:nvSpPr>
        <p:spPr>
          <a:xfrm>
            <a:off x="2781299" y="513262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Bons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6317CD-63CB-45EC-B798-5BCA52EB1ABF}"/>
              </a:ext>
            </a:extLst>
          </p:cNvPr>
          <p:cNvSpPr txBox="1"/>
          <p:nvPr/>
        </p:nvSpPr>
        <p:spPr>
          <a:xfrm>
            <a:off x="2787187" y="4300643"/>
            <a:ext cx="78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Fracos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209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14C8E-2ABD-46CF-B891-B104CC5B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Teorema</a:t>
            </a:r>
            <a:r>
              <a:rPr lang="en-US" dirty="0"/>
              <a:t> de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FF68C-C79D-4401-9D24-00CEB69D6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989" y="1607911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/>
              <a:t>Queremos encontrar </a:t>
            </a:r>
            <a:r>
              <a:rPr lang="pt-BR" i="1" dirty="0"/>
              <a:t>P</a:t>
            </a:r>
            <a:r>
              <a:rPr lang="pt-BR" dirty="0"/>
              <a:t>(</a:t>
            </a:r>
            <a:r>
              <a:rPr lang="pt-BR" i="1" dirty="0"/>
              <a:t>F</a:t>
            </a:r>
            <a:r>
              <a:rPr lang="pt-BR" dirty="0"/>
              <a:t>|</a:t>
            </a:r>
            <a:r>
              <a:rPr lang="pt-BR" i="1" dirty="0"/>
              <a:t>A</a:t>
            </a:r>
            <a:r>
              <a:rPr lang="pt-BR" dirty="0"/>
              <a:t>) e, pelo Teorema de Bayes, essa probabilidade é dada por: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40C1BF-48DC-4AB2-B3D9-EC537CD5B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90" y="2909114"/>
            <a:ext cx="9292318" cy="258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2531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8E182-C320-432A-A513-912AAF020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Teorema</a:t>
            </a:r>
            <a:r>
              <a:rPr lang="en-US" dirty="0"/>
              <a:t> de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10E97-79D8-4E44-B661-A7300D9D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Teorema de Bayes, que aparentemente poderia ser encarado como mais um resultado na teoria de probabilidades, tem importância fundamental, pois fornece a base para uma abordagem da inferência estatística conhecida como </a:t>
            </a:r>
            <a:r>
              <a:rPr lang="pt-BR" b="1" dirty="0"/>
              <a:t>inferência bayesiana</a:t>
            </a:r>
            <a:r>
              <a:rPr lang="pt-B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440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CB510-379E-42AE-AF18-1AE84B25F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726C6-3DEC-4827-AA4D-21C256612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3042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/>
              <a:t>As freqüências relativas, que vimos em análise descritiva, são estimativas de </a:t>
            </a:r>
            <a:r>
              <a:rPr lang="pt-BR" b="1" i="1" dirty="0"/>
              <a:t>probabilidades</a:t>
            </a:r>
            <a:r>
              <a:rPr lang="pt-BR" i="1" dirty="0"/>
              <a:t> </a:t>
            </a:r>
            <a:r>
              <a:rPr lang="pt-BR" dirty="0"/>
              <a:t>de ocorrências de certos eventos de interesse. </a:t>
            </a:r>
          </a:p>
          <a:p>
            <a:endParaRPr lang="pt-BR" dirty="0"/>
          </a:p>
          <a:p>
            <a:r>
              <a:rPr lang="pt-BR" dirty="0"/>
              <a:t>Com suposições adequadas, podemos criar um </a:t>
            </a:r>
            <a:r>
              <a:rPr lang="pt-BR" b="1" i="1" dirty="0"/>
              <a:t>modelo teórico </a:t>
            </a:r>
            <a:r>
              <a:rPr lang="pt-BR" dirty="0"/>
              <a:t>que reproduza de maneira razoável a distribuição das freqüências. </a:t>
            </a:r>
          </a:p>
          <a:p>
            <a:endParaRPr lang="pt-BR" dirty="0"/>
          </a:p>
          <a:p>
            <a:r>
              <a:rPr lang="pt-BR" dirty="0"/>
              <a:t>Tais modelos são chamados </a:t>
            </a:r>
            <a:r>
              <a:rPr lang="pt-BR" i="1" dirty="0"/>
              <a:t>modelos probabilísticos</a:t>
            </a:r>
            <a:r>
              <a:rPr lang="pt-B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8750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5200F-7911-437C-90D5-1FD166651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Teorema</a:t>
            </a:r>
            <a:r>
              <a:rPr lang="en-US" dirty="0"/>
              <a:t> de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1C010-E15E-436B-9EBE-311CF82F3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19159"/>
          </a:xfrm>
        </p:spPr>
        <p:txBody>
          <a:bodyPr/>
          <a:lstStyle/>
          <a:p>
            <a:r>
              <a:rPr lang="pt-BR" dirty="0"/>
              <a:t>Exemplo:</a:t>
            </a:r>
          </a:p>
          <a:p>
            <a:r>
              <a:rPr lang="pt-BR" dirty="0"/>
              <a:t> Existem duas caixas, na caixa número 1 existe 2 bolas brancas e 3 vermelhas, já na caixa de número 2 contém 4 bolas brancas e 5 vermelhas. Se escolhemos uma bola aleatoriamente, resultando numa bola cor vermelha. Qual a probabilidade dessa bola vermelha ter sido selecionada na caixa de número 2?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CBCAED-F246-4CF4-ADEB-7531DB1C0FD7}"/>
              </a:ext>
            </a:extLst>
          </p:cNvPr>
          <p:cNvSpPr/>
          <p:nvPr/>
        </p:nvSpPr>
        <p:spPr>
          <a:xfrm>
            <a:off x="979714" y="4702629"/>
            <a:ext cx="3086100" cy="199208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6CE416C-98C7-4CA5-B356-A7CA7F346A05}"/>
              </a:ext>
            </a:extLst>
          </p:cNvPr>
          <p:cNvSpPr/>
          <p:nvPr/>
        </p:nvSpPr>
        <p:spPr>
          <a:xfrm>
            <a:off x="1306286" y="4980214"/>
            <a:ext cx="277585" cy="24492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22DAE4A-EBF4-4431-B46D-8BD42AD93342}"/>
              </a:ext>
            </a:extLst>
          </p:cNvPr>
          <p:cNvSpPr/>
          <p:nvPr/>
        </p:nvSpPr>
        <p:spPr>
          <a:xfrm>
            <a:off x="1344387" y="5524505"/>
            <a:ext cx="277585" cy="24492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8CB636-42F9-45F7-8A95-7555438DAA50}"/>
              </a:ext>
            </a:extLst>
          </p:cNvPr>
          <p:cNvSpPr/>
          <p:nvPr/>
        </p:nvSpPr>
        <p:spPr>
          <a:xfrm>
            <a:off x="2345874" y="5676905"/>
            <a:ext cx="277585" cy="2449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A40CA49-84A5-4DAF-99FF-A7A4D2E395A7}"/>
              </a:ext>
            </a:extLst>
          </p:cNvPr>
          <p:cNvSpPr/>
          <p:nvPr/>
        </p:nvSpPr>
        <p:spPr>
          <a:xfrm>
            <a:off x="2498274" y="5274131"/>
            <a:ext cx="277585" cy="2449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DD13EB0-82E2-470F-8355-6227D68BECE2}"/>
              </a:ext>
            </a:extLst>
          </p:cNvPr>
          <p:cNvSpPr/>
          <p:nvPr/>
        </p:nvSpPr>
        <p:spPr>
          <a:xfrm>
            <a:off x="2939147" y="5878292"/>
            <a:ext cx="277585" cy="2449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729FA5-A457-42AE-B34B-0CABA8536B1E}"/>
              </a:ext>
            </a:extLst>
          </p:cNvPr>
          <p:cNvSpPr/>
          <p:nvPr/>
        </p:nvSpPr>
        <p:spPr>
          <a:xfrm>
            <a:off x="6847118" y="4773384"/>
            <a:ext cx="3086100" cy="199208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2D74C90-4393-45FB-9C70-3975BF9E318C}"/>
              </a:ext>
            </a:extLst>
          </p:cNvPr>
          <p:cNvSpPr/>
          <p:nvPr/>
        </p:nvSpPr>
        <p:spPr>
          <a:xfrm>
            <a:off x="7173690" y="5050969"/>
            <a:ext cx="277585" cy="24492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8360C6C-82CA-42C2-9414-DB1DCD582385}"/>
              </a:ext>
            </a:extLst>
          </p:cNvPr>
          <p:cNvSpPr/>
          <p:nvPr/>
        </p:nvSpPr>
        <p:spPr>
          <a:xfrm>
            <a:off x="7211791" y="5595260"/>
            <a:ext cx="277585" cy="24492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2069907-8B2D-476E-8DB1-0260B9DBDD6B}"/>
              </a:ext>
            </a:extLst>
          </p:cNvPr>
          <p:cNvSpPr/>
          <p:nvPr/>
        </p:nvSpPr>
        <p:spPr>
          <a:xfrm>
            <a:off x="8213278" y="5747660"/>
            <a:ext cx="277585" cy="2449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3EB1E65-B256-4265-A9AC-137281C04F6C}"/>
              </a:ext>
            </a:extLst>
          </p:cNvPr>
          <p:cNvSpPr/>
          <p:nvPr/>
        </p:nvSpPr>
        <p:spPr>
          <a:xfrm>
            <a:off x="8365678" y="5344886"/>
            <a:ext cx="277585" cy="2449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8EB4BE2-D5EE-4219-A298-5F46396A40F6}"/>
              </a:ext>
            </a:extLst>
          </p:cNvPr>
          <p:cNvSpPr/>
          <p:nvPr/>
        </p:nvSpPr>
        <p:spPr>
          <a:xfrm>
            <a:off x="8806551" y="5949047"/>
            <a:ext cx="277585" cy="2449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35E4C24-3CC4-448B-902B-C1BEAA1B531D}"/>
              </a:ext>
            </a:extLst>
          </p:cNvPr>
          <p:cNvSpPr/>
          <p:nvPr/>
        </p:nvSpPr>
        <p:spPr>
          <a:xfrm>
            <a:off x="7636336" y="5203369"/>
            <a:ext cx="277585" cy="24492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E80AD5-C299-498C-A8F3-2D5948F9374C}"/>
              </a:ext>
            </a:extLst>
          </p:cNvPr>
          <p:cNvSpPr/>
          <p:nvPr/>
        </p:nvSpPr>
        <p:spPr>
          <a:xfrm>
            <a:off x="7674437" y="5747660"/>
            <a:ext cx="277585" cy="24492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1D2BB45-AC73-4FCB-99A3-16FB3ADA137E}"/>
              </a:ext>
            </a:extLst>
          </p:cNvPr>
          <p:cNvSpPr/>
          <p:nvPr/>
        </p:nvSpPr>
        <p:spPr>
          <a:xfrm>
            <a:off x="7777848" y="6112335"/>
            <a:ext cx="277585" cy="2449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5B5CE1E-ED7E-4770-B5E5-B6A90D5E40D8}"/>
              </a:ext>
            </a:extLst>
          </p:cNvPr>
          <p:cNvSpPr/>
          <p:nvPr/>
        </p:nvSpPr>
        <p:spPr>
          <a:xfrm>
            <a:off x="8371121" y="6313722"/>
            <a:ext cx="277585" cy="2449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281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D1160-E686-4BB4-82F2-5EFC04B6D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Teorema</a:t>
            </a:r>
            <a:r>
              <a:rPr lang="en-US" dirty="0"/>
              <a:t> de Bayes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164BC5-9787-45E0-851C-25C1BE9C2F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300063" cy="4667250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Se escolhemos uma bola aleatoriamente, resultando numa bola cor vermelha. Qual a probabilidade dessa bola vermelha ter sido selecionada na caixa de número 2?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P(2|V)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(2∩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pt-BR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|2)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pt-BR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0,5∗(5/9)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0,5778</m:t>
                        </m:r>
                      </m:den>
                    </m:f>
                  </m:oMath>
                </a14:m>
                <a:r>
                  <a:rPr lang="pt-BR" dirty="0"/>
                  <a:t> = 0,4807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pt-BR" dirty="0"/>
                  <a:t> = 0,50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|2)</m:t>
                    </m:r>
                  </m:oMath>
                </a14:m>
                <a:r>
                  <a:rPr lang="pt-BR" dirty="0"/>
                  <a:t> = 5/9</a:t>
                </a:r>
              </a:p>
              <a:p>
                <a:pPr marL="0" indent="0">
                  <a:buNone/>
                </a:pPr>
                <a:r>
                  <a:rPr lang="pt-BR" dirty="0"/>
                  <a:t>P(V) = (5/9)*0.5 + (3/5)*0.50 = 0,5778</a:t>
                </a:r>
              </a:p>
              <a:p>
                <a:endParaRPr lang="pt-BR" dirty="0"/>
              </a:p>
              <a:p>
                <a:endParaRPr lang="pt-BR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164BC5-9787-45E0-851C-25C1BE9C2F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300063" cy="4667250"/>
              </a:xfrm>
              <a:blipFill>
                <a:blip r:embed="rId2"/>
                <a:stretch>
                  <a:fillRect l="-1243" t="-2089" r="-414" b="-11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BBE8A5E-8EC5-4BE2-80B3-4C89FD686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004" y="4981303"/>
            <a:ext cx="3941882" cy="67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173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5D08D-AF92-4BFD-B35E-ED84959B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34F93-928B-4F65-9C52-B9BC7CB44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Exemplo: Estudar as freqüências de ocorrências dos lados de uma moeda. </a:t>
            </a:r>
          </a:p>
          <a:p>
            <a:endParaRPr lang="pt-BR" dirty="0"/>
          </a:p>
          <a:p>
            <a:r>
              <a:rPr lang="pt-BR" dirty="0"/>
              <a:t>Um procedimento a adotar seria:</a:t>
            </a:r>
          </a:p>
          <a:p>
            <a:pPr lvl="1"/>
            <a:r>
              <a:rPr lang="pt-BR" dirty="0"/>
              <a:t>Lançar a moeda n vezes</a:t>
            </a:r>
          </a:p>
          <a:p>
            <a:pPr lvl="1"/>
            <a:r>
              <a:rPr lang="pt-BR" dirty="0"/>
              <a:t>Contar o número de vezes em que ocorre o lado “cara”. </a:t>
            </a:r>
          </a:p>
          <a:p>
            <a:endParaRPr lang="pt-BR" dirty="0"/>
          </a:p>
          <a:p>
            <a:r>
              <a:rPr lang="pt-BR" dirty="0"/>
              <a:t>As proporções cara/(cara+coroa) determinam a distribuição de freqüências do experimento realizado.</a:t>
            </a:r>
          </a:p>
          <a:p>
            <a:endParaRPr lang="pt-BR" dirty="0"/>
          </a:p>
          <a:p>
            <a:r>
              <a:rPr lang="pt-BR" dirty="0"/>
              <a:t>Lançando a moeda um número n1 (n1 ≠ n) de vezes, teríamos outra distribuição de freqüências, mas com um padrão que esperamos ser muito próximo do anterior.</a:t>
            </a:r>
          </a:p>
          <a:p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EEACDD-13E5-42D7-B298-8C202D839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8288" y="26263"/>
            <a:ext cx="27908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327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2912E-FDFA-4447-91F3-AB114407D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C4D09-AEC4-4E08-A5F3-1AABD460B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modelo probabilístico pode ser construído por meio de premissas:</a:t>
            </a:r>
          </a:p>
          <a:p>
            <a:pPr lvl="1"/>
            <a:r>
              <a:rPr lang="pt-BR" dirty="0"/>
              <a:t>Primeiro, observamos que só podem ocorrer dois lados; </a:t>
            </a:r>
          </a:p>
          <a:p>
            <a:pPr lvl="1"/>
            <a:r>
              <a:rPr lang="pt-BR" dirty="0"/>
              <a:t>A moeda é equilibrada, não favorecendo algum lado em específico;</a:t>
            </a:r>
          </a:p>
          <a:p>
            <a:endParaRPr lang="pt-BR" dirty="0"/>
          </a:p>
          <a:p>
            <a:r>
              <a:rPr lang="pt-BR" dirty="0"/>
              <a:t>Com essas suposições, cada face deve ocorrer o mesmo número de vezes quando a moeda é lançada </a:t>
            </a:r>
            <a:r>
              <a:rPr lang="pt-BR" i="1" dirty="0"/>
              <a:t>n</a:t>
            </a:r>
            <a:r>
              <a:rPr lang="pt-BR" dirty="0"/>
              <a:t> vezes, e, portanto, a proporção de ocorrência de cada lado deve ser 1/2. 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987AB58-5E2D-4DFB-B735-00D43BCE41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741552"/>
              </p:ext>
            </p:extLst>
          </p:nvPr>
        </p:nvGraphicFramePr>
        <p:xfrm>
          <a:off x="1591129" y="5210023"/>
          <a:ext cx="8924472" cy="815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4824">
                  <a:extLst>
                    <a:ext uri="{9D8B030D-6E8A-4147-A177-3AD203B41FA5}">
                      <a16:colId xmlns:a16="http://schemas.microsoft.com/office/drawing/2014/main" val="2288920500"/>
                    </a:ext>
                  </a:extLst>
                </a:gridCol>
                <a:gridCol w="2974824">
                  <a:extLst>
                    <a:ext uri="{9D8B030D-6E8A-4147-A177-3AD203B41FA5}">
                      <a16:colId xmlns:a16="http://schemas.microsoft.com/office/drawing/2014/main" val="2001440972"/>
                    </a:ext>
                  </a:extLst>
                </a:gridCol>
                <a:gridCol w="2974824">
                  <a:extLst>
                    <a:ext uri="{9D8B030D-6E8A-4147-A177-3AD203B41FA5}">
                      <a16:colId xmlns:a16="http://schemas.microsoft.com/office/drawing/2014/main" val="805367790"/>
                    </a:ext>
                  </a:extLst>
                </a:gridCol>
              </a:tblGrid>
              <a:tr h="407610">
                <a:tc>
                  <a:txBody>
                    <a:bodyPr/>
                    <a:lstStyle/>
                    <a:p>
                      <a:r>
                        <a:rPr lang="pt-BR" b="1" dirty="0"/>
                        <a:t>Face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Cara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Coroa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036279"/>
                  </a:ext>
                </a:extLst>
              </a:tr>
              <a:tr h="407610">
                <a:tc>
                  <a:txBody>
                    <a:bodyPr/>
                    <a:lstStyle/>
                    <a:p>
                      <a:r>
                        <a:rPr lang="pt-BR" b="1" dirty="0"/>
                        <a:t>Frequência Teórica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1/2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671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9490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D6641-723F-43E2-9577-F470A177D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EA762-3D2E-416E-9A99-213FFFE41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714" y="1825624"/>
            <a:ext cx="10515600" cy="4460875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Todo experimento que envolva aleatoriedade terá seu modelo probabilístico especificado quando estabelecermos: </a:t>
            </a:r>
          </a:p>
          <a:p>
            <a:endParaRPr lang="pt-BR" dirty="0"/>
          </a:p>
          <a:p>
            <a:pPr marL="514350" indent="-514350">
              <a:buAutoNum type="alphaLcParenBoth"/>
            </a:pPr>
            <a:r>
              <a:rPr lang="pt-BR" dirty="0"/>
              <a:t>um </a:t>
            </a:r>
            <a:r>
              <a:rPr lang="pt-BR" b="1" i="1" dirty="0"/>
              <a:t>espaço amostral</a:t>
            </a:r>
            <a:r>
              <a:rPr lang="pt-BR" dirty="0"/>
              <a:t>, Ω, que consiste, no caso discreto, da enumeração (finita ou infinita) de todos os resultados possíveis do experimento:</a:t>
            </a:r>
          </a:p>
          <a:p>
            <a:pPr marL="514350" indent="-514350">
              <a:buAutoNum type="alphaLcParenBoth"/>
            </a:pPr>
            <a:endParaRPr lang="pt-BR" dirty="0"/>
          </a:p>
          <a:p>
            <a:pPr marL="0" indent="0" algn="ctr">
              <a:buNone/>
            </a:pPr>
            <a:r>
              <a:rPr lang="el-GR" b="1" dirty="0"/>
              <a:t>Ω = {ω1, ω2, ..., ω</a:t>
            </a:r>
            <a:r>
              <a:rPr lang="en-US" b="1" i="1" dirty="0"/>
              <a:t>n</a:t>
            </a:r>
            <a:r>
              <a:rPr lang="en-US" b="1" dirty="0"/>
              <a:t>, ...}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(b) uma </a:t>
            </a:r>
            <a:r>
              <a:rPr lang="pt-BR" b="1" i="1" dirty="0"/>
              <a:t>probabilidade</a:t>
            </a:r>
            <a:r>
              <a:rPr lang="pt-BR" dirty="0"/>
              <a:t>, </a:t>
            </a:r>
            <a:r>
              <a:rPr lang="pt-BR" i="1" dirty="0"/>
              <a:t>P</a:t>
            </a:r>
            <a:r>
              <a:rPr lang="pt-BR" dirty="0"/>
              <a:t>(ω), para cada ponto amostral, isto é, a probabilidade do que chamaremos de um </a:t>
            </a:r>
            <a:r>
              <a:rPr lang="pt-BR" i="1" dirty="0"/>
              <a:t>evento aleatório </a:t>
            </a:r>
            <a:r>
              <a:rPr lang="pt-BR" dirty="0"/>
              <a:t>ou simplesmente </a:t>
            </a:r>
            <a:r>
              <a:rPr lang="pt-BR" i="1" dirty="0"/>
              <a:t>evento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4191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5F64-C061-424B-9A4A-53F126E0E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F0BD5-8CEC-4C3F-85E6-F56A03844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Para o lançamento de duas moedas, o espaço amostral é definido por: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l-GR" dirty="0"/>
              <a:t>Ω</a:t>
            </a:r>
            <a:r>
              <a:rPr lang="pt-BR" dirty="0"/>
              <a:t> = {</a:t>
            </a:r>
          </a:p>
          <a:p>
            <a:pPr marL="0" indent="0">
              <a:buNone/>
            </a:pPr>
            <a:r>
              <a:rPr lang="pt-BR" dirty="0"/>
              <a:t>ω1 = (</a:t>
            </a:r>
            <a:r>
              <a:rPr lang="pt-BR" i="1" dirty="0"/>
              <a:t>Cara</a:t>
            </a:r>
            <a:r>
              <a:rPr lang="pt-BR" dirty="0"/>
              <a:t>, </a:t>
            </a:r>
            <a:r>
              <a:rPr lang="pt-BR" i="1" dirty="0"/>
              <a:t>Cara</a:t>
            </a:r>
            <a:r>
              <a:rPr lang="pt-BR" dirty="0"/>
              <a:t>) </a:t>
            </a:r>
          </a:p>
          <a:p>
            <a:pPr marL="0" indent="0">
              <a:buNone/>
            </a:pPr>
            <a:r>
              <a:rPr lang="pt-BR" dirty="0"/>
              <a:t>ω2 = (</a:t>
            </a:r>
            <a:r>
              <a:rPr lang="pt-BR" i="1" dirty="0"/>
              <a:t>Cara</a:t>
            </a:r>
            <a:r>
              <a:rPr lang="pt-BR" dirty="0"/>
              <a:t>, </a:t>
            </a:r>
            <a:r>
              <a:rPr lang="pt-BR" i="1" dirty="0"/>
              <a:t>Coroa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ω3 = (</a:t>
            </a:r>
            <a:r>
              <a:rPr lang="pt-BR" i="1" dirty="0"/>
              <a:t>Coroa</a:t>
            </a:r>
            <a:r>
              <a:rPr lang="pt-BR" dirty="0"/>
              <a:t>, </a:t>
            </a:r>
            <a:r>
              <a:rPr lang="pt-BR" i="1" dirty="0"/>
              <a:t>Cara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ω4 = (</a:t>
            </a:r>
            <a:r>
              <a:rPr lang="pt-BR" i="1" dirty="0"/>
              <a:t>Coroa</a:t>
            </a:r>
            <a:r>
              <a:rPr lang="pt-BR" dirty="0"/>
              <a:t>, </a:t>
            </a:r>
            <a:r>
              <a:rPr lang="pt-BR" i="1" dirty="0"/>
              <a:t>Coroa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986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DB1D3-0182-4E38-89D3-2D76FFEB4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CAD5DF-8779-45E8-BA9C-12C919C396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Se a moeda for simétrica e homogênea, cada ponto ω</a:t>
                </a:r>
                <a:r>
                  <a:rPr lang="pt-BR" i="1" dirty="0"/>
                  <a:t>i </a:t>
                </a:r>
                <a:r>
                  <a:rPr lang="pt-BR" dirty="0"/>
                  <a:t>tem probabilidade 1/4</a:t>
                </a:r>
              </a:p>
              <a:p>
                <a:endParaRPr lang="pt-BR" dirty="0"/>
              </a:p>
              <a:p>
                <a:r>
                  <a:rPr lang="pt-BR" dirty="0"/>
                  <a:t>Sendo </a:t>
                </a:r>
                <a:r>
                  <a:rPr lang="pt-BR" i="1" dirty="0"/>
                  <a:t>A </a:t>
                </a:r>
                <a:r>
                  <a:rPr lang="pt-BR" dirty="0"/>
                  <a:t>o evento que consiste na obtenção de faces iguais nos dois </a:t>
                </a:r>
                <a:r>
                  <a:rPr lang="en-US" dirty="0" err="1"/>
                  <a:t>lançamentos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:r>
                  <a:rPr lang="pt-BR" i="1" dirty="0"/>
                  <a:t>P</a:t>
                </a:r>
                <a:r>
                  <a:rPr lang="pt-BR" dirty="0"/>
                  <a:t>(</a:t>
                </a:r>
                <a:r>
                  <a:rPr lang="pt-BR" i="1" dirty="0"/>
                  <a:t>A</a:t>
                </a:r>
                <a:r>
                  <a:rPr lang="pt-BR" dirty="0"/>
                  <a:t>) = </a:t>
                </a:r>
                <a:r>
                  <a:rPr lang="pt-BR" i="1" dirty="0"/>
                  <a:t>P</a:t>
                </a:r>
                <a:r>
                  <a:rPr lang="pt-BR" dirty="0"/>
                  <a:t>{ω1, ω4} = 1/4 + 1/4 = 1/2.</a:t>
                </a:r>
              </a:p>
              <a:p>
                <a:endParaRPr lang="pt-BR" dirty="0"/>
              </a:p>
              <a:p>
                <a:r>
                  <a:rPr lang="pt-BR" dirty="0"/>
                  <a:t>De modo geral, se </a:t>
                </a:r>
                <a:r>
                  <a:rPr lang="pt-BR" i="1" dirty="0"/>
                  <a:t>A </a:t>
                </a:r>
                <a:r>
                  <a:rPr lang="pt-BR" dirty="0"/>
                  <a:t>for qualquer evento de Ω, então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 algn="ctr">
                  <a:buNone/>
                </a:pPr>
                <a:r>
                  <a:rPr lang="en-US" i="1" dirty="0"/>
                  <a:t>P</a:t>
                </a:r>
                <a:r>
                  <a:rPr lang="en-US" dirty="0"/>
                  <a:t>(</a:t>
                </a:r>
                <a:r>
                  <a:rPr lang="en-US" i="1" dirty="0"/>
                  <a:t>A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i="1" dirty="0"/>
                          <m:t>P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l-GR" dirty="0"/>
                          <m:t>ω</m:t>
                        </m:r>
                        <m:r>
                          <m:rPr>
                            <m:nor/>
                          </m:rPr>
                          <a:rPr lang="en-US" i="1" dirty="0"/>
                          <m:t>j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a soma é estendida a todos os pontos amostrais ω</a:t>
                </a:r>
                <a:r>
                  <a:rPr lang="pt-BR" sz="1900" i="1" dirty="0"/>
                  <a:t>j</a:t>
                </a:r>
                <a:r>
                  <a:rPr lang="pt-BR" i="1" dirty="0"/>
                  <a:t> </a:t>
                </a:r>
                <a:r>
                  <a:rPr lang="el-GR" sz="3800" i="1" dirty="0"/>
                  <a:t>ϵ</a:t>
                </a:r>
                <a:r>
                  <a:rPr lang="pt-BR" dirty="0"/>
                  <a:t> </a:t>
                </a:r>
                <a:r>
                  <a:rPr lang="pt-BR" i="1" dirty="0"/>
                  <a:t>A</a:t>
                </a:r>
                <a:r>
                  <a:rPr lang="pt-BR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CAD5DF-8779-45E8-BA9C-12C919C396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 r="-522" b="-3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3067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0C400-8053-4F23-BEBD-F12BD7F2F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F3CF1-64B4-4955-9734-19B250E5F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Exemplo de espaço amostral </a:t>
            </a:r>
            <a:r>
              <a:rPr lang="pt-BR" i="1" dirty="0"/>
              <a:t>contínuo:</a:t>
            </a:r>
          </a:p>
          <a:p>
            <a:pPr marL="0" indent="0">
              <a:buNone/>
            </a:pPr>
            <a:r>
              <a:rPr lang="pt-BR" i="1" dirty="0"/>
              <a:t>E</a:t>
            </a:r>
            <a:r>
              <a:rPr lang="pt-BR" dirty="0"/>
              <a:t>xperimento: Retirar uma lâmpada de um lote e medir seu “tempo de vida” antes de se queimar. </a:t>
            </a:r>
          </a:p>
          <a:p>
            <a:endParaRPr lang="pt-BR" dirty="0"/>
          </a:p>
          <a:p>
            <a:r>
              <a:rPr lang="pt-BR" b="1" dirty="0"/>
              <a:t>Espaço amostral</a:t>
            </a:r>
            <a:r>
              <a:rPr lang="pt-BR" dirty="0"/>
              <a:t>: conjunto de todos os números reais não negativos. </a:t>
            </a:r>
          </a:p>
          <a:p>
            <a:pPr marL="0" indent="0" algn="ctr">
              <a:buNone/>
            </a:pPr>
            <a:r>
              <a:rPr lang="pt-BR" dirty="0"/>
              <a:t>Ω = {t </a:t>
            </a:r>
            <a:r>
              <a:rPr lang="el-GR" sz="4000" i="1" dirty="0"/>
              <a:t>ϵ</a:t>
            </a:r>
            <a:r>
              <a:rPr lang="pt-BR" dirty="0"/>
              <a:t> IR : t ≥ 0}</a:t>
            </a:r>
          </a:p>
          <a:p>
            <a:endParaRPr lang="pt-BR" dirty="0"/>
          </a:p>
          <a:p>
            <a:r>
              <a:rPr lang="pt-BR" b="1" dirty="0"/>
              <a:t>Evento A</a:t>
            </a:r>
            <a:r>
              <a:rPr lang="pt-BR" dirty="0"/>
              <a:t>: “o tempo de vida da lâmpada é inferior a 20 horas”, então:</a:t>
            </a:r>
          </a:p>
          <a:p>
            <a:pPr marL="0" indent="0" algn="ctr">
              <a:buNone/>
            </a:pPr>
            <a:r>
              <a:rPr lang="pt-BR" dirty="0"/>
              <a:t> A = {t : 0 ≤ t ≤ 20}.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306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9288E2B671974DBB74C5D4620AAC32" ma:contentTypeVersion="12" ma:contentTypeDescription="Create a new document." ma:contentTypeScope="" ma:versionID="3105131410c6c04369b93e3c82d83015">
  <xsd:schema xmlns:xsd="http://www.w3.org/2001/XMLSchema" xmlns:xs="http://www.w3.org/2001/XMLSchema" xmlns:p="http://schemas.microsoft.com/office/2006/metadata/properties" xmlns:ns3="02ebe305-9cc5-4638-920a-145c52e75af5" xmlns:ns4="b32c6a50-cd15-46fc-b496-09dec05217f6" targetNamespace="http://schemas.microsoft.com/office/2006/metadata/properties" ma:root="true" ma:fieldsID="aa6989fb80900bb69ac8b9f293c0a9b9" ns3:_="" ns4:_="">
    <xsd:import namespace="02ebe305-9cc5-4638-920a-145c52e75af5"/>
    <xsd:import namespace="b32c6a50-cd15-46fc-b496-09dec05217f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ebe305-9cc5-4638-920a-145c52e75a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2c6a50-cd15-46fc-b496-09dec05217f6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C416C70-F906-40CB-9577-DE4AABC9ED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ebe305-9cc5-4638-920a-145c52e75af5"/>
    <ds:schemaRef ds:uri="b32c6a50-cd15-46fc-b496-09dec05217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79B6366-2BAA-4B38-B19B-2E7DCA853E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28D1A2-5956-45CF-B79F-C0C7855B203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1963</TotalTime>
  <Words>2033</Words>
  <Application>Microsoft Office PowerPoint</Application>
  <PresentationFormat>Widescreen</PresentationFormat>
  <Paragraphs>248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source-serif-pro</vt:lpstr>
      <vt:lpstr>Office Theme</vt:lpstr>
      <vt:lpstr>Teoria das Probabilidades</vt:lpstr>
      <vt:lpstr>Conteúdo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Propriedades</vt:lpstr>
      <vt:lpstr>Propriedades</vt:lpstr>
      <vt:lpstr>Propriedades</vt:lpstr>
      <vt:lpstr>Propriedades</vt:lpstr>
      <vt:lpstr>Propriedades</vt:lpstr>
      <vt:lpstr>Propriedades</vt:lpstr>
      <vt:lpstr>Propriedades</vt:lpstr>
      <vt:lpstr>Propriedades</vt:lpstr>
      <vt:lpstr>Propriedades</vt:lpstr>
      <vt:lpstr>Propriedades</vt:lpstr>
      <vt:lpstr>Propriedades</vt:lpstr>
      <vt:lpstr>Probabilidade Condicional e Independência</vt:lpstr>
      <vt:lpstr>Probabilidade Condicional e Independência</vt:lpstr>
      <vt:lpstr>Probabilidade Condicional e Independência</vt:lpstr>
      <vt:lpstr>Propriedades</vt:lpstr>
      <vt:lpstr>O Teorema de Bayes</vt:lpstr>
      <vt:lpstr>O Teorema de Bayes</vt:lpstr>
      <vt:lpstr>O Teorema de Bayes</vt:lpstr>
      <vt:lpstr>O Teorema de Bayes</vt:lpstr>
      <vt:lpstr>O Teorema de Bayes</vt:lpstr>
      <vt:lpstr>O Teorema de Bayes</vt:lpstr>
      <vt:lpstr>O Teorema de Bayes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Tuy, Pétala</dc:creator>
  <cp:lastModifiedBy>Pétala Tuy</cp:lastModifiedBy>
  <cp:revision>7</cp:revision>
  <dcterms:created xsi:type="dcterms:W3CDTF">2020-07-14T00:59:57Z</dcterms:created>
  <dcterms:modified xsi:type="dcterms:W3CDTF">2022-09-13T20:35:31Z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12e00b9-34e2-4b26-a577-af1fd0f9f7ee_Enabled">
    <vt:lpwstr>True</vt:lpwstr>
  </property>
  <property fmtid="{D5CDD505-2E9C-101B-9397-08002B2CF9AE}" pid="3" name="MSIP_Label_112e00b9-34e2-4b26-a577-af1fd0f9f7ee_SiteId">
    <vt:lpwstr>33440fc6-b7c7-412c-bb73-0e70b0198d5a</vt:lpwstr>
  </property>
  <property fmtid="{D5CDD505-2E9C-101B-9397-08002B2CF9AE}" pid="4" name="MSIP_Label_112e00b9-34e2-4b26-a577-af1fd0f9f7ee_Owner">
    <vt:lpwstr>petala.tuy@atos.net</vt:lpwstr>
  </property>
  <property fmtid="{D5CDD505-2E9C-101B-9397-08002B2CF9AE}" pid="5" name="MSIP_Label_112e00b9-34e2-4b26-a577-af1fd0f9f7ee_SetDate">
    <vt:lpwstr>2020-07-14T01:17:52.9638486Z</vt:lpwstr>
  </property>
  <property fmtid="{D5CDD505-2E9C-101B-9397-08002B2CF9AE}" pid="6" name="MSIP_Label_112e00b9-34e2-4b26-a577-af1fd0f9f7ee_Name">
    <vt:lpwstr>Atos For Internal Use</vt:lpwstr>
  </property>
  <property fmtid="{D5CDD505-2E9C-101B-9397-08002B2CF9AE}" pid="7" name="MSIP_Label_112e00b9-34e2-4b26-a577-af1fd0f9f7ee_Application">
    <vt:lpwstr>Microsoft Azure Information Protection</vt:lpwstr>
  </property>
  <property fmtid="{D5CDD505-2E9C-101B-9397-08002B2CF9AE}" pid="8" name="MSIP_Label_112e00b9-34e2-4b26-a577-af1fd0f9f7ee_ActionId">
    <vt:lpwstr>e1b6ef86-689c-4abb-adda-4bee315a0576</vt:lpwstr>
  </property>
  <property fmtid="{D5CDD505-2E9C-101B-9397-08002B2CF9AE}" pid="9" name="MSIP_Label_112e00b9-34e2-4b26-a577-af1fd0f9f7ee_Extended_MSFT_Method">
    <vt:lpwstr>Automatic</vt:lpwstr>
  </property>
  <property fmtid="{D5CDD505-2E9C-101B-9397-08002B2CF9AE}" pid="10" name="MSIP_Label_e463cba9-5f6c-478d-9329-7b2295e4e8ed_Enabled">
    <vt:lpwstr>True</vt:lpwstr>
  </property>
  <property fmtid="{D5CDD505-2E9C-101B-9397-08002B2CF9AE}" pid="11" name="MSIP_Label_e463cba9-5f6c-478d-9329-7b2295e4e8ed_SiteId">
    <vt:lpwstr>33440fc6-b7c7-412c-bb73-0e70b0198d5a</vt:lpwstr>
  </property>
  <property fmtid="{D5CDD505-2E9C-101B-9397-08002B2CF9AE}" pid="12" name="MSIP_Label_e463cba9-5f6c-478d-9329-7b2295e4e8ed_Owner">
    <vt:lpwstr>petala.tuy@atos.net</vt:lpwstr>
  </property>
  <property fmtid="{D5CDD505-2E9C-101B-9397-08002B2CF9AE}" pid="13" name="MSIP_Label_e463cba9-5f6c-478d-9329-7b2295e4e8ed_SetDate">
    <vt:lpwstr>2020-07-14T01:17:52.9648450Z</vt:lpwstr>
  </property>
  <property fmtid="{D5CDD505-2E9C-101B-9397-08002B2CF9AE}" pid="14" name="MSIP_Label_e463cba9-5f6c-478d-9329-7b2295e4e8ed_Name">
    <vt:lpwstr>Atos For Internal Use - All Employees</vt:lpwstr>
  </property>
  <property fmtid="{D5CDD505-2E9C-101B-9397-08002B2CF9AE}" pid="15" name="MSIP_Label_e463cba9-5f6c-478d-9329-7b2295e4e8ed_Application">
    <vt:lpwstr>Microsoft Azure Information Protection</vt:lpwstr>
  </property>
  <property fmtid="{D5CDD505-2E9C-101B-9397-08002B2CF9AE}" pid="16" name="MSIP_Label_e463cba9-5f6c-478d-9329-7b2295e4e8ed_ActionId">
    <vt:lpwstr>e1b6ef86-689c-4abb-adda-4bee315a0576</vt:lpwstr>
  </property>
  <property fmtid="{D5CDD505-2E9C-101B-9397-08002B2CF9AE}" pid="17" name="MSIP_Label_e463cba9-5f6c-478d-9329-7b2295e4e8ed_Parent">
    <vt:lpwstr>112e00b9-34e2-4b26-a577-af1fd0f9f7ee</vt:lpwstr>
  </property>
  <property fmtid="{D5CDD505-2E9C-101B-9397-08002B2CF9AE}" pid="18" name="MSIP_Label_e463cba9-5f6c-478d-9329-7b2295e4e8ed_Extended_MSFT_Method">
    <vt:lpwstr>Automatic</vt:lpwstr>
  </property>
  <property fmtid="{D5CDD505-2E9C-101B-9397-08002B2CF9AE}" pid="19" name="Sensitivity">
    <vt:lpwstr>Atos For Internal Use Atos For Internal Use - All Employees</vt:lpwstr>
  </property>
  <property fmtid="{D5CDD505-2E9C-101B-9397-08002B2CF9AE}" pid="20" name="ContentTypeId">
    <vt:lpwstr>0x010100B29288E2B671974DBB74C5D4620AAC32</vt:lpwstr>
  </property>
</Properties>
</file>