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90" r:id="rId23"/>
    <p:sldId id="291" r:id="rId24"/>
    <p:sldId id="287" r:id="rId25"/>
    <p:sldId id="292" r:id="rId26"/>
    <p:sldId id="293" r:id="rId27"/>
    <p:sldId id="28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2" r:id="rId36"/>
    <p:sldId id="303" r:id="rId37"/>
    <p:sldId id="301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y, Pétala" initials="TP" lastIdx="2" clrIdx="0">
    <p:extLst>
      <p:ext uri="{19B8F6BF-5375-455C-9EA6-DF929625EA0E}">
        <p15:presenceInfo xmlns:p15="http://schemas.microsoft.com/office/powerpoint/2012/main" userId="S::petala.tuy@atos.net::7720f7f0-6308-4007-9f4b-90016dcab0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1EE28-1D3D-4EA1-8C5E-6E6F0B63B845}" v="1" dt="2022-09-13T23:22:2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08" y="96"/>
      </p:cViewPr>
      <p:guideLst/>
    </p:cSldViewPr>
  </p:slideViewPr>
  <p:outlineViewPr>
    <p:cViewPr>
      <p:scale>
        <a:sx n="33" d="100"/>
        <a:sy n="33" d="100"/>
      </p:scale>
      <p:origin x="0" y="-465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y, Pétala" userId="7720f7f0-6308-4007-9f4b-90016dcab01d" providerId="ADAL" clId="{6E7C28E6-1159-4D08-933A-090DD83B5B8C}"/>
    <pc:docChg chg="undo redo custSel addSld delSld modSld sldOrd">
      <pc:chgData name="Tuy, Pétala" userId="7720f7f0-6308-4007-9f4b-90016dcab01d" providerId="ADAL" clId="{6E7C28E6-1159-4D08-933A-090DD83B5B8C}" dt="2020-07-30T23:22:37.542" v="3967" actId="20577"/>
      <pc:docMkLst>
        <pc:docMk/>
      </pc:docMkLst>
      <pc:sldChg chg="modSp">
        <pc:chgData name="Tuy, Pétala" userId="7720f7f0-6308-4007-9f4b-90016dcab01d" providerId="ADAL" clId="{6E7C28E6-1159-4D08-933A-090DD83B5B8C}" dt="2020-07-28T02:54:06.622" v="24" actId="20577"/>
        <pc:sldMkLst>
          <pc:docMk/>
          <pc:sldMk cId="677173865" sldId="256"/>
        </pc:sldMkLst>
        <pc:spChg chg="mod">
          <ac:chgData name="Tuy, Pétala" userId="7720f7f0-6308-4007-9f4b-90016dcab01d" providerId="ADAL" clId="{6E7C28E6-1159-4D08-933A-090DD83B5B8C}" dt="2020-07-28T02:54:06.622" v="24" actId="20577"/>
          <ac:spMkLst>
            <pc:docMk/>
            <pc:sldMk cId="677173865" sldId="256"/>
            <ac:spMk id="2" creationId="{72B00B13-3D7D-431D-B3BC-C46FB7236AC9}"/>
          </ac:spMkLst>
        </pc:spChg>
      </pc:sldChg>
      <pc:sldChg chg="modSp">
        <pc:chgData name="Tuy, Pétala" userId="7720f7f0-6308-4007-9f4b-90016dcab01d" providerId="ADAL" clId="{6E7C28E6-1159-4D08-933A-090DD83B5B8C}" dt="2020-07-28T02:57:46.238" v="137" actId="20577"/>
        <pc:sldMkLst>
          <pc:docMk/>
          <pc:sldMk cId="1933468786" sldId="267"/>
        </pc:sldMkLst>
        <pc:spChg chg="mod">
          <ac:chgData name="Tuy, Pétala" userId="7720f7f0-6308-4007-9f4b-90016dcab01d" providerId="ADAL" clId="{6E7C28E6-1159-4D08-933A-090DD83B5B8C}" dt="2020-07-28T02:57:46.238" v="137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modSp add">
        <pc:chgData name="Tuy, Pétala" userId="7720f7f0-6308-4007-9f4b-90016dcab01d" providerId="ADAL" clId="{6E7C28E6-1159-4D08-933A-090DD83B5B8C}" dt="2020-07-30T21:22:08.481" v="3378" actId="20577"/>
        <pc:sldMkLst>
          <pc:docMk/>
          <pc:sldMk cId="1943875068" sldId="268"/>
        </pc:sldMkLst>
        <pc:spChg chg="mod">
          <ac:chgData name="Tuy, Pétala" userId="7720f7f0-6308-4007-9f4b-90016dcab01d" providerId="ADAL" clId="{6E7C28E6-1159-4D08-933A-090DD83B5B8C}" dt="2020-07-28T22:58:01.963" v="150" actId="20577"/>
          <ac:spMkLst>
            <pc:docMk/>
            <pc:sldMk cId="1943875068" sldId="268"/>
            <ac:spMk id="2" creationId="{276CB510-379E-42AE-AF18-1AE84B25F4AE}"/>
          </ac:spMkLst>
        </pc:spChg>
        <pc:spChg chg="mod">
          <ac:chgData name="Tuy, Pétala" userId="7720f7f0-6308-4007-9f4b-90016dcab01d" providerId="ADAL" clId="{6E7C28E6-1159-4D08-933A-090DD83B5B8C}" dt="2020-07-30T21:22:08.481" v="3378" actId="20577"/>
          <ac:spMkLst>
            <pc:docMk/>
            <pc:sldMk cId="1943875068" sldId="268"/>
            <ac:spMk id="3" creationId="{560726C6-3DEC-4827-AA4D-21C25661299C}"/>
          </ac:spMkLst>
        </pc:spChg>
      </pc:sldChg>
      <pc:sldChg chg="addSp delSp modSp add">
        <pc:chgData name="Tuy, Pétala" userId="7720f7f0-6308-4007-9f4b-90016dcab01d" providerId="ADAL" clId="{6E7C28E6-1159-4D08-933A-090DD83B5B8C}" dt="2020-07-30T21:30:05.846" v="3431" actId="20577"/>
        <pc:sldMkLst>
          <pc:docMk/>
          <pc:sldMk cId="538327845" sldId="269"/>
        </pc:sldMkLst>
        <pc:spChg chg="mod">
          <ac:chgData name="Tuy, Pétala" userId="7720f7f0-6308-4007-9f4b-90016dcab01d" providerId="ADAL" clId="{6E7C28E6-1159-4D08-933A-090DD83B5B8C}" dt="2020-07-28T23:09:16.130" v="245"/>
          <ac:spMkLst>
            <pc:docMk/>
            <pc:sldMk cId="538327845" sldId="269"/>
            <ac:spMk id="2" creationId="{6155D08D-AF92-4BFD-B35E-ED84959B2DA8}"/>
          </ac:spMkLst>
        </pc:spChg>
        <pc:spChg chg="mod">
          <ac:chgData name="Tuy, Pétala" userId="7720f7f0-6308-4007-9f4b-90016dcab01d" providerId="ADAL" clId="{6E7C28E6-1159-4D08-933A-090DD83B5B8C}" dt="2020-07-30T21:30:05.846" v="3431" actId="20577"/>
          <ac:spMkLst>
            <pc:docMk/>
            <pc:sldMk cId="538327845" sldId="269"/>
            <ac:spMk id="3" creationId="{56434F93-928B-4F65-9C52-B9BC7CB44934}"/>
          </ac:spMkLst>
        </pc:spChg>
        <pc:picChg chg="add del mod">
          <ac:chgData name="Tuy, Pétala" userId="7720f7f0-6308-4007-9f4b-90016dcab01d" providerId="ADAL" clId="{6E7C28E6-1159-4D08-933A-090DD83B5B8C}" dt="2020-07-28T23:17:12.267" v="373" actId="1076"/>
          <ac:picMkLst>
            <pc:docMk/>
            <pc:sldMk cId="538327845" sldId="269"/>
            <ac:picMk id="4" creationId="{9CEEACDD-13E5-42D7-B298-8C202D8392F7}"/>
          </ac:picMkLst>
        </pc:picChg>
      </pc:sldChg>
      <pc:sldChg chg="del">
        <pc:chgData name="Tuy, Pétala" userId="7720f7f0-6308-4007-9f4b-90016dcab01d" providerId="ADAL" clId="{6E7C28E6-1159-4D08-933A-090DD83B5B8C}" dt="2020-07-28T02:54:16.222" v="28" actId="2696"/>
        <pc:sldMkLst>
          <pc:docMk/>
          <pc:sldMk cId="662002935" sldId="269"/>
        </pc:sldMkLst>
      </pc:sldChg>
      <pc:sldChg chg="addSp modSp add">
        <pc:chgData name="Tuy, Pétala" userId="7720f7f0-6308-4007-9f4b-90016dcab01d" providerId="ADAL" clId="{6E7C28E6-1159-4D08-933A-090DD83B5B8C}" dt="2020-07-28T23:22:39.590" v="524" actId="113"/>
        <pc:sldMkLst>
          <pc:docMk/>
          <pc:sldMk cId="1769490309" sldId="270"/>
        </pc:sldMkLst>
        <pc:spChg chg="mod">
          <ac:chgData name="Tuy, Pétala" userId="7720f7f0-6308-4007-9f4b-90016dcab01d" providerId="ADAL" clId="{6E7C28E6-1159-4D08-933A-090DD83B5B8C}" dt="2020-07-28T23:18:09.142" v="380"/>
          <ac:spMkLst>
            <pc:docMk/>
            <pc:sldMk cId="1769490309" sldId="270"/>
            <ac:spMk id="2" creationId="{B0F2912E-FDFA-4447-91F3-AB114407D5AE}"/>
          </ac:spMkLst>
        </pc:spChg>
        <pc:spChg chg="mod">
          <ac:chgData name="Tuy, Pétala" userId="7720f7f0-6308-4007-9f4b-90016dcab01d" providerId="ADAL" clId="{6E7C28E6-1159-4D08-933A-090DD83B5B8C}" dt="2020-07-28T23:22:10.595" v="518" actId="20577"/>
          <ac:spMkLst>
            <pc:docMk/>
            <pc:sldMk cId="1769490309" sldId="270"/>
            <ac:spMk id="3" creationId="{B9DC4D09-AEC4-4E08-A5F3-1AABD460BB2B}"/>
          </ac:spMkLst>
        </pc:spChg>
        <pc:graphicFrameChg chg="add mod modGraphic">
          <ac:chgData name="Tuy, Pétala" userId="7720f7f0-6308-4007-9f4b-90016dcab01d" providerId="ADAL" clId="{6E7C28E6-1159-4D08-933A-090DD83B5B8C}" dt="2020-07-28T23:22:39.590" v="524" actId="113"/>
          <ac:graphicFrameMkLst>
            <pc:docMk/>
            <pc:sldMk cId="1769490309" sldId="270"/>
            <ac:graphicFrameMk id="4" creationId="{B987AB58-5E2D-4DFB-B735-00D43BCE4176}"/>
          </ac:graphicFrameMkLst>
        </pc:graphicFrameChg>
      </pc:sldChg>
      <pc:sldChg chg="del">
        <pc:chgData name="Tuy, Pétala" userId="7720f7f0-6308-4007-9f4b-90016dcab01d" providerId="ADAL" clId="{6E7C28E6-1159-4D08-933A-090DD83B5B8C}" dt="2020-07-28T02:54:16.185" v="26" actId="2696"/>
        <pc:sldMkLst>
          <pc:docMk/>
          <pc:sldMk cId="2120216870" sldId="270"/>
        </pc:sldMkLst>
      </pc:sldChg>
      <pc:sldChg chg="modSp add">
        <pc:chgData name="Tuy, Pétala" userId="7720f7f0-6308-4007-9f4b-90016dcab01d" providerId="ADAL" clId="{6E7C28E6-1159-4D08-933A-090DD83B5B8C}" dt="2020-07-30T21:32:11.847" v="3433" actId="122"/>
        <pc:sldMkLst>
          <pc:docMk/>
          <pc:sldMk cId="1214191636" sldId="271"/>
        </pc:sldMkLst>
        <pc:spChg chg="mod">
          <ac:chgData name="Tuy, Pétala" userId="7720f7f0-6308-4007-9f4b-90016dcab01d" providerId="ADAL" clId="{6E7C28E6-1159-4D08-933A-090DD83B5B8C}" dt="2020-07-28T23:30:31.330" v="528"/>
          <ac:spMkLst>
            <pc:docMk/>
            <pc:sldMk cId="1214191636" sldId="271"/>
            <ac:spMk id="2" creationId="{5D6D6641-723F-43E2-9577-F470A177D191}"/>
          </ac:spMkLst>
        </pc:spChg>
        <pc:spChg chg="mod">
          <ac:chgData name="Tuy, Pétala" userId="7720f7f0-6308-4007-9f4b-90016dcab01d" providerId="ADAL" clId="{6E7C28E6-1159-4D08-933A-090DD83B5B8C}" dt="2020-07-30T21:32:11.847" v="3433" actId="122"/>
          <ac:spMkLst>
            <pc:docMk/>
            <pc:sldMk cId="1214191636" sldId="271"/>
            <ac:spMk id="3" creationId="{FE8EA762-3D2E-416E-9A99-213FFFE41586}"/>
          </ac:spMkLst>
        </pc:spChg>
      </pc:sldChg>
      <pc:sldChg chg="del">
        <pc:chgData name="Tuy, Pétala" userId="7720f7f0-6308-4007-9f4b-90016dcab01d" providerId="ADAL" clId="{6E7C28E6-1159-4D08-933A-090DD83B5B8C}" dt="2020-07-28T02:54:16.223" v="29" actId="2696"/>
        <pc:sldMkLst>
          <pc:docMk/>
          <pc:sldMk cId="2615637312" sldId="271"/>
        </pc:sldMkLst>
      </pc:sldChg>
      <pc:sldChg chg="del">
        <pc:chgData name="Tuy, Pétala" userId="7720f7f0-6308-4007-9f4b-90016dcab01d" providerId="ADAL" clId="{6E7C28E6-1159-4D08-933A-090DD83B5B8C}" dt="2020-07-28T02:54:16.239" v="30" actId="2696"/>
        <pc:sldMkLst>
          <pc:docMk/>
          <pc:sldMk cId="3214510574" sldId="272"/>
        </pc:sldMkLst>
      </pc:sldChg>
      <pc:sldChg chg="modSp add">
        <pc:chgData name="Tuy, Pétala" userId="7720f7f0-6308-4007-9f4b-90016dcab01d" providerId="ADAL" clId="{6E7C28E6-1159-4D08-933A-090DD83B5B8C}" dt="2020-07-29T00:02:02.802" v="857" actId="403"/>
        <pc:sldMkLst>
          <pc:docMk/>
          <pc:sldMk cId="3233067143" sldId="272"/>
        </pc:sldMkLst>
        <pc:spChg chg="mod">
          <ac:chgData name="Tuy, Pétala" userId="7720f7f0-6308-4007-9f4b-90016dcab01d" providerId="ADAL" clId="{6E7C28E6-1159-4D08-933A-090DD83B5B8C}" dt="2020-07-28T23:46:55.965" v="608"/>
          <ac:spMkLst>
            <pc:docMk/>
            <pc:sldMk cId="3233067143" sldId="272"/>
            <ac:spMk id="2" creationId="{323DB1D3-0182-4E38-89D3-2D76FFEB4ABB}"/>
          </ac:spMkLst>
        </pc:spChg>
        <pc:spChg chg="mod">
          <ac:chgData name="Tuy, Pétala" userId="7720f7f0-6308-4007-9f4b-90016dcab01d" providerId="ADAL" clId="{6E7C28E6-1159-4D08-933A-090DD83B5B8C}" dt="2020-07-29T00:02:02.802" v="857" actId="403"/>
          <ac:spMkLst>
            <pc:docMk/>
            <pc:sldMk cId="3233067143" sldId="272"/>
            <ac:spMk id="3" creationId="{2DCAD5DF-8779-45E8-BA9C-12C919C396EC}"/>
          </ac:spMkLst>
        </pc:spChg>
      </pc:sldChg>
      <pc:sldChg chg="modSp add">
        <pc:chgData name="Tuy, Pétala" userId="7720f7f0-6308-4007-9f4b-90016dcab01d" providerId="ADAL" clId="{6E7C28E6-1159-4D08-933A-090DD83B5B8C}" dt="2020-07-30T21:32:41.846" v="3445" actId="27636"/>
        <pc:sldMkLst>
          <pc:docMk/>
          <pc:sldMk cId="1843986013" sldId="273"/>
        </pc:sldMkLst>
        <pc:spChg chg="mod">
          <ac:chgData name="Tuy, Pétala" userId="7720f7f0-6308-4007-9f4b-90016dcab01d" providerId="ADAL" clId="{6E7C28E6-1159-4D08-933A-090DD83B5B8C}" dt="2020-07-28T23:56:03.340" v="734"/>
          <ac:spMkLst>
            <pc:docMk/>
            <pc:sldMk cId="1843986013" sldId="273"/>
            <ac:spMk id="2" creationId="{BA055F64-C061-424B-9A4A-53F126E0E23A}"/>
          </ac:spMkLst>
        </pc:spChg>
        <pc:spChg chg="mod">
          <ac:chgData name="Tuy, Pétala" userId="7720f7f0-6308-4007-9f4b-90016dcab01d" providerId="ADAL" clId="{6E7C28E6-1159-4D08-933A-090DD83B5B8C}" dt="2020-07-30T21:32:41.846" v="3445" actId="27636"/>
          <ac:spMkLst>
            <pc:docMk/>
            <pc:sldMk cId="1843986013" sldId="273"/>
            <ac:spMk id="3" creationId="{E26F0BD5-8CEC-4C3F-85E6-F56A03844B8F}"/>
          </ac:spMkLst>
        </pc:spChg>
      </pc:sldChg>
      <pc:sldChg chg="del">
        <pc:chgData name="Tuy, Pétala" userId="7720f7f0-6308-4007-9f4b-90016dcab01d" providerId="ADAL" clId="{6E7C28E6-1159-4D08-933A-090DD83B5B8C}" dt="2020-07-28T02:54:16.270" v="31" actId="2696"/>
        <pc:sldMkLst>
          <pc:docMk/>
          <pc:sldMk cId="3718013935" sldId="273"/>
        </pc:sldMkLst>
      </pc:sldChg>
      <pc:sldChg chg="del">
        <pc:chgData name="Tuy, Pétala" userId="7720f7f0-6308-4007-9f4b-90016dcab01d" providerId="ADAL" clId="{6E7C28E6-1159-4D08-933A-090DD83B5B8C}" dt="2020-07-28T02:54:16.286" v="32" actId="2696"/>
        <pc:sldMkLst>
          <pc:docMk/>
          <pc:sldMk cId="1535325430" sldId="274"/>
        </pc:sldMkLst>
      </pc:sldChg>
      <pc:sldChg chg="modSp add">
        <pc:chgData name="Tuy, Pétala" userId="7720f7f0-6308-4007-9f4b-90016dcab01d" providerId="ADAL" clId="{6E7C28E6-1159-4D08-933A-090DD83B5B8C}" dt="2020-07-29T00:07:56.784" v="999" actId="113"/>
        <pc:sldMkLst>
          <pc:docMk/>
          <pc:sldMk cId="4058306753" sldId="274"/>
        </pc:sldMkLst>
        <pc:spChg chg="mod">
          <ac:chgData name="Tuy, Pétala" userId="7720f7f0-6308-4007-9f4b-90016dcab01d" providerId="ADAL" clId="{6E7C28E6-1159-4D08-933A-090DD83B5B8C}" dt="2020-07-29T00:02:23.841" v="859"/>
          <ac:spMkLst>
            <pc:docMk/>
            <pc:sldMk cId="4058306753" sldId="274"/>
            <ac:spMk id="2" creationId="{3C50C400-8053-4F23-BEBD-F12BD7F2FC6C}"/>
          </ac:spMkLst>
        </pc:spChg>
        <pc:spChg chg="mod">
          <ac:chgData name="Tuy, Pétala" userId="7720f7f0-6308-4007-9f4b-90016dcab01d" providerId="ADAL" clId="{6E7C28E6-1159-4D08-933A-090DD83B5B8C}" dt="2020-07-29T00:07:56.784" v="999" actId="113"/>
          <ac:spMkLst>
            <pc:docMk/>
            <pc:sldMk cId="4058306753" sldId="274"/>
            <ac:spMk id="3" creationId="{502F3CF1-64B4-4955-9734-19B250E5F5B1}"/>
          </ac:spMkLst>
        </pc:spChg>
      </pc:sldChg>
      <pc:sldChg chg="modSp add">
        <pc:chgData name="Tuy, Pétala" userId="7720f7f0-6308-4007-9f4b-90016dcab01d" providerId="ADAL" clId="{6E7C28E6-1159-4D08-933A-090DD83B5B8C}" dt="2020-07-29T00:14:02.693" v="1083" actId="20577"/>
        <pc:sldMkLst>
          <pc:docMk/>
          <pc:sldMk cId="51899532" sldId="275"/>
        </pc:sldMkLst>
        <pc:spChg chg="mod">
          <ac:chgData name="Tuy, Pétala" userId="7720f7f0-6308-4007-9f4b-90016dcab01d" providerId="ADAL" clId="{6E7C28E6-1159-4D08-933A-090DD83B5B8C}" dt="2020-07-29T00:08:34.878" v="1016" actId="20577"/>
          <ac:spMkLst>
            <pc:docMk/>
            <pc:sldMk cId="51899532" sldId="275"/>
            <ac:spMk id="2" creationId="{FF040857-6752-49B2-979D-FCBBD24A27FE}"/>
          </ac:spMkLst>
        </pc:spChg>
        <pc:spChg chg="mod">
          <ac:chgData name="Tuy, Pétala" userId="7720f7f0-6308-4007-9f4b-90016dcab01d" providerId="ADAL" clId="{6E7C28E6-1159-4D08-933A-090DD83B5B8C}" dt="2020-07-29T00:14:02.693" v="1083" actId="20577"/>
          <ac:spMkLst>
            <pc:docMk/>
            <pc:sldMk cId="51899532" sldId="275"/>
            <ac:spMk id="3" creationId="{0CC27143-288A-4CBE-93A8-AE5315C79ABB}"/>
          </ac:spMkLst>
        </pc:spChg>
      </pc:sldChg>
      <pc:sldChg chg="del">
        <pc:chgData name="Tuy, Pétala" userId="7720f7f0-6308-4007-9f4b-90016dcab01d" providerId="ADAL" clId="{6E7C28E6-1159-4D08-933A-090DD83B5B8C}" dt="2020-07-28T02:54:16.301" v="33" actId="2696"/>
        <pc:sldMkLst>
          <pc:docMk/>
          <pc:sldMk cId="4266755445" sldId="275"/>
        </pc:sldMkLst>
      </pc:sldChg>
      <pc:sldChg chg="addSp modSp add">
        <pc:chgData name="Tuy, Pétala" userId="7720f7f0-6308-4007-9f4b-90016dcab01d" providerId="ADAL" clId="{6E7C28E6-1159-4D08-933A-090DD83B5B8C}" dt="2020-07-30T21:45:32.299" v="3776" actId="1035"/>
        <pc:sldMkLst>
          <pc:docMk/>
          <pc:sldMk cId="1524938582" sldId="276"/>
        </pc:sldMkLst>
        <pc:spChg chg="mod">
          <ac:chgData name="Tuy, Pétala" userId="7720f7f0-6308-4007-9f4b-90016dcab01d" providerId="ADAL" clId="{6E7C28E6-1159-4D08-933A-090DD83B5B8C}" dt="2020-07-29T00:23:32.978" v="1117"/>
          <ac:spMkLst>
            <pc:docMk/>
            <pc:sldMk cId="1524938582" sldId="276"/>
            <ac:spMk id="2" creationId="{86B008DE-013D-4AB0-9693-CEEAAFE7B740}"/>
          </ac:spMkLst>
        </pc:spChg>
        <pc:spChg chg="mod">
          <ac:chgData name="Tuy, Pétala" userId="7720f7f0-6308-4007-9f4b-90016dcab01d" providerId="ADAL" clId="{6E7C28E6-1159-4D08-933A-090DD83B5B8C}" dt="2020-07-30T21:38:22.314" v="3467" actId="20577"/>
          <ac:spMkLst>
            <pc:docMk/>
            <pc:sldMk cId="1524938582" sldId="276"/>
            <ac:spMk id="3" creationId="{BD3F0B4B-C4E1-4CAE-ACDE-913B3B02BC6A}"/>
          </ac:spMkLst>
        </pc:spChg>
        <pc:spChg chg="add mod">
          <ac:chgData name="Tuy, Pétala" userId="7720f7f0-6308-4007-9f4b-90016dcab01d" providerId="ADAL" clId="{6E7C28E6-1159-4D08-933A-090DD83B5B8C}" dt="2020-07-30T21:45:32.299" v="3776" actId="1035"/>
          <ac:spMkLst>
            <pc:docMk/>
            <pc:sldMk cId="1524938582" sldId="276"/>
            <ac:spMk id="5" creationId="{7D848411-70CF-4743-BF2E-A0F94A69C349}"/>
          </ac:spMkLst>
        </pc:spChg>
        <pc:spChg chg="add mod">
          <ac:chgData name="Tuy, Pétala" userId="7720f7f0-6308-4007-9f4b-90016dcab01d" providerId="ADAL" clId="{6E7C28E6-1159-4D08-933A-090DD83B5B8C}" dt="2020-07-29T00:31:36.384" v="1502" actId="1035"/>
          <ac:spMkLst>
            <pc:docMk/>
            <pc:sldMk cId="1524938582" sldId="276"/>
            <ac:spMk id="6" creationId="{14CFC642-AEDB-490E-8ECA-6718CC2D577A}"/>
          </ac:spMkLst>
        </pc:spChg>
        <pc:picChg chg="add mod">
          <ac:chgData name="Tuy, Pétala" userId="7720f7f0-6308-4007-9f4b-90016dcab01d" providerId="ADAL" clId="{6E7C28E6-1159-4D08-933A-090DD83B5B8C}" dt="2020-07-29T00:31:36.384" v="1502" actId="1035"/>
          <ac:picMkLst>
            <pc:docMk/>
            <pc:sldMk cId="1524938582" sldId="276"/>
            <ac:picMk id="4" creationId="{F5F5C1B7-01B3-42D2-B134-7192119626FC}"/>
          </ac:picMkLst>
        </pc:picChg>
      </pc:sldChg>
      <pc:sldChg chg="del">
        <pc:chgData name="Tuy, Pétala" userId="7720f7f0-6308-4007-9f4b-90016dcab01d" providerId="ADAL" clId="{6E7C28E6-1159-4D08-933A-090DD83B5B8C}" dt="2020-07-28T02:54:16.317" v="34" actId="2696"/>
        <pc:sldMkLst>
          <pc:docMk/>
          <pc:sldMk cId="4093789787" sldId="276"/>
        </pc:sldMkLst>
      </pc:sldChg>
      <pc:sldChg chg="del">
        <pc:chgData name="Tuy, Pétala" userId="7720f7f0-6308-4007-9f4b-90016dcab01d" providerId="ADAL" clId="{6E7C28E6-1159-4D08-933A-090DD83B5B8C}" dt="2020-07-28T02:54:16.333" v="35" actId="2696"/>
        <pc:sldMkLst>
          <pc:docMk/>
          <pc:sldMk cId="142415646" sldId="277"/>
        </pc:sldMkLst>
      </pc:sldChg>
      <pc:sldChg chg="modSp add">
        <pc:chgData name="Tuy, Pétala" userId="7720f7f0-6308-4007-9f4b-90016dcab01d" providerId="ADAL" clId="{6E7C28E6-1159-4D08-933A-090DD83B5B8C}" dt="2020-07-30T21:46:51.847" v="3792" actId="20577"/>
        <pc:sldMkLst>
          <pc:docMk/>
          <pc:sldMk cId="1332149071" sldId="277"/>
        </pc:sldMkLst>
        <pc:spChg chg="mod">
          <ac:chgData name="Tuy, Pétala" userId="7720f7f0-6308-4007-9f4b-90016dcab01d" providerId="ADAL" clId="{6E7C28E6-1159-4D08-933A-090DD83B5B8C}" dt="2020-07-29T00:39:01.273" v="1589"/>
          <ac:spMkLst>
            <pc:docMk/>
            <pc:sldMk cId="1332149071" sldId="277"/>
            <ac:spMk id="2" creationId="{F90E8E11-5994-4C13-AB5E-82BB6EC5CA73}"/>
          </ac:spMkLst>
        </pc:spChg>
        <pc:spChg chg="mod">
          <ac:chgData name="Tuy, Pétala" userId="7720f7f0-6308-4007-9f4b-90016dcab01d" providerId="ADAL" clId="{6E7C28E6-1159-4D08-933A-090DD83B5B8C}" dt="2020-07-30T21:46:51.847" v="3792" actId="20577"/>
          <ac:spMkLst>
            <pc:docMk/>
            <pc:sldMk cId="1332149071" sldId="277"/>
            <ac:spMk id="3" creationId="{636C4535-A351-4AD8-B5A7-A042475A32E0}"/>
          </ac:spMkLst>
        </pc:spChg>
      </pc:sldChg>
      <pc:sldChg chg="del">
        <pc:chgData name="Tuy, Pétala" userId="7720f7f0-6308-4007-9f4b-90016dcab01d" providerId="ADAL" clId="{6E7C28E6-1159-4D08-933A-090DD83B5B8C}" dt="2020-07-28T02:54:16.395" v="39" actId="2696"/>
        <pc:sldMkLst>
          <pc:docMk/>
          <pc:sldMk cId="2666696422" sldId="278"/>
        </pc:sldMkLst>
      </pc:sldChg>
      <pc:sldChg chg="modSp add del">
        <pc:chgData name="Tuy, Pétala" userId="7720f7f0-6308-4007-9f4b-90016dcab01d" providerId="ADAL" clId="{6E7C28E6-1159-4D08-933A-090DD83B5B8C}" dt="2020-07-29T01:17:22.809" v="2145" actId="2696"/>
        <pc:sldMkLst>
          <pc:docMk/>
          <pc:sldMk cId="4184559254" sldId="278"/>
        </pc:sldMkLst>
        <pc:spChg chg="mod">
          <ac:chgData name="Tuy, Pétala" userId="7720f7f0-6308-4007-9f4b-90016dcab01d" providerId="ADAL" clId="{6E7C28E6-1159-4D08-933A-090DD83B5B8C}" dt="2020-07-29T01:08:24.660" v="2081"/>
          <ac:spMkLst>
            <pc:docMk/>
            <pc:sldMk cId="4184559254" sldId="278"/>
            <ac:spMk id="2" creationId="{8DBAE7C5-067D-4CB7-8AE4-1D5908592C75}"/>
          </ac:spMkLst>
        </pc:spChg>
        <pc:spChg chg="mod">
          <ac:chgData name="Tuy, Pétala" userId="7720f7f0-6308-4007-9f4b-90016dcab01d" providerId="ADAL" clId="{6E7C28E6-1159-4D08-933A-090DD83B5B8C}" dt="2020-07-29T01:08:49.147" v="2090" actId="20577"/>
          <ac:spMkLst>
            <pc:docMk/>
            <pc:sldMk cId="4184559254" sldId="278"/>
            <ac:spMk id="3" creationId="{3FBDCF02-F354-4BBC-AD54-2D41E8317A9B}"/>
          </ac:spMkLst>
        </pc:spChg>
      </pc:sldChg>
      <pc:sldChg chg="del">
        <pc:chgData name="Tuy, Pétala" userId="7720f7f0-6308-4007-9f4b-90016dcab01d" providerId="ADAL" clId="{6E7C28E6-1159-4D08-933A-090DD83B5B8C}" dt="2020-07-28T02:54:16.411" v="40" actId="2696"/>
        <pc:sldMkLst>
          <pc:docMk/>
          <pc:sldMk cId="910180340" sldId="279"/>
        </pc:sldMkLst>
      </pc:sldChg>
      <pc:sldChg chg="modSp add">
        <pc:chgData name="Tuy, Pétala" userId="7720f7f0-6308-4007-9f4b-90016dcab01d" providerId="ADAL" clId="{6E7C28E6-1159-4D08-933A-090DD83B5B8C}" dt="2020-07-30T21:47:46.798" v="3800" actId="113"/>
        <pc:sldMkLst>
          <pc:docMk/>
          <pc:sldMk cId="2676406125" sldId="279"/>
        </pc:sldMkLst>
        <pc:spChg chg="mod">
          <ac:chgData name="Tuy, Pétala" userId="7720f7f0-6308-4007-9f4b-90016dcab01d" providerId="ADAL" clId="{6E7C28E6-1159-4D08-933A-090DD83B5B8C}" dt="2020-07-29T01:01:06.672" v="1815"/>
          <ac:spMkLst>
            <pc:docMk/>
            <pc:sldMk cId="2676406125" sldId="279"/>
            <ac:spMk id="2" creationId="{12E9657D-DE82-4945-8DFA-15D5D0117DEE}"/>
          </ac:spMkLst>
        </pc:spChg>
        <pc:spChg chg="mod">
          <ac:chgData name="Tuy, Pétala" userId="7720f7f0-6308-4007-9f4b-90016dcab01d" providerId="ADAL" clId="{6E7C28E6-1159-4D08-933A-090DD83B5B8C}" dt="2020-07-30T21:47:46.798" v="3800" actId="113"/>
          <ac:spMkLst>
            <pc:docMk/>
            <pc:sldMk cId="2676406125" sldId="279"/>
            <ac:spMk id="3" creationId="{8B547D9F-6036-4AB9-9BF0-352ECD412144}"/>
          </ac:spMkLst>
        </pc:spChg>
      </pc:sldChg>
      <pc:sldChg chg="modSp add">
        <pc:chgData name="Tuy, Pétala" userId="7720f7f0-6308-4007-9f4b-90016dcab01d" providerId="ADAL" clId="{6E7C28E6-1159-4D08-933A-090DD83B5B8C}" dt="2020-07-29T01:17:12.983" v="2142"/>
        <pc:sldMkLst>
          <pc:docMk/>
          <pc:sldMk cId="2247769186" sldId="280"/>
        </pc:sldMkLst>
        <pc:spChg chg="mod">
          <ac:chgData name="Tuy, Pétala" userId="7720f7f0-6308-4007-9f4b-90016dcab01d" providerId="ADAL" clId="{6E7C28E6-1159-4D08-933A-090DD83B5B8C}" dt="2020-07-29T01:17:12.983" v="2142"/>
          <ac:spMkLst>
            <pc:docMk/>
            <pc:sldMk cId="2247769186" sldId="280"/>
            <ac:spMk id="2" creationId="{7C73F26A-C372-4303-A4B0-66505885BDBA}"/>
          </ac:spMkLst>
        </pc:spChg>
        <pc:spChg chg="mod">
          <ac:chgData name="Tuy, Pétala" userId="7720f7f0-6308-4007-9f4b-90016dcab01d" providerId="ADAL" clId="{6E7C28E6-1159-4D08-933A-090DD83B5B8C}" dt="2020-07-29T01:16:46.404" v="2141" actId="20577"/>
          <ac:spMkLst>
            <pc:docMk/>
            <pc:sldMk cId="2247769186" sldId="280"/>
            <ac:spMk id="3" creationId="{A7000179-20ED-441A-82A8-DA9DFF0CCDB3}"/>
          </ac:spMkLst>
        </pc:spChg>
      </pc:sldChg>
      <pc:sldChg chg="del">
        <pc:chgData name="Tuy, Pétala" userId="7720f7f0-6308-4007-9f4b-90016dcab01d" providerId="ADAL" clId="{6E7C28E6-1159-4D08-933A-090DD83B5B8C}" dt="2020-07-28T02:54:16.426" v="41" actId="2696"/>
        <pc:sldMkLst>
          <pc:docMk/>
          <pc:sldMk cId="3555818475" sldId="280"/>
        </pc:sldMkLst>
      </pc:sldChg>
      <pc:sldChg chg="del">
        <pc:chgData name="Tuy, Pétala" userId="7720f7f0-6308-4007-9f4b-90016dcab01d" providerId="ADAL" clId="{6E7C28E6-1159-4D08-933A-090DD83B5B8C}" dt="2020-07-28T02:54:16.442" v="42" actId="2696"/>
        <pc:sldMkLst>
          <pc:docMk/>
          <pc:sldMk cId="451868238" sldId="281"/>
        </pc:sldMkLst>
      </pc:sldChg>
      <pc:sldChg chg="addSp modSp add">
        <pc:chgData name="Tuy, Pétala" userId="7720f7f0-6308-4007-9f4b-90016dcab01d" providerId="ADAL" clId="{6E7C28E6-1159-4D08-933A-090DD83B5B8C}" dt="2020-07-30T23:08:01.311" v="3964" actId="20577"/>
        <pc:sldMkLst>
          <pc:docMk/>
          <pc:sldMk cId="2719265765" sldId="281"/>
        </pc:sldMkLst>
        <pc:spChg chg="mod">
          <ac:chgData name="Tuy, Pétala" userId="7720f7f0-6308-4007-9f4b-90016dcab01d" providerId="ADAL" clId="{6E7C28E6-1159-4D08-933A-090DD83B5B8C}" dt="2020-07-30T21:48:44.087" v="3813" actId="1076"/>
          <ac:spMkLst>
            <pc:docMk/>
            <pc:sldMk cId="2719265765" sldId="281"/>
            <ac:spMk id="2" creationId="{49F93CF6-874F-4F59-B3DD-D31F329F9469}"/>
          </ac:spMkLst>
        </pc:spChg>
        <pc:spChg chg="mod">
          <ac:chgData name="Tuy, Pétala" userId="7720f7f0-6308-4007-9f4b-90016dcab01d" providerId="ADAL" clId="{6E7C28E6-1159-4D08-933A-090DD83B5B8C}" dt="2020-07-30T23:08:01.311" v="3964" actId="20577"/>
          <ac:spMkLst>
            <pc:docMk/>
            <pc:sldMk cId="2719265765" sldId="281"/>
            <ac:spMk id="3" creationId="{105B1BD3-3DF7-4C59-B9F7-6604FDF7990B}"/>
          </ac:spMkLst>
        </pc:spChg>
        <pc:spChg chg="add mod">
          <ac:chgData name="Tuy, Pétala" userId="7720f7f0-6308-4007-9f4b-90016dcab01d" providerId="ADAL" clId="{6E7C28E6-1159-4D08-933A-090DD83B5B8C}" dt="2020-07-30T21:52:26.879" v="3909" actId="1076"/>
          <ac:spMkLst>
            <pc:docMk/>
            <pc:sldMk cId="2719265765" sldId="281"/>
            <ac:spMk id="4" creationId="{7CC0EF4A-BE7C-43B9-96FB-F2C2E73DFFBB}"/>
          </ac:spMkLst>
        </pc:spChg>
      </pc:sldChg>
      <pc:sldChg chg="del">
        <pc:chgData name="Tuy, Pétala" userId="7720f7f0-6308-4007-9f4b-90016dcab01d" providerId="ADAL" clId="{6E7C28E6-1159-4D08-933A-090DD83B5B8C}" dt="2020-07-28T02:54:16.458" v="43" actId="2696"/>
        <pc:sldMkLst>
          <pc:docMk/>
          <pc:sldMk cId="2142807121" sldId="282"/>
        </pc:sldMkLst>
      </pc:sldChg>
      <pc:sldChg chg="addSp modSp add">
        <pc:chgData name="Tuy, Pétala" userId="7720f7f0-6308-4007-9f4b-90016dcab01d" providerId="ADAL" clId="{6E7C28E6-1159-4D08-933A-090DD83B5B8C}" dt="2020-07-30T21:52:52.284" v="3911" actId="1076"/>
        <pc:sldMkLst>
          <pc:docMk/>
          <pc:sldMk cId="2348806974" sldId="282"/>
        </pc:sldMkLst>
        <pc:spChg chg="mod">
          <ac:chgData name="Tuy, Pétala" userId="7720f7f0-6308-4007-9f4b-90016dcab01d" providerId="ADAL" clId="{6E7C28E6-1159-4D08-933A-090DD83B5B8C}" dt="2020-07-29T01:26:10.236" v="2369"/>
          <ac:spMkLst>
            <pc:docMk/>
            <pc:sldMk cId="2348806974" sldId="282"/>
            <ac:spMk id="2" creationId="{5CEFF402-1139-44F3-A9FD-CCA611C56F19}"/>
          </ac:spMkLst>
        </pc:spChg>
        <pc:spChg chg="mod">
          <ac:chgData name="Tuy, Pétala" userId="7720f7f0-6308-4007-9f4b-90016dcab01d" providerId="ADAL" clId="{6E7C28E6-1159-4D08-933A-090DD83B5B8C}" dt="2020-07-29T01:27:48.710" v="2410" actId="20577"/>
          <ac:spMkLst>
            <pc:docMk/>
            <pc:sldMk cId="2348806974" sldId="282"/>
            <ac:spMk id="3" creationId="{838533A1-6CD5-43B7-83A9-30FC587A5A3C}"/>
          </ac:spMkLst>
        </pc:spChg>
        <pc:picChg chg="add mod">
          <ac:chgData name="Tuy, Pétala" userId="7720f7f0-6308-4007-9f4b-90016dcab01d" providerId="ADAL" clId="{6E7C28E6-1159-4D08-933A-090DD83B5B8C}" dt="2020-07-30T21:52:52.284" v="3911" actId="1076"/>
          <ac:picMkLst>
            <pc:docMk/>
            <pc:sldMk cId="2348806974" sldId="282"/>
            <ac:picMk id="4" creationId="{81FF42EA-2BC3-4FE6-BC1A-278240FA958C}"/>
          </ac:picMkLst>
        </pc:picChg>
      </pc:sldChg>
      <pc:sldChg chg="del">
        <pc:chgData name="Tuy, Pétala" userId="7720f7f0-6308-4007-9f4b-90016dcab01d" providerId="ADAL" clId="{6E7C28E6-1159-4D08-933A-090DD83B5B8C}" dt="2020-07-28T02:54:16.489" v="44" actId="2696"/>
        <pc:sldMkLst>
          <pc:docMk/>
          <pc:sldMk cId="3824288628" sldId="283"/>
        </pc:sldMkLst>
      </pc:sldChg>
      <pc:sldChg chg="modSp add">
        <pc:chgData name="Tuy, Pétala" userId="7720f7f0-6308-4007-9f4b-90016dcab01d" providerId="ADAL" clId="{6E7C28E6-1159-4D08-933A-090DD83B5B8C}" dt="2020-07-30T21:54:12.846" v="3931" actId="207"/>
        <pc:sldMkLst>
          <pc:docMk/>
          <pc:sldMk cId="4082655654" sldId="283"/>
        </pc:sldMkLst>
        <pc:spChg chg="mod">
          <ac:chgData name="Tuy, Pétala" userId="7720f7f0-6308-4007-9f4b-90016dcab01d" providerId="ADAL" clId="{6E7C28E6-1159-4D08-933A-090DD83B5B8C}" dt="2020-07-29T01:31:49.130" v="2416"/>
          <ac:spMkLst>
            <pc:docMk/>
            <pc:sldMk cId="4082655654" sldId="283"/>
            <ac:spMk id="2" creationId="{1DD5B12A-2657-44A2-A34E-F9D515D8D3FF}"/>
          </ac:spMkLst>
        </pc:spChg>
        <pc:spChg chg="mod">
          <ac:chgData name="Tuy, Pétala" userId="7720f7f0-6308-4007-9f4b-90016dcab01d" providerId="ADAL" clId="{6E7C28E6-1159-4D08-933A-090DD83B5B8C}" dt="2020-07-30T21:54:12.846" v="3931" actId="207"/>
          <ac:spMkLst>
            <pc:docMk/>
            <pc:sldMk cId="4082655654" sldId="283"/>
            <ac:spMk id="3" creationId="{22C08C75-49B1-4C76-B581-692C9D7F0F39}"/>
          </ac:spMkLst>
        </pc:spChg>
      </pc:sldChg>
      <pc:sldChg chg="del">
        <pc:chgData name="Tuy, Pétala" userId="7720f7f0-6308-4007-9f4b-90016dcab01d" providerId="ADAL" clId="{6E7C28E6-1159-4D08-933A-090DD83B5B8C}" dt="2020-07-28T02:54:16.504" v="45" actId="2696"/>
        <pc:sldMkLst>
          <pc:docMk/>
          <pc:sldMk cId="861483751" sldId="284"/>
        </pc:sldMkLst>
      </pc:sldChg>
      <pc:sldChg chg="modSp add">
        <pc:chgData name="Tuy, Pétala" userId="7720f7f0-6308-4007-9f4b-90016dcab01d" providerId="ADAL" clId="{6E7C28E6-1159-4D08-933A-090DD83B5B8C}" dt="2020-07-30T21:54:34.497" v="3934" actId="113"/>
        <pc:sldMkLst>
          <pc:docMk/>
          <pc:sldMk cId="3663994652" sldId="284"/>
        </pc:sldMkLst>
        <pc:spChg chg="mod">
          <ac:chgData name="Tuy, Pétala" userId="7720f7f0-6308-4007-9f4b-90016dcab01d" providerId="ADAL" clId="{6E7C28E6-1159-4D08-933A-090DD83B5B8C}" dt="2020-07-29T01:37:35.249" v="2489"/>
          <ac:spMkLst>
            <pc:docMk/>
            <pc:sldMk cId="3663994652" sldId="284"/>
            <ac:spMk id="2" creationId="{183A890E-CAAB-48D5-B92D-898F5F1A326E}"/>
          </ac:spMkLst>
        </pc:spChg>
        <pc:spChg chg="mod">
          <ac:chgData name="Tuy, Pétala" userId="7720f7f0-6308-4007-9f4b-90016dcab01d" providerId="ADAL" clId="{6E7C28E6-1159-4D08-933A-090DD83B5B8C}" dt="2020-07-30T21:54:34.497" v="3934" actId="113"/>
          <ac:spMkLst>
            <pc:docMk/>
            <pc:sldMk cId="3663994652" sldId="284"/>
            <ac:spMk id="3" creationId="{3A909D77-7A23-4E72-A53B-B8DB2EA9C2BA}"/>
          </ac:spMkLst>
        </pc:spChg>
      </pc:sldChg>
      <pc:sldChg chg="addSp modSp add">
        <pc:chgData name="Tuy, Pétala" userId="7720f7f0-6308-4007-9f4b-90016dcab01d" providerId="ADAL" clId="{6E7C28E6-1159-4D08-933A-090DD83B5B8C}" dt="2020-07-30T21:54:58.588" v="3942" actId="14100"/>
        <pc:sldMkLst>
          <pc:docMk/>
          <pc:sldMk cId="1199421542" sldId="285"/>
        </pc:sldMkLst>
        <pc:spChg chg="mod">
          <ac:chgData name="Tuy, Pétala" userId="7720f7f0-6308-4007-9f4b-90016dcab01d" providerId="ADAL" clId="{6E7C28E6-1159-4D08-933A-090DD83B5B8C}" dt="2020-07-29T01:46:59.032" v="2565"/>
          <ac:spMkLst>
            <pc:docMk/>
            <pc:sldMk cId="1199421542" sldId="285"/>
            <ac:spMk id="2" creationId="{8DE24A10-F065-4C86-8E61-1F9D4B4E6FD9}"/>
          </ac:spMkLst>
        </pc:spChg>
        <pc:spChg chg="mod">
          <ac:chgData name="Tuy, Pétala" userId="7720f7f0-6308-4007-9f4b-90016dcab01d" providerId="ADAL" clId="{6E7C28E6-1159-4D08-933A-090DD83B5B8C}" dt="2020-07-30T21:54:58.588" v="3942" actId="14100"/>
          <ac:spMkLst>
            <pc:docMk/>
            <pc:sldMk cId="1199421542" sldId="285"/>
            <ac:spMk id="3" creationId="{C4FBC69A-B8FF-4E7B-8A74-F1C4D6A0092F}"/>
          </ac:spMkLst>
        </pc:spChg>
        <pc:picChg chg="add mod">
          <ac:chgData name="Tuy, Pétala" userId="7720f7f0-6308-4007-9f4b-90016dcab01d" providerId="ADAL" clId="{6E7C28E6-1159-4D08-933A-090DD83B5B8C}" dt="2020-07-30T21:54:56.487" v="3941" actId="1076"/>
          <ac:picMkLst>
            <pc:docMk/>
            <pc:sldMk cId="1199421542" sldId="285"/>
            <ac:picMk id="4" creationId="{74115E81-7ED0-41F8-9381-190D237E69B0}"/>
          </ac:picMkLst>
        </pc:picChg>
      </pc:sldChg>
      <pc:sldChg chg="del">
        <pc:chgData name="Tuy, Pétala" userId="7720f7f0-6308-4007-9f4b-90016dcab01d" providerId="ADAL" clId="{6E7C28E6-1159-4D08-933A-090DD83B5B8C}" dt="2020-07-28T02:54:16.364" v="37" actId="2696"/>
        <pc:sldMkLst>
          <pc:docMk/>
          <pc:sldMk cId="3654798982" sldId="285"/>
        </pc:sldMkLst>
      </pc:sldChg>
      <pc:sldChg chg="del">
        <pc:chgData name="Tuy, Pétala" userId="7720f7f0-6308-4007-9f4b-90016dcab01d" providerId="ADAL" clId="{6E7C28E6-1159-4D08-933A-090DD83B5B8C}" dt="2020-07-28T02:54:16.348" v="36" actId="2696"/>
        <pc:sldMkLst>
          <pc:docMk/>
          <pc:sldMk cId="3002072514" sldId="286"/>
        </pc:sldMkLst>
      </pc:sldChg>
      <pc:sldChg chg="addSp modSp add">
        <pc:chgData name="Tuy, Pétala" userId="7720f7f0-6308-4007-9f4b-90016dcab01d" providerId="ADAL" clId="{6E7C28E6-1159-4D08-933A-090DD83B5B8C}" dt="2020-07-30T21:55:48.274" v="3943" actId="113"/>
        <pc:sldMkLst>
          <pc:docMk/>
          <pc:sldMk cId="3888523400" sldId="286"/>
        </pc:sldMkLst>
        <pc:spChg chg="mod">
          <ac:chgData name="Tuy, Pétala" userId="7720f7f0-6308-4007-9f4b-90016dcab01d" providerId="ADAL" clId="{6E7C28E6-1159-4D08-933A-090DD83B5B8C}" dt="2020-07-29T02:01:57.357" v="2677"/>
          <ac:spMkLst>
            <pc:docMk/>
            <pc:sldMk cId="3888523400" sldId="286"/>
            <ac:spMk id="2" creationId="{CB829BD9-3C62-445A-B071-898CA78CD17F}"/>
          </ac:spMkLst>
        </pc:spChg>
        <pc:spChg chg="mod">
          <ac:chgData name="Tuy, Pétala" userId="7720f7f0-6308-4007-9f4b-90016dcab01d" providerId="ADAL" clId="{6E7C28E6-1159-4D08-933A-090DD83B5B8C}" dt="2020-07-30T21:55:48.274" v="3943" actId="113"/>
          <ac:spMkLst>
            <pc:docMk/>
            <pc:sldMk cId="3888523400" sldId="286"/>
            <ac:spMk id="3" creationId="{E880DE6B-A2C9-4824-B944-8A6EA72E4C19}"/>
          </ac:spMkLst>
        </pc:spChg>
        <pc:picChg chg="add mod">
          <ac:chgData name="Tuy, Pétala" userId="7720f7f0-6308-4007-9f4b-90016dcab01d" providerId="ADAL" clId="{6E7C28E6-1159-4D08-933A-090DD83B5B8C}" dt="2020-07-29T02:04:17.806" v="2833" actId="1038"/>
          <ac:picMkLst>
            <pc:docMk/>
            <pc:sldMk cId="3888523400" sldId="286"/>
            <ac:picMk id="4" creationId="{A31ED20F-520C-4E15-B467-E4885A92406B}"/>
          </ac:picMkLst>
        </pc:picChg>
      </pc:sldChg>
      <pc:sldChg chg="addSp modSp add">
        <pc:chgData name="Tuy, Pétala" userId="7720f7f0-6308-4007-9f4b-90016dcab01d" providerId="ADAL" clId="{6E7C28E6-1159-4D08-933A-090DD83B5B8C}" dt="2020-07-29T02:08:09.845" v="3020" actId="1076"/>
        <pc:sldMkLst>
          <pc:docMk/>
          <pc:sldMk cId="2511233830" sldId="287"/>
        </pc:sldMkLst>
        <pc:spChg chg="mod">
          <ac:chgData name="Tuy, Pétala" userId="7720f7f0-6308-4007-9f4b-90016dcab01d" providerId="ADAL" clId="{6E7C28E6-1159-4D08-933A-090DD83B5B8C}" dt="2020-07-29T02:02:15.507" v="2681"/>
          <ac:spMkLst>
            <pc:docMk/>
            <pc:sldMk cId="2511233830" sldId="287"/>
            <ac:spMk id="2" creationId="{5770B25B-D1DD-402F-9E28-4D7DCA864E3C}"/>
          </ac:spMkLst>
        </pc:spChg>
        <pc:spChg chg="mod">
          <ac:chgData name="Tuy, Pétala" userId="7720f7f0-6308-4007-9f4b-90016dcab01d" providerId="ADAL" clId="{6E7C28E6-1159-4D08-933A-090DD83B5B8C}" dt="2020-07-29T02:07:52.315" v="3016" actId="20577"/>
          <ac:spMkLst>
            <pc:docMk/>
            <pc:sldMk cId="2511233830" sldId="287"/>
            <ac:spMk id="3" creationId="{754ED2A1-0358-4AD8-9508-5F927CFAEAED}"/>
          </ac:spMkLst>
        </pc:spChg>
        <pc:picChg chg="add mod">
          <ac:chgData name="Tuy, Pétala" userId="7720f7f0-6308-4007-9f4b-90016dcab01d" providerId="ADAL" clId="{6E7C28E6-1159-4D08-933A-090DD83B5B8C}" dt="2020-07-29T02:08:09.845" v="3020" actId="1076"/>
          <ac:picMkLst>
            <pc:docMk/>
            <pc:sldMk cId="2511233830" sldId="287"/>
            <ac:picMk id="4" creationId="{8BF41FED-53D5-4479-914B-F3483933F34F}"/>
          </ac:picMkLst>
        </pc:picChg>
      </pc:sldChg>
      <pc:sldChg chg="del">
        <pc:chgData name="Tuy, Pétala" userId="7720f7f0-6308-4007-9f4b-90016dcab01d" providerId="ADAL" clId="{6E7C28E6-1159-4D08-933A-090DD83B5B8C}" dt="2020-07-28T02:54:16.379" v="38" actId="2696"/>
        <pc:sldMkLst>
          <pc:docMk/>
          <pc:sldMk cId="2815655829" sldId="287"/>
        </pc:sldMkLst>
      </pc:sldChg>
      <pc:sldChg chg="modSp add">
        <pc:chgData name="Tuy, Pétala" userId="7720f7f0-6308-4007-9f4b-90016dcab01d" providerId="ADAL" clId="{6E7C28E6-1159-4D08-933A-090DD83B5B8C}" dt="2020-07-29T02:18:31.799" v="3251"/>
        <pc:sldMkLst>
          <pc:docMk/>
          <pc:sldMk cId="2184322131" sldId="288"/>
        </pc:sldMkLst>
        <pc:spChg chg="mod">
          <ac:chgData name="Tuy, Pétala" userId="7720f7f0-6308-4007-9f4b-90016dcab01d" providerId="ADAL" clId="{6E7C28E6-1159-4D08-933A-090DD83B5B8C}" dt="2020-07-29T02:02:17.225" v="2682"/>
          <ac:spMkLst>
            <pc:docMk/>
            <pc:sldMk cId="2184322131" sldId="288"/>
            <ac:spMk id="2" creationId="{D1650C05-30F1-42DC-BB0C-E3E2DBFC4783}"/>
          </ac:spMkLst>
        </pc:spChg>
        <pc:spChg chg="mod">
          <ac:chgData name="Tuy, Pétala" userId="7720f7f0-6308-4007-9f4b-90016dcab01d" providerId="ADAL" clId="{6E7C28E6-1159-4D08-933A-090DD83B5B8C}" dt="2020-07-29T02:18:31.799" v="3251"/>
          <ac:spMkLst>
            <pc:docMk/>
            <pc:sldMk cId="2184322131" sldId="288"/>
            <ac:spMk id="3" creationId="{B8A28938-1F8D-4D6E-9AD6-B10EEAF57A66}"/>
          </ac:spMkLst>
        </pc:spChg>
      </pc:sldChg>
      <pc:sldChg chg="del">
        <pc:chgData name="Tuy, Pétala" userId="7720f7f0-6308-4007-9f4b-90016dcab01d" providerId="ADAL" clId="{6E7C28E6-1159-4D08-933A-090DD83B5B8C}" dt="2020-07-28T02:54:16.520" v="46" actId="2696"/>
        <pc:sldMkLst>
          <pc:docMk/>
          <pc:sldMk cId="3155357201" sldId="288"/>
        </pc:sldMkLst>
      </pc:sldChg>
      <pc:sldChg chg="addSp modSp add">
        <pc:chgData name="Tuy, Pétala" userId="7720f7f0-6308-4007-9f4b-90016dcab01d" providerId="ADAL" clId="{6E7C28E6-1159-4D08-933A-090DD83B5B8C}" dt="2020-07-29T02:21:01.933" v="3268" actId="1076"/>
        <pc:sldMkLst>
          <pc:docMk/>
          <pc:sldMk cId="3576397300" sldId="289"/>
        </pc:sldMkLst>
        <pc:spChg chg="mod">
          <ac:chgData name="Tuy, Pétala" userId="7720f7f0-6308-4007-9f4b-90016dcab01d" providerId="ADAL" clId="{6E7C28E6-1159-4D08-933A-090DD83B5B8C}" dt="2020-07-29T02:20:12.607" v="3255"/>
          <ac:spMkLst>
            <pc:docMk/>
            <pc:sldMk cId="3576397300" sldId="289"/>
            <ac:spMk id="2" creationId="{F72F7564-3D44-45AC-8961-E52AE4A8F5DD}"/>
          </ac:spMkLst>
        </pc:spChg>
        <pc:spChg chg="mod">
          <ac:chgData name="Tuy, Pétala" userId="7720f7f0-6308-4007-9f4b-90016dcab01d" providerId="ADAL" clId="{6E7C28E6-1159-4D08-933A-090DD83B5B8C}" dt="2020-07-29T02:20:43.793" v="3264" actId="20577"/>
          <ac:spMkLst>
            <pc:docMk/>
            <pc:sldMk cId="3576397300" sldId="289"/>
            <ac:spMk id="3" creationId="{7EAD177B-7D2A-42A5-B834-7FF0CA2AD7AF}"/>
          </ac:spMkLst>
        </pc:spChg>
        <pc:picChg chg="add mod">
          <ac:chgData name="Tuy, Pétala" userId="7720f7f0-6308-4007-9f4b-90016dcab01d" providerId="ADAL" clId="{6E7C28E6-1159-4D08-933A-090DD83B5B8C}" dt="2020-07-29T02:21:01.933" v="3268" actId="1076"/>
          <ac:picMkLst>
            <pc:docMk/>
            <pc:sldMk cId="3576397300" sldId="289"/>
            <ac:picMk id="4" creationId="{B63523B7-F2A3-48EF-95B7-CFCC0B54EF7F}"/>
          </ac:picMkLst>
        </pc:picChg>
      </pc:sldChg>
      <pc:sldChg chg="del">
        <pc:chgData name="Tuy, Pétala" userId="7720f7f0-6308-4007-9f4b-90016dcab01d" providerId="ADAL" clId="{6E7C28E6-1159-4D08-933A-090DD83B5B8C}" dt="2020-07-28T02:54:16.551" v="47" actId="2696"/>
        <pc:sldMkLst>
          <pc:docMk/>
          <pc:sldMk cId="3937922616" sldId="289"/>
        </pc:sldMkLst>
      </pc:sldChg>
      <pc:sldChg chg="del">
        <pc:chgData name="Tuy, Pétala" userId="7720f7f0-6308-4007-9f4b-90016dcab01d" providerId="ADAL" clId="{6E7C28E6-1159-4D08-933A-090DD83B5B8C}" dt="2020-07-28T02:54:16.582" v="48" actId="2696"/>
        <pc:sldMkLst>
          <pc:docMk/>
          <pc:sldMk cId="228300465" sldId="290"/>
        </pc:sldMkLst>
      </pc:sldChg>
      <pc:sldChg chg="modSp add ord">
        <pc:chgData name="Tuy, Pétala" userId="7720f7f0-6308-4007-9f4b-90016dcab01d" providerId="ADAL" clId="{6E7C28E6-1159-4D08-933A-090DD83B5B8C}" dt="2020-07-30T23:22:37.542" v="3967" actId="20577"/>
        <pc:sldMkLst>
          <pc:docMk/>
          <pc:sldMk cId="893276365" sldId="290"/>
        </pc:sldMkLst>
        <pc:spChg chg="mod">
          <ac:chgData name="Tuy, Pétala" userId="7720f7f0-6308-4007-9f4b-90016dcab01d" providerId="ADAL" clId="{6E7C28E6-1159-4D08-933A-090DD83B5B8C}" dt="2020-07-30T23:22:37.542" v="3967" actId="20577"/>
          <ac:spMkLst>
            <pc:docMk/>
            <pc:sldMk cId="893276365" sldId="290"/>
            <ac:spMk id="3" creationId="{A7000179-20ED-441A-82A8-DA9DFF0CCDB3}"/>
          </ac:spMkLst>
        </pc:spChg>
      </pc:sldChg>
      <pc:sldChg chg="modSp add">
        <pc:chgData name="Tuy, Pétala" userId="7720f7f0-6308-4007-9f4b-90016dcab01d" providerId="ADAL" clId="{6E7C28E6-1159-4D08-933A-090DD83B5B8C}" dt="2020-07-29T02:44:17.004" v="3360" actId="20577"/>
        <pc:sldMkLst>
          <pc:docMk/>
          <pc:sldMk cId="1171894281" sldId="291"/>
        </pc:sldMkLst>
        <pc:spChg chg="mod">
          <ac:chgData name="Tuy, Pétala" userId="7720f7f0-6308-4007-9f4b-90016dcab01d" providerId="ADAL" clId="{6E7C28E6-1159-4D08-933A-090DD83B5B8C}" dt="2020-07-29T02:22:28.863" v="3270"/>
          <ac:spMkLst>
            <pc:docMk/>
            <pc:sldMk cId="1171894281" sldId="291"/>
            <ac:spMk id="2" creationId="{F10324E2-EBBC-4404-8669-4A167F42C5D7}"/>
          </ac:spMkLst>
        </pc:spChg>
        <pc:spChg chg="mod">
          <ac:chgData name="Tuy, Pétala" userId="7720f7f0-6308-4007-9f4b-90016dcab01d" providerId="ADAL" clId="{6E7C28E6-1159-4D08-933A-090DD83B5B8C}" dt="2020-07-29T02:44:17.004" v="3360" actId="20577"/>
          <ac:spMkLst>
            <pc:docMk/>
            <pc:sldMk cId="1171894281" sldId="291"/>
            <ac:spMk id="3" creationId="{8D755349-6CAF-4843-A3B9-0DAAB9994984}"/>
          </ac:spMkLst>
        </pc:spChg>
      </pc:sldChg>
      <pc:sldChg chg="del">
        <pc:chgData name="Tuy, Pétala" userId="7720f7f0-6308-4007-9f4b-90016dcab01d" providerId="ADAL" clId="{6E7C28E6-1159-4D08-933A-090DD83B5B8C}" dt="2020-07-28T02:54:16.595" v="49" actId="2696"/>
        <pc:sldMkLst>
          <pc:docMk/>
          <pc:sldMk cId="3990499938" sldId="291"/>
        </pc:sldMkLst>
      </pc:sldChg>
      <pc:sldChg chg="del">
        <pc:chgData name="Tuy, Pétala" userId="7720f7f0-6308-4007-9f4b-90016dcab01d" providerId="ADAL" clId="{6E7C28E6-1159-4D08-933A-090DD83B5B8C}" dt="2020-07-28T02:54:16.626" v="50" actId="2696"/>
        <pc:sldMkLst>
          <pc:docMk/>
          <pc:sldMk cId="153983390" sldId="292"/>
        </pc:sldMkLst>
      </pc:sldChg>
      <pc:sldChg chg="addSp modSp add">
        <pc:chgData name="Tuy, Pétala" userId="7720f7f0-6308-4007-9f4b-90016dcab01d" providerId="ADAL" clId="{6E7C28E6-1159-4D08-933A-090DD83B5B8C}" dt="2020-07-29T02:45:15.510" v="3368" actId="20577"/>
        <pc:sldMkLst>
          <pc:docMk/>
          <pc:sldMk cId="2086253141" sldId="292"/>
        </pc:sldMkLst>
        <pc:spChg chg="mod">
          <ac:chgData name="Tuy, Pétala" userId="7720f7f0-6308-4007-9f4b-90016dcab01d" providerId="ADAL" clId="{6E7C28E6-1159-4D08-933A-090DD83B5B8C}" dt="2020-07-29T02:44:34.224" v="3363"/>
          <ac:spMkLst>
            <pc:docMk/>
            <pc:sldMk cId="2086253141" sldId="292"/>
            <ac:spMk id="2" creationId="{49A14C8E-2ABD-46CF-B891-B104CC5B2AFF}"/>
          </ac:spMkLst>
        </pc:spChg>
        <pc:spChg chg="mod">
          <ac:chgData name="Tuy, Pétala" userId="7720f7f0-6308-4007-9f4b-90016dcab01d" providerId="ADAL" clId="{6E7C28E6-1159-4D08-933A-090DD83B5B8C}" dt="2020-07-29T02:45:15.510" v="3368" actId="20577"/>
          <ac:spMkLst>
            <pc:docMk/>
            <pc:sldMk cId="2086253141" sldId="292"/>
            <ac:spMk id="3" creationId="{D67FF68C-C79D-4401-9D24-00CEB69D61C0}"/>
          </ac:spMkLst>
        </pc:spChg>
        <pc:picChg chg="add mod">
          <ac:chgData name="Tuy, Pétala" userId="7720f7f0-6308-4007-9f4b-90016dcab01d" providerId="ADAL" clId="{6E7C28E6-1159-4D08-933A-090DD83B5B8C}" dt="2020-07-29T02:45:06.967" v="3367" actId="1076"/>
          <ac:picMkLst>
            <pc:docMk/>
            <pc:sldMk cId="2086253141" sldId="292"/>
            <ac:picMk id="4" creationId="{B940C1BF-48DC-4AB2-B3D9-EC537CD5BDD7}"/>
          </ac:picMkLst>
        </pc:picChg>
      </pc:sldChg>
      <pc:sldChg chg="del">
        <pc:chgData name="Tuy, Pétala" userId="7720f7f0-6308-4007-9f4b-90016dcab01d" providerId="ADAL" clId="{6E7C28E6-1159-4D08-933A-090DD83B5B8C}" dt="2020-07-28T02:54:16.200" v="27" actId="2696"/>
        <pc:sldMkLst>
          <pc:docMk/>
          <pc:sldMk cId="43722092" sldId="293"/>
        </pc:sldMkLst>
      </pc:sldChg>
      <pc:sldChg chg="modSp add">
        <pc:chgData name="Tuy, Pétala" userId="7720f7f0-6308-4007-9f4b-90016dcab01d" providerId="ADAL" clId="{6E7C28E6-1159-4D08-933A-090DD83B5B8C}" dt="2020-07-29T02:46:33.570" v="3377" actId="113"/>
        <pc:sldMkLst>
          <pc:docMk/>
          <pc:sldMk cId="2742440961" sldId="293"/>
        </pc:sldMkLst>
        <pc:spChg chg="mod">
          <ac:chgData name="Tuy, Pétala" userId="7720f7f0-6308-4007-9f4b-90016dcab01d" providerId="ADAL" clId="{6E7C28E6-1159-4D08-933A-090DD83B5B8C}" dt="2020-07-29T02:46:20.571" v="3371"/>
          <ac:spMkLst>
            <pc:docMk/>
            <pc:sldMk cId="2742440961" sldId="293"/>
            <ac:spMk id="2" creationId="{7BF8E182-C320-432A-A513-912AAF020693}"/>
          </ac:spMkLst>
        </pc:spChg>
        <pc:spChg chg="mod">
          <ac:chgData name="Tuy, Pétala" userId="7720f7f0-6308-4007-9f4b-90016dcab01d" providerId="ADAL" clId="{6E7C28E6-1159-4D08-933A-090DD83B5B8C}" dt="2020-07-29T02:46:33.570" v="3377" actId="113"/>
          <ac:spMkLst>
            <pc:docMk/>
            <pc:sldMk cId="2742440961" sldId="293"/>
            <ac:spMk id="3" creationId="{B5710E97-79D8-4E44-B661-A7300D9D12B8}"/>
          </ac:spMkLst>
        </pc:spChg>
      </pc:sldChg>
      <pc:sldChg chg="modSp add">
        <pc:chgData name="Tuy, Pétala" userId="7720f7f0-6308-4007-9f4b-90016dcab01d" providerId="ADAL" clId="{6E7C28E6-1159-4D08-933A-090DD83B5B8C}" dt="2020-07-30T21:43:01.003" v="3755" actId="207"/>
        <pc:sldMkLst>
          <pc:docMk/>
          <pc:sldMk cId="989796608" sldId="294"/>
        </pc:sldMkLst>
        <pc:spChg chg="mod">
          <ac:chgData name="Tuy, Pétala" userId="7720f7f0-6308-4007-9f4b-90016dcab01d" providerId="ADAL" clId="{6E7C28E6-1159-4D08-933A-090DD83B5B8C}" dt="2020-07-30T21:39:06.054" v="3469"/>
          <ac:spMkLst>
            <pc:docMk/>
            <pc:sldMk cId="989796608" sldId="294"/>
            <ac:spMk id="2" creationId="{C015D5D6-3FE9-4127-B2B1-597239ABD81D}"/>
          </ac:spMkLst>
        </pc:spChg>
        <pc:spChg chg="mod">
          <ac:chgData name="Tuy, Pétala" userId="7720f7f0-6308-4007-9f4b-90016dcab01d" providerId="ADAL" clId="{6E7C28E6-1159-4D08-933A-090DD83B5B8C}" dt="2020-07-30T21:43:01.003" v="3755" actId="207"/>
          <ac:spMkLst>
            <pc:docMk/>
            <pc:sldMk cId="989796608" sldId="294"/>
            <ac:spMk id="3" creationId="{FA556589-C6F3-4566-A837-3FB72054353A}"/>
          </ac:spMkLst>
        </pc:spChg>
      </pc:sldChg>
      <pc:sldChg chg="del">
        <pc:chgData name="Tuy, Pétala" userId="7720f7f0-6308-4007-9f4b-90016dcab01d" providerId="ADAL" clId="{6E7C28E6-1159-4D08-933A-090DD83B5B8C}" dt="2020-07-28T02:54:16.642" v="51" actId="2696"/>
        <pc:sldMkLst>
          <pc:docMk/>
          <pc:sldMk cId="3227395862" sldId="294"/>
        </pc:sldMkLst>
      </pc:sldChg>
      <pc:sldChg chg="del">
        <pc:chgData name="Tuy, Pétala" userId="7720f7f0-6308-4007-9f4b-90016dcab01d" providerId="ADAL" clId="{6E7C28E6-1159-4D08-933A-090DD83B5B8C}" dt="2020-07-28T02:54:16.657" v="52" actId="2696"/>
        <pc:sldMkLst>
          <pc:docMk/>
          <pc:sldMk cId="2818865686" sldId="295"/>
        </pc:sldMkLst>
      </pc:sldChg>
      <pc:sldChg chg="del">
        <pc:chgData name="Tuy, Pétala" userId="7720f7f0-6308-4007-9f4b-90016dcab01d" providerId="ADAL" clId="{6E7C28E6-1159-4D08-933A-090DD83B5B8C}" dt="2020-07-28T02:54:16.673" v="53" actId="2696"/>
        <pc:sldMkLst>
          <pc:docMk/>
          <pc:sldMk cId="832942650" sldId="296"/>
        </pc:sldMkLst>
      </pc:sldChg>
    </pc:docChg>
  </pc:docChgLst>
  <pc:docChgLst>
    <pc:chgData name="Pétala Tuy" userId="7720f7f0-6308-4007-9f4b-90016dcab01d" providerId="ADAL" clId="{7461EE28-1D3D-4EA1-8C5E-6E6F0B63B845}"/>
    <pc:docChg chg="custSel addSld delSld modSld sldOrd">
      <pc:chgData name="Pétala Tuy" userId="7720f7f0-6308-4007-9f4b-90016dcab01d" providerId="ADAL" clId="{7461EE28-1D3D-4EA1-8C5E-6E6F0B63B845}" dt="2022-09-14T00:03:58.616" v="180" actId="27636"/>
      <pc:docMkLst>
        <pc:docMk/>
      </pc:docMkLst>
      <pc:sldChg chg="ord">
        <pc:chgData name="Pétala Tuy" userId="7720f7f0-6308-4007-9f4b-90016dcab01d" providerId="ADAL" clId="{7461EE28-1D3D-4EA1-8C5E-6E6F0B63B845}" dt="2022-09-13T22:15:47.920" v="5"/>
        <pc:sldMkLst>
          <pc:docMk/>
          <pc:sldMk cId="677173865" sldId="256"/>
        </pc:sldMkLst>
      </pc:sldChg>
      <pc:sldChg chg="modSp mod">
        <pc:chgData name="Pétala Tuy" userId="7720f7f0-6308-4007-9f4b-90016dcab01d" providerId="ADAL" clId="{7461EE28-1D3D-4EA1-8C5E-6E6F0B63B845}" dt="2022-09-13T22:38:35.968" v="6" actId="1076"/>
        <pc:sldMkLst>
          <pc:docMk/>
          <pc:sldMk cId="3927012889" sldId="269"/>
        </pc:sldMkLst>
        <pc:picChg chg="mod">
          <ac:chgData name="Pétala Tuy" userId="7720f7f0-6308-4007-9f4b-90016dcab01d" providerId="ADAL" clId="{7461EE28-1D3D-4EA1-8C5E-6E6F0B63B845}" dt="2022-09-13T22:38:35.968" v="6" actId="1076"/>
          <ac:picMkLst>
            <pc:docMk/>
            <pc:sldMk cId="3927012889" sldId="269"/>
            <ac:picMk id="4" creationId="{AED28828-612A-403E-A59E-28246659006B}"/>
          </ac:picMkLst>
        </pc:picChg>
      </pc:sldChg>
      <pc:sldChg chg="modSp mod">
        <pc:chgData name="Pétala Tuy" userId="7720f7f0-6308-4007-9f4b-90016dcab01d" providerId="ADAL" clId="{7461EE28-1D3D-4EA1-8C5E-6E6F0B63B845}" dt="2022-09-13T21:07:57.333" v="2" actId="20577"/>
        <pc:sldMkLst>
          <pc:docMk/>
          <pc:sldMk cId="2179164380" sldId="272"/>
        </pc:sldMkLst>
        <pc:spChg chg="mod">
          <ac:chgData name="Pétala Tuy" userId="7720f7f0-6308-4007-9f4b-90016dcab01d" providerId="ADAL" clId="{7461EE28-1D3D-4EA1-8C5E-6E6F0B63B845}" dt="2022-09-13T21:07:57.333" v="2" actId="20577"/>
          <ac:spMkLst>
            <pc:docMk/>
            <pc:sldMk cId="2179164380" sldId="272"/>
            <ac:spMk id="3" creationId="{4BA408E4-9FAF-41C3-BFE3-BE75F7A61686}"/>
          </ac:spMkLst>
        </pc:spChg>
      </pc:sldChg>
      <pc:sldChg chg="modSp mod">
        <pc:chgData name="Pétala Tuy" userId="7720f7f0-6308-4007-9f4b-90016dcab01d" providerId="ADAL" clId="{7461EE28-1D3D-4EA1-8C5E-6E6F0B63B845}" dt="2022-09-13T22:58:48.485" v="18" actId="20577"/>
        <pc:sldMkLst>
          <pc:docMk/>
          <pc:sldMk cId="3434274041" sldId="277"/>
        </pc:sldMkLst>
        <pc:spChg chg="mod">
          <ac:chgData name="Pétala Tuy" userId="7720f7f0-6308-4007-9f4b-90016dcab01d" providerId="ADAL" clId="{7461EE28-1D3D-4EA1-8C5E-6E6F0B63B845}" dt="2022-09-13T22:58:48.485" v="18" actId="20577"/>
          <ac:spMkLst>
            <pc:docMk/>
            <pc:sldMk cId="3434274041" sldId="277"/>
            <ac:spMk id="3" creationId="{4BA408E4-9FAF-41C3-BFE3-BE75F7A61686}"/>
          </ac:spMkLst>
        </pc:spChg>
      </pc:sldChg>
      <pc:sldChg chg="modSp mod">
        <pc:chgData name="Pétala Tuy" userId="7720f7f0-6308-4007-9f4b-90016dcab01d" providerId="ADAL" clId="{7461EE28-1D3D-4EA1-8C5E-6E6F0B63B845}" dt="2022-09-14T00:03:58.616" v="180" actId="27636"/>
        <pc:sldMkLst>
          <pc:docMk/>
          <pc:sldMk cId="2035152722" sldId="281"/>
        </pc:sldMkLst>
        <pc:spChg chg="mod">
          <ac:chgData name="Pétala Tuy" userId="7720f7f0-6308-4007-9f4b-90016dcab01d" providerId="ADAL" clId="{7461EE28-1D3D-4EA1-8C5E-6E6F0B63B845}" dt="2022-09-14T00:03:58.616" v="180" actId="27636"/>
          <ac:spMkLst>
            <pc:docMk/>
            <pc:sldMk cId="2035152722" sldId="281"/>
            <ac:spMk id="3" creationId="{49760B40-36DE-440F-AE69-BC2A69D7317E}"/>
          </ac:spMkLst>
        </pc:spChg>
      </pc:sldChg>
      <pc:sldChg chg="del">
        <pc:chgData name="Pétala Tuy" userId="7720f7f0-6308-4007-9f4b-90016dcab01d" providerId="ADAL" clId="{7461EE28-1D3D-4EA1-8C5E-6E6F0B63B845}" dt="2022-09-13T21:19:36.794" v="3" actId="47"/>
        <pc:sldMkLst>
          <pc:docMk/>
          <pc:sldMk cId="1516660439" sldId="286"/>
        </pc:sldMkLst>
      </pc:sldChg>
      <pc:sldChg chg="modSp mod">
        <pc:chgData name="Pétala Tuy" userId="7720f7f0-6308-4007-9f4b-90016dcab01d" providerId="ADAL" clId="{7461EE28-1D3D-4EA1-8C5E-6E6F0B63B845}" dt="2022-09-13T23:58:10.213" v="63" actId="14100"/>
        <pc:sldMkLst>
          <pc:docMk/>
          <pc:sldMk cId="4210936098" sldId="293"/>
        </pc:sldMkLst>
        <pc:spChg chg="mod">
          <ac:chgData name="Pétala Tuy" userId="7720f7f0-6308-4007-9f4b-90016dcab01d" providerId="ADAL" clId="{7461EE28-1D3D-4EA1-8C5E-6E6F0B63B845}" dt="2022-09-13T23:58:10.213" v="63" actId="14100"/>
          <ac:spMkLst>
            <pc:docMk/>
            <pc:sldMk cId="4210936098" sldId="293"/>
            <ac:spMk id="3" creationId="{DFF2401E-7FF7-490B-B2F8-82237BC33CF2}"/>
          </ac:spMkLst>
        </pc:spChg>
      </pc:sldChg>
      <pc:sldChg chg="addSp delSp modSp add del mod">
        <pc:chgData name="Pétala Tuy" userId="7720f7f0-6308-4007-9f4b-90016dcab01d" providerId="ADAL" clId="{7461EE28-1D3D-4EA1-8C5E-6E6F0B63B845}" dt="2022-09-13T23:32:03.936" v="39" actId="47"/>
        <pc:sldMkLst>
          <pc:docMk/>
          <pc:sldMk cId="252734578" sldId="305"/>
        </pc:sldMkLst>
        <pc:spChg chg="mod">
          <ac:chgData name="Pétala Tuy" userId="7720f7f0-6308-4007-9f4b-90016dcab01d" providerId="ADAL" clId="{7461EE28-1D3D-4EA1-8C5E-6E6F0B63B845}" dt="2022-09-13T23:22:44.726" v="32" actId="6549"/>
          <ac:spMkLst>
            <pc:docMk/>
            <pc:sldMk cId="252734578" sldId="305"/>
            <ac:spMk id="3" creationId="{DFF2401E-7FF7-490B-B2F8-82237BC33CF2}"/>
          </ac:spMkLst>
        </pc:spChg>
        <pc:spChg chg="del">
          <ac:chgData name="Pétala Tuy" userId="7720f7f0-6308-4007-9f4b-90016dcab01d" providerId="ADAL" clId="{7461EE28-1D3D-4EA1-8C5E-6E6F0B63B845}" dt="2022-09-13T23:22:31.014" v="23" actId="478"/>
          <ac:spMkLst>
            <pc:docMk/>
            <pc:sldMk cId="252734578" sldId="305"/>
            <ac:spMk id="7" creationId="{13452AAD-8B12-4866-B5CC-C0E57A0DF3FF}"/>
          </ac:spMkLst>
        </pc:spChg>
        <pc:spChg chg="del">
          <ac:chgData name="Pétala Tuy" userId="7720f7f0-6308-4007-9f4b-90016dcab01d" providerId="ADAL" clId="{7461EE28-1D3D-4EA1-8C5E-6E6F0B63B845}" dt="2022-09-13T23:22:29.707" v="22" actId="478"/>
          <ac:spMkLst>
            <pc:docMk/>
            <pc:sldMk cId="252734578" sldId="305"/>
            <ac:spMk id="9" creationId="{561070AB-F08F-4AB4-A3DD-A2107BBEDE0C}"/>
          </ac:spMkLst>
        </pc:spChg>
        <pc:spChg chg="del">
          <ac:chgData name="Pétala Tuy" userId="7720f7f0-6308-4007-9f4b-90016dcab01d" providerId="ADAL" clId="{7461EE28-1D3D-4EA1-8C5E-6E6F0B63B845}" dt="2022-09-13T23:22:45.726" v="33" actId="478"/>
          <ac:spMkLst>
            <pc:docMk/>
            <pc:sldMk cId="252734578" sldId="305"/>
            <ac:spMk id="10" creationId="{9F6FD33C-C1A9-4396-A645-126528248FAA}"/>
          </ac:spMkLst>
        </pc:spChg>
        <pc:spChg chg="del">
          <ac:chgData name="Pétala Tuy" userId="7720f7f0-6308-4007-9f4b-90016dcab01d" providerId="ADAL" clId="{7461EE28-1D3D-4EA1-8C5E-6E6F0B63B845}" dt="2022-09-13T23:22:42.613" v="30" actId="478"/>
          <ac:spMkLst>
            <pc:docMk/>
            <pc:sldMk cId="252734578" sldId="305"/>
            <ac:spMk id="11" creationId="{17ADDCF6-3C1F-4F49-9A2A-9F61E2B7EEDB}"/>
          </ac:spMkLst>
        </pc:spChg>
        <pc:spChg chg="del">
          <ac:chgData name="Pétala Tuy" userId="7720f7f0-6308-4007-9f4b-90016dcab01d" providerId="ADAL" clId="{7461EE28-1D3D-4EA1-8C5E-6E6F0B63B845}" dt="2022-09-13T23:22:35.115" v="24" actId="478"/>
          <ac:spMkLst>
            <pc:docMk/>
            <pc:sldMk cId="252734578" sldId="305"/>
            <ac:spMk id="13" creationId="{FD214D60-F95D-4F10-9A7A-080C5E5D02ED}"/>
          </ac:spMkLst>
        </pc:spChg>
        <pc:spChg chg="del">
          <ac:chgData name="Pétala Tuy" userId="7720f7f0-6308-4007-9f4b-90016dcab01d" providerId="ADAL" clId="{7461EE28-1D3D-4EA1-8C5E-6E6F0B63B845}" dt="2022-09-13T23:22:41.247" v="29" actId="478"/>
          <ac:spMkLst>
            <pc:docMk/>
            <pc:sldMk cId="252734578" sldId="305"/>
            <ac:spMk id="14" creationId="{656881AC-7912-4FF6-BAD5-9E531720F21F}"/>
          </ac:spMkLst>
        </pc:spChg>
        <pc:spChg chg="del">
          <ac:chgData name="Pétala Tuy" userId="7720f7f0-6308-4007-9f4b-90016dcab01d" providerId="ADAL" clId="{7461EE28-1D3D-4EA1-8C5E-6E6F0B63B845}" dt="2022-09-13T23:22:36.966" v="25" actId="478"/>
          <ac:spMkLst>
            <pc:docMk/>
            <pc:sldMk cId="252734578" sldId="305"/>
            <ac:spMk id="15" creationId="{3AA31351-D8EF-4671-97D5-3B267EE8E6F7}"/>
          </ac:spMkLst>
        </pc:spChg>
        <pc:spChg chg="del">
          <ac:chgData name="Pétala Tuy" userId="7720f7f0-6308-4007-9f4b-90016dcab01d" providerId="ADAL" clId="{7461EE28-1D3D-4EA1-8C5E-6E6F0B63B845}" dt="2022-09-13T23:22:38.168" v="26" actId="478"/>
          <ac:spMkLst>
            <pc:docMk/>
            <pc:sldMk cId="252734578" sldId="305"/>
            <ac:spMk id="16" creationId="{87278654-2D23-4CD8-BE85-A7286292B6FE}"/>
          </ac:spMkLst>
        </pc:spChg>
        <pc:spChg chg="del">
          <ac:chgData name="Pétala Tuy" userId="7720f7f0-6308-4007-9f4b-90016dcab01d" providerId="ADAL" clId="{7461EE28-1D3D-4EA1-8C5E-6E6F0B63B845}" dt="2022-09-13T23:22:43.683" v="31" actId="478"/>
          <ac:spMkLst>
            <pc:docMk/>
            <pc:sldMk cId="252734578" sldId="305"/>
            <ac:spMk id="17" creationId="{95EA27C3-D728-41A6-A970-198214407F3D}"/>
          </ac:spMkLst>
        </pc:spChg>
        <pc:spChg chg="del">
          <ac:chgData name="Pétala Tuy" userId="7720f7f0-6308-4007-9f4b-90016dcab01d" providerId="ADAL" clId="{7461EE28-1D3D-4EA1-8C5E-6E6F0B63B845}" dt="2022-09-13T23:22:39.390" v="27" actId="478"/>
          <ac:spMkLst>
            <pc:docMk/>
            <pc:sldMk cId="252734578" sldId="305"/>
            <ac:spMk id="18" creationId="{ABC7160D-24BB-4120-AC8F-A263EDD762B0}"/>
          </ac:spMkLst>
        </pc:spChg>
        <pc:picChg chg="del">
          <ac:chgData name="Pétala Tuy" userId="7720f7f0-6308-4007-9f4b-90016dcab01d" providerId="ADAL" clId="{7461EE28-1D3D-4EA1-8C5E-6E6F0B63B845}" dt="2022-09-13T23:22:25.837" v="20" actId="478"/>
          <ac:picMkLst>
            <pc:docMk/>
            <pc:sldMk cId="252734578" sldId="305"/>
            <ac:picMk id="5" creationId="{986BDC0E-7B24-494B-AE4F-E83EDDB314DF}"/>
          </ac:picMkLst>
        </pc:picChg>
        <pc:picChg chg="del">
          <ac:chgData name="Pétala Tuy" userId="7720f7f0-6308-4007-9f4b-90016dcab01d" providerId="ADAL" clId="{7461EE28-1D3D-4EA1-8C5E-6E6F0B63B845}" dt="2022-09-13T23:22:27.120" v="21" actId="478"/>
          <ac:picMkLst>
            <pc:docMk/>
            <pc:sldMk cId="252734578" sldId="305"/>
            <ac:picMk id="6" creationId="{27F215A2-0600-41D4-BB3A-DF2D38F94DAF}"/>
          </ac:picMkLst>
        </pc:picChg>
        <pc:picChg chg="add mod">
          <ac:chgData name="Pétala Tuy" userId="7720f7f0-6308-4007-9f4b-90016dcab01d" providerId="ADAL" clId="{7461EE28-1D3D-4EA1-8C5E-6E6F0B63B845}" dt="2022-09-13T23:23:29.774" v="38" actId="1076"/>
          <ac:picMkLst>
            <pc:docMk/>
            <pc:sldMk cId="252734578" sldId="305"/>
            <ac:picMk id="20" creationId="{89F03583-890E-4850-9E36-8691F860ED50}"/>
          </ac:picMkLst>
        </pc:picChg>
      </pc:sldChg>
      <pc:sldChg chg="modSp new del mod">
        <pc:chgData name="Pétala Tuy" userId="7720f7f0-6308-4007-9f4b-90016dcab01d" providerId="ADAL" clId="{7461EE28-1D3D-4EA1-8C5E-6E6F0B63B845}" dt="2022-09-13T23:57:41.383" v="62" actId="47"/>
        <pc:sldMkLst>
          <pc:docMk/>
          <pc:sldMk cId="2686626667" sldId="305"/>
        </pc:sldMkLst>
        <pc:spChg chg="mod">
          <ac:chgData name="Pétala Tuy" userId="7720f7f0-6308-4007-9f4b-90016dcab01d" providerId="ADAL" clId="{7461EE28-1D3D-4EA1-8C5E-6E6F0B63B845}" dt="2022-09-13T23:43:24.226" v="61" actId="20577"/>
          <ac:spMkLst>
            <pc:docMk/>
            <pc:sldMk cId="2686626667" sldId="305"/>
            <ac:spMk id="3" creationId="{17CCF3E3-0CD3-42F3-AB02-9967AD0D4E58}"/>
          </ac:spMkLst>
        </pc:spChg>
      </pc:sldChg>
    </pc:docChg>
  </pc:docChgLst>
  <pc:docChgLst>
    <pc:chgData name="Tuy, Pétala" userId="7720f7f0-6308-4007-9f4b-90016dcab01d" providerId="ADAL" clId="{091994AC-0D62-40EA-B6BB-5D7234EAA3E2}"/>
    <pc:docChg chg="undo custSel mod addSld delSld modSld">
      <pc:chgData name="Tuy, Pétala" userId="7720f7f0-6308-4007-9f4b-90016dcab01d" providerId="ADAL" clId="{091994AC-0D62-40EA-B6BB-5D7234EAA3E2}" dt="2020-07-28T02:40:00.232" v="5923" actId="404"/>
      <pc:docMkLst>
        <pc:docMk/>
      </pc:docMkLst>
      <pc:sldChg chg="del">
        <pc:chgData name="Tuy, Pétala" userId="7720f7f0-6308-4007-9f4b-90016dcab01d" providerId="ADAL" clId="{091994AC-0D62-40EA-B6BB-5D7234EAA3E2}" dt="2020-07-26T18:39:29.322" v="110" actId="2696"/>
        <pc:sldMkLst>
          <pc:docMk/>
          <pc:sldMk cId="1972471345" sldId="261"/>
        </pc:sldMkLst>
      </pc:sldChg>
      <pc:sldChg chg="del">
        <pc:chgData name="Tuy, Pétala" userId="7720f7f0-6308-4007-9f4b-90016dcab01d" providerId="ADAL" clId="{091994AC-0D62-40EA-B6BB-5D7234EAA3E2}" dt="2020-07-26T18:39:29.285" v="108" actId="2696"/>
        <pc:sldMkLst>
          <pc:docMk/>
          <pc:sldMk cId="289639251" sldId="262"/>
        </pc:sldMkLst>
      </pc:sldChg>
      <pc:sldChg chg="del">
        <pc:chgData name="Tuy, Pétala" userId="7720f7f0-6308-4007-9f4b-90016dcab01d" providerId="ADAL" clId="{091994AC-0D62-40EA-B6BB-5D7234EAA3E2}" dt="2020-07-26T18:39:29.350" v="111" actId="2696"/>
        <pc:sldMkLst>
          <pc:docMk/>
          <pc:sldMk cId="4125786190" sldId="263"/>
        </pc:sldMkLst>
      </pc:sldChg>
      <pc:sldChg chg="del">
        <pc:chgData name="Tuy, Pétala" userId="7720f7f0-6308-4007-9f4b-90016dcab01d" providerId="ADAL" clId="{091994AC-0D62-40EA-B6BB-5D7234EAA3E2}" dt="2020-07-26T18:39:30.081" v="141" actId="2696"/>
        <pc:sldMkLst>
          <pc:docMk/>
          <pc:sldMk cId="3084346280" sldId="265"/>
        </pc:sldMkLst>
      </pc:sldChg>
      <pc:sldChg chg="modSp">
        <pc:chgData name="Tuy, Pétala" userId="7720f7f0-6308-4007-9f4b-90016dcab01d" providerId="ADAL" clId="{091994AC-0D62-40EA-B6BB-5D7234EAA3E2}" dt="2020-07-27T02:22:05.675" v="5202" actId="14100"/>
        <pc:sldMkLst>
          <pc:docMk/>
          <pc:sldMk cId="1933468786" sldId="267"/>
        </pc:sldMkLst>
        <pc:spChg chg="mod">
          <ac:chgData name="Tuy, Pétala" userId="7720f7f0-6308-4007-9f4b-90016dcab01d" providerId="ADAL" clId="{091994AC-0D62-40EA-B6BB-5D7234EAA3E2}" dt="2020-07-27T02:22:05.675" v="5202" actId="14100"/>
          <ac:spMkLst>
            <pc:docMk/>
            <pc:sldMk cId="1933468786" sldId="267"/>
            <ac:spMk id="3" creationId="{976400BA-D7E7-46D9-A995-28B02B37D3F9}"/>
          </ac:spMkLst>
        </pc:spChg>
      </pc:sldChg>
      <pc:sldChg chg="addSp delSp modSp del">
        <pc:chgData name="Tuy, Pétala" userId="7720f7f0-6308-4007-9f4b-90016dcab01d" providerId="ADAL" clId="{091994AC-0D62-40EA-B6BB-5D7234EAA3E2}" dt="2020-07-26T19:01:42.497" v="563" actId="2696"/>
        <pc:sldMkLst>
          <pc:docMk/>
          <pc:sldMk cId="1228397352" sldId="268"/>
        </pc:sldMkLst>
        <pc:spChg chg="mod">
          <ac:chgData name="Tuy, Pétala" userId="7720f7f0-6308-4007-9f4b-90016dcab01d" providerId="ADAL" clId="{091994AC-0D62-40EA-B6BB-5D7234EAA3E2}" dt="2020-07-26T18:52:24.092" v="365"/>
          <ac:spMkLst>
            <pc:docMk/>
            <pc:sldMk cId="1228397352" sldId="268"/>
            <ac:spMk id="2" creationId="{93580A05-8819-4A78-97E3-D7A712122DD7}"/>
          </ac:spMkLst>
        </pc:spChg>
        <pc:spChg chg="del mod">
          <ac:chgData name="Tuy, Pétala" userId="7720f7f0-6308-4007-9f4b-90016dcab01d" providerId="ADAL" clId="{091994AC-0D62-40EA-B6BB-5D7234EAA3E2}" dt="2020-07-26T18:40:28.092" v="143"/>
          <ac:spMkLst>
            <pc:docMk/>
            <pc:sldMk cId="1228397352" sldId="268"/>
            <ac:spMk id="3" creationId="{E2C58250-BE90-43E5-BDAF-8A8B8F44DE3B}"/>
          </ac:spMkLst>
        </pc:spChg>
        <pc:spChg chg="add mod">
          <ac:chgData name="Tuy, Pétala" userId="7720f7f0-6308-4007-9f4b-90016dcab01d" providerId="ADAL" clId="{091994AC-0D62-40EA-B6BB-5D7234EAA3E2}" dt="2020-07-26T18:53:11.978" v="428" actId="20577"/>
          <ac:spMkLst>
            <pc:docMk/>
            <pc:sldMk cId="1228397352" sldId="268"/>
            <ac:spMk id="5" creationId="{CC9D436D-543E-4AB9-B9F3-AAB169F4950D}"/>
          </ac:spMkLst>
        </pc:spChg>
        <pc:spChg chg="add del mod">
          <ac:chgData name="Tuy, Pétala" userId="7720f7f0-6308-4007-9f4b-90016dcab01d" providerId="ADAL" clId="{091994AC-0D62-40EA-B6BB-5D7234EAA3E2}" dt="2020-07-26T19:00:58.157" v="553" actId="478"/>
          <ac:spMkLst>
            <pc:docMk/>
            <pc:sldMk cId="1228397352" sldId="268"/>
            <ac:spMk id="6" creationId="{A136E1FA-5B72-4E50-BD70-79BE6A3C22E9}"/>
          </ac:spMkLst>
        </pc:spChg>
        <pc:picChg chg="add del mod">
          <ac:chgData name="Tuy, Pétala" userId="7720f7f0-6308-4007-9f4b-90016dcab01d" providerId="ADAL" clId="{091994AC-0D62-40EA-B6BB-5D7234EAA3E2}" dt="2020-07-26T19:00:35.520" v="549"/>
          <ac:picMkLst>
            <pc:docMk/>
            <pc:sldMk cId="1228397352" sldId="268"/>
            <ac:picMk id="4" creationId="{930F9CC8-2985-4877-A4EA-8328D8FF4415}"/>
          </ac:picMkLst>
        </pc:picChg>
      </pc:sldChg>
      <pc:sldChg chg="addSp modSp add">
        <pc:chgData name="Tuy, Pétala" userId="7720f7f0-6308-4007-9f4b-90016dcab01d" providerId="ADAL" clId="{091994AC-0D62-40EA-B6BB-5D7234EAA3E2}" dt="2020-07-26T19:02:27.127" v="590" actId="14100"/>
        <pc:sldMkLst>
          <pc:docMk/>
          <pc:sldMk cId="662002935" sldId="269"/>
        </pc:sldMkLst>
        <pc:spChg chg="mod">
          <ac:chgData name="Tuy, Pétala" userId="7720f7f0-6308-4007-9f4b-90016dcab01d" providerId="ADAL" clId="{091994AC-0D62-40EA-B6BB-5D7234EAA3E2}" dt="2020-07-26T19:02:14.606" v="585" actId="27636"/>
          <ac:spMkLst>
            <pc:docMk/>
            <pc:sldMk cId="662002935" sldId="269"/>
            <ac:spMk id="3" creationId="{E2C58250-BE90-43E5-BDAF-8A8B8F44DE3B}"/>
          </ac:spMkLst>
        </pc:spChg>
        <pc:picChg chg="add mod">
          <ac:chgData name="Tuy, Pétala" userId="7720f7f0-6308-4007-9f4b-90016dcab01d" providerId="ADAL" clId="{091994AC-0D62-40EA-B6BB-5D7234EAA3E2}" dt="2020-07-26T19:02:27.127" v="590" actId="14100"/>
          <ac:picMkLst>
            <pc:docMk/>
            <pc:sldMk cId="662002935" sldId="269"/>
            <ac:picMk id="4" creationId="{52993A27-EC1B-40A3-BE49-7BB13C26A5A6}"/>
          </ac:picMkLst>
        </pc:picChg>
      </pc:sldChg>
      <pc:sldChg chg="del">
        <pc:chgData name="Tuy, Pétala" userId="7720f7f0-6308-4007-9f4b-90016dcab01d" providerId="ADAL" clId="{091994AC-0D62-40EA-B6BB-5D7234EAA3E2}" dt="2020-07-26T18:39:29.302" v="109" actId="2696"/>
        <pc:sldMkLst>
          <pc:docMk/>
          <pc:sldMk cId="2995806427" sldId="269"/>
        </pc:sldMkLst>
      </pc:sldChg>
      <pc:sldChg chg="addSp delSp modSp add">
        <pc:chgData name="Tuy, Pétala" userId="7720f7f0-6308-4007-9f4b-90016dcab01d" providerId="ADAL" clId="{091994AC-0D62-40EA-B6BB-5D7234EAA3E2}" dt="2020-07-26T19:01:33.830" v="562" actId="1076"/>
        <pc:sldMkLst>
          <pc:docMk/>
          <pc:sldMk cId="2120216870" sldId="270"/>
        </pc:sldMkLst>
        <pc:spChg chg="mod">
          <ac:chgData name="Tuy, Pétala" userId="7720f7f0-6308-4007-9f4b-90016dcab01d" providerId="ADAL" clId="{091994AC-0D62-40EA-B6BB-5D7234EAA3E2}" dt="2020-07-26T18:52:26.325" v="366"/>
          <ac:spMkLst>
            <pc:docMk/>
            <pc:sldMk cId="2120216870" sldId="270"/>
            <ac:spMk id="2" creationId="{8507E008-010E-4C8D-81F4-05092243F5DD}"/>
          </ac:spMkLst>
        </pc:spChg>
        <pc:spChg chg="mod">
          <ac:chgData name="Tuy, Pétala" userId="7720f7f0-6308-4007-9f4b-90016dcab01d" providerId="ADAL" clId="{091994AC-0D62-40EA-B6BB-5D7234EAA3E2}" dt="2020-07-26T19:00:21.891" v="543" actId="27636"/>
          <ac:spMkLst>
            <pc:docMk/>
            <pc:sldMk cId="2120216870" sldId="270"/>
            <ac:spMk id="3" creationId="{800D85B3-6046-4699-945A-B8730E6532BE}"/>
          </ac:spMkLst>
        </pc:spChg>
        <pc:spChg chg="add mod">
          <ac:chgData name="Tuy, Pétala" userId="7720f7f0-6308-4007-9f4b-90016dcab01d" providerId="ADAL" clId="{091994AC-0D62-40EA-B6BB-5D7234EAA3E2}" dt="2020-07-26T19:01:22.018" v="560" actId="27636"/>
          <ac:spMkLst>
            <pc:docMk/>
            <pc:sldMk cId="2120216870" sldId="270"/>
            <ac:spMk id="6" creationId="{D6A7FDBB-7956-4423-820F-AB376F72E6F9}"/>
          </ac:spMkLst>
        </pc:spChg>
        <pc:picChg chg="add del mod">
          <ac:chgData name="Tuy, Pétala" userId="7720f7f0-6308-4007-9f4b-90016dcab01d" providerId="ADAL" clId="{091994AC-0D62-40EA-B6BB-5D7234EAA3E2}" dt="2020-07-26T19:00:32.044" v="548" actId="478"/>
          <ac:picMkLst>
            <pc:docMk/>
            <pc:sldMk cId="2120216870" sldId="270"/>
            <ac:picMk id="4" creationId="{3A84F7B1-422A-4D5A-AA8F-CBAB2A4010EB}"/>
          </ac:picMkLst>
        </pc:picChg>
        <pc:picChg chg="add mod modCrop">
          <ac:chgData name="Tuy, Pétala" userId="7720f7f0-6308-4007-9f4b-90016dcab01d" providerId="ADAL" clId="{091994AC-0D62-40EA-B6BB-5D7234EAA3E2}" dt="2020-07-26T19:01:33.830" v="562" actId="1076"/>
          <ac:picMkLst>
            <pc:docMk/>
            <pc:sldMk cId="2120216870" sldId="270"/>
            <ac:picMk id="5" creationId="{7A9327AD-DEA7-4350-A414-55F7AAFEC20B}"/>
          </ac:picMkLst>
        </pc:picChg>
      </pc:sldChg>
      <pc:sldChg chg="del">
        <pc:chgData name="Tuy, Pétala" userId="7720f7f0-6308-4007-9f4b-90016dcab01d" providerId="ADAL" clId="{091994AC-0D62-40EA-B6BB-5D7234EAA3E2}" dt="2020-07-26T18:39:30.051" v="139" actId="2696"/>
        <pc:sldMkLst>
          <pc:docMk/>
          <pc:sldMk cId="4251374969" sldId="270"/>
        </pc:sldMkLst>
      </pc:sldChg>
      <pc:sldChg chg="del">
        <pc:chgData name="Tuy, Pétala" userId="7720f7f0-6308-4007-9f4b-90016dcab01d" providerId="ADAL" clId="{091994AC-0D62-40EA-B6BB-5D7234EAA3E2}" dt="2020-07-26T18:39:29.381" v="112" actId="2696"/>
        <pc:sldMkLst>
          <pc:docMk/>
          <pc:sldMk cId="724086219" sldId="271"/>
        </pc:sldMkLst>
      </pc:sldChg>
      <pc:sldChg chg="addSp modSp add">
        <pc:chgData name="Tuy, Pétala" userId="7720f7f0-6308-4007-9f4b-90016dcab01d" providerId="ADAL" clId="{091994AC-0D62-40EA-B6BB-5D7234EAA3E2}" dt="2020-07-26T19:26:36.482" v="886" actId="6549"/>
        <pc:sldMkLst>
          <pc:docMk/>
          <pc:sldMk cId="2615637312" sldId="271"/>
        </pc:sldMkLst>
        <pc:spChg chg="mod">
          <ac:chgData name="Tuy, Pétala" userId="7720f7f0-6308-4007-9f4b-90016dcab01d" providerId="ADAL" clId="{091994AC-0D62-40EA-B6BB-5D7234EAA3E2}" dt="2020-07-26T19:02:55.855" v="619" actId="20577"/>
          <ac:spMkLst>
            <pc:docMk/>
            <pc:sldMk cId="2615637312" sldId="271"/>
            <ac:spMk id="2" creationId="{F4723E1B-5732-40AD-BB96-0A3019AE2397}"/>
          </ac:spMkLst>
        </pc:spChg>
        <pc:spChg chg="mod">
          <ac:chgData name="Tuy, Pétala" userId="7720f7f0-6308-4007-9f4b-90016dcab01d" providerId="ADAL" clId="{091994AC-0D62-40EA-B6BB-5D7234EAA3E2}" dt="2020-07-26T19:26:36.482" v="886" actId="6549"/>
          <ac:spMkLst>
            <pc:docMk/>
            <pc:sldMk cId="2615637312" sldId="271"/>
            <ac:spMk id="3" creationId="{F5900510-898F-4820-8343-DA6E50B5359E}"/>
          </ac:spMkLst>
        </pc:spChg>
        <pc:picChg chg="add mod">
          <ac:chgData name="Tuy, Pétala" userId="7720f7f0-6308-4007-9f4b-90016dcab01d" providerId="ADAL" clId="{091994AC-0D62-40EA-B6BB-5D7234EAA3E2}" dt="2020-07-26T19:23:40.674" v="685" actId="14100"/>
          <ac:picMkLst>
            <pc:docMk/>
            <pc:sldMk cId="2615637312" sldId="271"/>
            <ac:picMk id="4" creationId="{96730829-9AF9-480D-AE4E-5FE7AD0ADC29}"/>
          </ac:picMkLst>
        </pc:picChg>
      </pc:sldChg>
      <pc:sldChg chg="addSp modSp add">
        <pc:chgData name="Tuy, Pétala" userId="7720f7f0-6308-4007-9f4b-90016dcab01d" providerId="ADAL" clId="{091994AC-0D62-40EA-B6BB-5D7234EAA3E2}" dt="2020-07-26T20:58:36.850" v="997" actId="1076"/>
        <pc:sldMkLst>
          <pc:docMk/>
          <pc:sldMk cId="3214510574" sldId="272"/>
        </pc:sldMkLst>
        <pc:spChg chg="mod">
          <ac:chgData name="Tuy, Pétala" userId="7720f7f0-6308-4007-9f4b-90016dcab01d" providerId="ADAL" clId="{091994AC-0D62-40EA-B6BB-5D7234EAA3E2}" dt="2020-07-26T20:56:33.899" v="888"/>
          <ac:spMkLst>
            <pc:docMk/>
            <pc:sldMk cId="3214510574" sldId="272"/>
            <ac:spMk id="2" creationId="{9F4B6BA5-08E3-4C7A-B406-447B2D64658E}"/>
          </ac:spMkLst>
        </pc:spChg>
        <pc:spChg chg="mod">
          <ac:chgData name="Tuy, Pétala" userId="7720f7f0-6308-4007-9f4b-90016dcab01d" providerId="ADAL" clId="{091994AC-0D62-40EA-B6BB-5D7234EAA3E2}" dt="2020-07-26T20:57:18.349" v="992" actId="20577"/>
          <ac:spMkLst>
            <pc:docMk/>
            <pc:sldMk cId="3214510574" sldId="272"/>
            <ac:spMk id="3" creationId="{B61AABCF-D32F-4CB8-8563-27683B6F6829}"/>
          </ac:spMkLst>
        </pc:spChg>
        <pc:picChg chg="add mod">
          <ac:chgData name="Tuy, Pétala" userId="7720f7f0-6308-4007-9f4b-90016dcab01d" providerId="ADAL" clId="{091994AC-0D62-40EA-B6BB-5D7234EAA3E2}" dt="2020-07-26T20:58:36.850" v="997" actId="1076"/>
          <ac:picMkLst>
            <pc:docMk/>
            <pc:sldMk cId="3214510574" sldId="272"/>
            <ac:picMk id="4" creationId="{DAF73B96-072C-4525-9DC7-40556079BCB3}"/>
          </ac:picMkLst>
        </pc:picChg>
      </pc:sldChg>
      <pc:sldChg chg="del">
        <pc:chgData name="Tuy, Pétala" userId="7720f7f0-6308-4007-9f4b-90016dcab01d" providerId="ADAL" clId="{091994AC-0D62-40EA-B6BB-5D7234EAA3E2}" dt="2020-07-26T18:39:30.069" v="140" actId="2696"/>
        <pc:sldMkLst>
          <pc:docMk/>
          <pc:sldMk cId="576319905" sldId="273"/>
        </pc:sldMkLst>
      </pc:sldChg>
      <pc:sldChg chg="addSp modSp add">
        <pc:chgData name="Tuy, Pétala" userId="7720f7f0-6308-4007-9f4b-90016dcab01d" providerId="ADAL" clId="{091994AC-0D62-40EA-B6BB-5D7234EAA3E2}" dt="2020-07-26T21:02:29.884" v="1097"/>
        <pc:sldMkLst>
          <pc:docMk/>
          <pc:sldMk cId="3718013935" sldId="273"/>
        </pc:sldMkLst>
        <pc:spChg chg="mod">
          <ac:chgData name="Tuy, Pétala" userId="7720f7f0-6308-4007-9f4b-90016dcab01d" providerId="ADAL" clId="{091994AC-0D62-40EA-B6BB-5D7234EAA3E2}" dt="2020-07-26T21:02:29.884" v="1097"/>
          <ac:spMkLst>
            <pc:docMk/>
            <pc:sldMk cId="3718013935" sldId="273"/>
            <ac:spMk id="2" creationId="{F6FFE430-F1EE-4682-98F4-F2041E39C1E7}"/>
          </ac:spMkLst>
        </pc:spChg>
        <pc:spChg chg="mod">
          <ac:chgData name="Tuy, Pétala" userId="7720f7f0-6308-4007-9f4b-90016dcab01d" providerId="ADAL" clId="{091994AC-0D62-40EA-B6BB-5D7234EAA3E2}" dt="2020-07-26T21:01:49.935" v="1089" actId="20577"/>
          <ac:spMkLst>
            <pc:docMk/>
            <pc:sldMk cId="3718013935" sldId="273"/>
            <ac:spMk id="3" creationId="{8BFD018B-8E24-4106-B2F1-16D12DDC6B31}"/>
          </ac:spMkLst>
        </pc:spChg>
        <pc:picChg chg="add mod">
          <ac:chgData name="Tuy, Pétala" userId="7720f7f0-6308-4007-9f4b-90016dcab01d" providerId="ADAL" clId="{091994AC-0D62-40EA-B6BB-5D7234EAA3E2}" dt="2020-07-26T21:01:54.599" v="1091" actId="1076"/>
          <ac:picMkLst>
            <pc:docMk/>
            <pc:sldMk cId="3718013935" sldId="273"/>
            <ac:picMk id="4" creationId="{5399BE69-BD92-4A8A-A008-4A223A446D09}"/>
          </ac:picMkLst>
        </pc:picChg>
        <pc:picChg chg="add mod">
          <ac:chgData name="Tuy, Pétala" userId="7720f7f0-6308-4007-9f4b-90016dcab01d" providerId="ADAL" clId="{091994AC-0D62-40EA-B6BB-5D7234EAA3E2}" dt="2020-07-26T21:02:23.315" v="1096" actId="1076"/>
          <ac:picMkLst>
            <pc:docMk/>
            <pc:sldMk cId="3718013935" sldId="273"/>
            <ac:picMk id="5" creationId="{F4118783-67CE-45D4-B8F7-D8A1A4D24947}"/>
          </ac:picMkLst>
        </pc:picChg>
      </pc:sldChg>
      <pc:sldChg chg="addSp delSp modSp add">
        <pc:chgData name="Tuy, Pétala" userId="7720f7f0-6308-4007-9f4b-90016dcab01d" providerId="ADAL" clId="{091994AC-0D62-40EA-B6BB-5D7234EAA3E2}" dt="2020-07-26T22:58:08.001" v="1400" actId="113"/>
        <pc:sldMkLst>
          <pc:docMk/>
          <pc:sldMk cId="1535325430" sldId="274"/>
        </pc:sldMkLst>
        <pc:spChg chg="mod">
          <ac:chgData name="Tuy, Pétala" userId="7720f7f0-6308-4007-9f4b-90016dcab01d" providerId="ADAL" clId="{091994AC-0D62-40EA-B6BB-5D7234EAA3E2}" dt="2020-07-26T21:10:14.483" v="1102"/>
          <ac:spMkLst>
            <pc:docMk/>
            <pc:sldMk cId="1535325430" sldId="274"/>
            <ac:spMk id="2" creationId="{47C04BBA-EB74-4269-8B8F-E95CCE201D8A}"/>
          </ac:spMkLst>
        </pc:spChg>
        <pc:spChg chg="del">
          <ac:chgData name="Tuy, Pétala" userId="7720f7f0-6308-4007-9f4b-90016dcab01d" providerId="ADAL" clId="{091994AC-0D62-40EA-B6BB-5D7234EAA3E2}" dt="2020-07-26T21:10:01.950" v="1099"/>
          <ac:spMkLst>
            <pc:docMk/>
            <pc:sldMk cId="1535325430" sldId="274"/>
            <ac:spMk id="3" creationId="{261B53E6-8A8F-4EB3-A058-10FD015CB268}"/>
          </ac:spMkLst>
        </pc:spChg>
        <pc:spChg chg="add mod">
          <ac:chgData name="Tuy, Pétala" userId="7720f7f0-6308-4007-9f4b-90016dcab01d" providerId="ADAL" clId="{091994AC-0D62-40EA-B6BB-5D7234EAA3E2}" dt="2020-07-26T22:58:08.001" v="1400" actId="113"/>
          <ac:spMkLst>
            <pc:docMk/>
            <pc:sldMk cId="1535325430" sldId="274"/>
            <ac:spMk id="5" creationId="{77C30347-DDDD-4BBD-9995-B823C2A44057}"/>
          </ac:spMkLst>
        </pc:spChg>
        <pc:spChg chg="add del mod">
          <ac:chgData name="Tuy, Pétala" userId="7720f7f0-6308-4007-9f4b-90016dcab01d" providerId="ADAL" clId="{091994AC-0D62-40EA-B6BB-5D7234EAA3E2}" dt="2020-07-26T22:57:18.255" v="1391"/>
          <ac:spMkLst>
            <pc:docMk/>
            <pc:sldMk cId="1535325430" sldId="274"/>
            <ac:spMk id="7" creationId="{120380D7-0466-4F19-8975-8FD2AAFA768E}"/>
          </ac:spMkLst>
        </pc:spChg>
        <pc:picChg chg="add del mod ord">
          <ac:chgData name="Tuy, Pétala" userId="7720f7f0-6308-4007-9f4b-90016dcab01d" providerId="ADAL" clId="{091994AC-0D62-40EA-B6BB-5D7234EAA3E2}" dt="2020-07-26T22:57:15.604" v="1390" actId="478"/>
          <ac:picMkLst>
            <pc:docMk/>
            <pc:sldMk cId="1535325430" sldId="274"/>
            <ac:picMk id="4" creationId="{AE330627-6400-4821-8143-4C10EBCA9790}"/>
          </ac:picMkLst>
        </pc:picChg>
        <pc:picChg chg="add mod">
          <ac:chgData name="Tuy, Pétala" userId="7720f7f0-6308-4007-9f4b-90016dcab01d" providerId="ADAL" clId="{091994AC-0D62-40EA-B6BB-5D7234EAA3E2}" dt="2020-07-26T22:57:20.763" v="1392" actId="1076"/>
          <ac:picMkLst>
            <pc:docMk/>
            <pc:sldMk cId="1535325430" sldId="274"/>
            <ac:picMk id="8" creationId="{B10B65BF-8C06-46EE-9FDB-D6D99C2EABC9}"/>
          </ac:picMkLst>
        </pc:picChg>
        <pc:picChg chg="add mod">
          <ac:chgData name="Tuy, Pétala" userId="7720f7f0-6308-4007-9f4b-90016dcab01d" providerId="ADAL" clId="{091994AC-0D62-40EA-B6BB-5D7234EAA3E2}" dt="2020-07-26T22:57:44.040" v="1395" actId="14100"/>
          <ac:picMkLst>
            <pc:docMk/>
            <pc:sldMk cId="1535325430" sldId="274"/>
            <ac:picMk id="9" creationId="{1C9B638F-0262-48C3-9CE4-5CEC9575791B}"/>
          </ac:picMkLst>
        </pc:picChg>
      </pc:sldChg>
      <pc:sldChg chg="del">
        <pc:chgData name="Tuy, Pétala" userId="7720f7f0-6308-4007-9f4b-90016dcab01d" providerId="ADAL" clId="{091994AC-0D62-40EA-B6BB-5D7234EAA3E2}" dt="2020-07-26T18:39:29.402" v="113" actId="2696"/>
        <pc:sldMkLst>
          <pc:docMk/>
          <pc:sldMk cId="3072117665" sldId="275"/>
        </pc:sldMkLst>
      </pc:sldChg>
      <pc:sldChg chg="modSp add">
        <pc:chgData name="Tuy, Pétala" userId="7720f7f0-6308-4007-9f4b-90016dcab01d" providerId="ADAL" clId="{091994AC-0D62-40EA-B6BB-5D7234EAA3E2}" dt="2020-07-26T21:38:29.989" v="1389" actId="27636"/>
        <pc:sldMkLst>
          <pc:docMk/>
          <pc:sldMk cId="4266755445" sldId="275"/>
        </pc:sldMkLst>
        <pc:spChg chg="mod">
          <ac:chgData name="Tuy, Pétala" userId="7720f7f0-6308-4007-9f4b-90016dcab01d" providerId="ADAL" clId="{091994AC-0D62-40EA-B6BB-5D7234EAA3E2}" dt="2020-07-26T21:13:26.531" v="1306" actId="20577"/>
          <ac:spMkLst>
            <pc:docMk/>
            <pc:sldMk cId="4266755445" sldId="275"/>
            <ac:spMk id="2" creationId="{A8852C78-31D5-49DA-8921-845C765342D4}"/>
          </ac:spMkLst>
        </pc:spChg>
        <pc:spChg chg="mod">
          <ac:chgData name="Tuy, Pétala" userId="7720f7f0-6308-4007-9f4b-90016dcab01d" providerId="ADAL" clId="{091994AC-0D62-40EA-B6BB-5D7234EAA3E2}" dt="2020-07-26T21:38:29.989" v="1389" actId="27636"/>
          <ac:spMkLst>
            <pc:docMk/>
            <pc:sldMk cId="4266755445" sldId="275"/>
            <ac:spMk id="3" creationId="{055A9EC5-4432-4446-AFF8-CB296EFF8220}"/>
          </ac:spMkLst>
        </pc:spChg>
      </pc:sldChg>
      <pc:sldChg chg="del">
        <pc:chgData name="Tuy, Pétala" userId="7720f7f0-6308-4007-9f4b-90016dcab01d" providerId="ADAL" clId="{091994AC-0D62-40EA-B6BB-5D7234EAA3E2}" dt="2020-07-26T18:39:29.428" v="114" actId="2696"/>
        <pc:sldMkLst>
          <pc:docMk/>
          <pc:sldMk cId="2107956163" sldId="276"/>
        </pc:sldMkLst>
      </pc:sldChg>
      <pc:sldChg chg="addSp modSp add">
        <pc:chgData name="Tuy, Pétala" userId="7720f7f0-6308-4007-9f4b-90016dcab01d" providerId="ADAL" clId="{091994AC-0D62-40EA-B6BB-5D7234EAA3E2}" dt="2020-07-26T23:18:58.183" v="1444" actId="14100"/>
        <pc:sldMkLst>
          <pc:docMk/>
          <pc:sldMk cId="4093789787" sldId="276"/>
        </pc:sldMkLst>
        <pc:spChg chg="mod">
          <ac:chgData name="Tuy, Pétala" userId="7720f7f0-6308-4007-9f4b-90016dcab01d" providerId="ADAL" clId="{091994AC-0D62-40EA-B6BB-5D7234EAA3E2}" dt="2020-07-26T21:35:17.846" v="1358" actId="404"/>
          <ac:spMkLst>
            <pc:docMk/>
            <pc:sldMk cId="4093789787" sldId="276"/>
            <ac:spMk id="2" creationId="{CA6A55F2-481E-438A-AD0D-5346E6394262}"/>
          </ac:spMkLst>
        </pc:spChg>
        <pc:spChg chg="mod">
          <ac:chgData name="Tuy, Pétala" userId="7720f7f0-6308-4007-9f4b-90016dcab01d" providerId="ADAL" clId="{091994AC-0D62-40EA-B6BB-5D7234EAA3E2}" dt="2020-07-26T23:03:37.858" v="1441" actId="20577"/>
          <ac:spMkLst>
            <pc:docMk/>
            <pc:sldMk cId="4093789787" sldId="276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6T23:18:58.183" v="1444" actId="14100"/>
          <ac:picMkLst>
            <pc:docMk/>
            <pc:sldMk cId="4093789787" sldId="276"/>
            <ac:picMk id="4" creationId="{5330D3FD-F441-4991-89F5-82FB2E762880}"/>
          </ac:picMkLst>
        </pc:picChg>
      </pc:sldChg>
      <pc:sldChg chg="addSp delSp modSp add">
        <pc:chgData name="Tuy, Pétala" userId="7720f7f0-6308-4007-9f4b-90016dcab01d" providerId="ADAL" clId="{091994AC-0D62-40EA-B6BB-5D7234EAA3E2}" dt="2020-07-27T00:14:35.339" v="1988" actId="478"/>
        <pc:sldMkLst>
          <pc:docMk/>
          <pc:sldMk cId="142415646" sldId="277"/>
        </pc:sldMkLst>
        <pc:spChg chg="mod">
          <ac:chgData name="Tuy, Pétala" userId="7720f7f0-6308-4007-9f4b-90016dcab01d" providerId="ADAL" clId="{091994AC-0D62-40EA-B6BB-5D7234EAA3E2}" dt="2020-07-26T23:29:42.090" v="1606" actId="20577"/>
          <ac:spMkLst>
            <pc:docMk/>
            <pc:sldMk cId="142415646" sldId="277"/>
            <ac:spMk id="3" creationId="{F809A6CE-8B2B-47E5-A116-579ED79E01EE}"/>
          </ac:spMkLst>
        </pc:spChg>
        <pc:picChg chg="add del mod">
          <ac:chgData name="Tuy, Pétala" userId="7720f7f0-6308-4007-9f4b-90016dcab01d" providerId="ADAL" clId="{091994AC-0D62-40EA-B6BB-5D7234EAA3E2}" dt="2020-07-27T00:14:35.339" v="1988" actId="478"/>
          <ac:picMkLst>
            <pc:docMk/>
            <pc:sldMk cId="142415646" sldId="277"/>
            <ac:picMk id="4" creationId="{A760F874-4311-4DDD-BE3F-B5CBD8B9F1CA}"/>
          </ac:picMkLst>
        </pc:picChg>
      </pc:sldChg>
      <pc:sldChg chg="del">
        <pc:chgData name="Tuy, Pétala" userId="7720f7f0-6308-4007-9f4b-90016dcab01d" providerId="ADAL" clId="{091994AC-0D62-40EA-B6BB-5D7234EAA3E2}" dt="2020-07-26T18:39:29.443" v="115" actId="2696"/>
        <pc:sldMkLst>
          <pc:docMk/>
          <pc:sldMk cId="2528701965" sldId="277"/>
        </pc:sldMkLst>
      </pc:sldChg>
      <pc:sldChg chg="del">
        <pc:chgData name="Tuy, Pétala" userId="7720f7f0-6308-4007-9f4b-90016dcab01d" providerId="ADAL" clId="{091994AC-0D62-40EA-B6BB-5D7234EAA3E2}" dt="2020-07-26T18:39:29.463" v="116" actId="2696"/>
        <pc:sldMkLst>
          <pc:docMk/>
          <pc:sldMk cId="2374985508" sldId="278"/>
        </pc:sldMkLst>
      </pc:sldChg>
      <pc:sldChg chg="modSp add">
        <pc:chgData name="Tuy, Pétala" userId="7720f7f0-6308-4007-9f4b-90016dcab01d" providerId="ADAL" clId="{091994AC-0D62-40EA-B6BB-5D7234EAA3E2}" dt="2020-07-26T23:36:50.769" v="1737" actId="14100"/>
        <pc:sldMkLst>
          <pc:docMk/>
          <pc:sldMk cId="2666696422" sldId="278"/>
        </pc:sldMkLst>
        <pc:spChg chg="mod">
          <ac:chgData name="Tuy, Pétala" userId="7720f7f0-6308-4007-9f4b-90016dcab01d" providerId="ADAL" clId="{091994AC-0D62-40EA-B6BB-5D7234EAA3E2}" dt="2020-07-26T23:36:50.769" v="1737" actId="14100"/>
          <ac:spMkLst>
            <pc:docMk/>
            <pc:sldMk cId="2666696422" sldId="278"/>
            <ac:spMk id="3" creationId="{F809A6CE-8B2B-47E5-A116-579ED79E01EE}"/>
          </ac:spMkLst>
        </pc:spChg>
      </pc:sldChg>
      <pc:sldChg chg="modSp add">
        <pc:chgData name="Tuy, Pétala" userId="7720f7f0-6308-4007-9f4b-90016dcab01d" providerId="ADAL" clId="{091994AC-0D62-40EA-B6BB-5D7234EAA3E2}" dt="2020-07-27T00:42:12.788" v="2623" actId="20577"/>
        <pc:sldMkLst>
          <pc:docMk/>
          <pc:sldMk cId="910180340" sldId="279"/>
        </pc:sldMkLst>
        <pc:spChg chg="mod">
          <ac:chgData name="Tuy, Pétala" userId="7720f7f0-6308-4007-9f4b-90016dcab01d" providerId="ADAL" clId="{091994AC-0D62-40EA-B6BB-5D7234EAA3E2}" dt="2020-07-26T23:37:23.411" v="1747" actId="20577"/>
          <ac:spMkLst>
            <pc:docMk/>
            <pc:sldMk cId="910180340" sldId="279"/>
            <ac:spMk id="2" creationId="{CA6A55F2-481E-438A-AD0D-5346E6394262}"/>
          </ac:spMkLst>
        </pc:spChg>
        <pc:spChg chg="mod">
          <ac:chgData name="Tuy, Pétala" userId="7720f7f0-6308-4007-9f4b-90016dcab01d" providerId="ADAL" clId="{091994AC-0D62-40EA-B6BB-5D7234EAA3E2}" dt="2020-07-27T00:42:12.788" v="2623" actId="20577"/>
          <ac:spMkLst>
            <pc:docMk/>
            <pc:sldMk cId="910180340" sldId="279"/>
            <ac:spMk id="3" creationId="{F809A6CE-8B2B-47E5-A116-579ED79E01EE}"/>
          </ac:spMkLst>
        </pc:spChg>
      </pc:sldChg>
      <pc:sldChg chg="del">
        <pc:chgData name="Tuy, Pétala" userId="7720f7f0-6308-4007-9f4b-90016dcab01d" providerId="ADAL" clId="{091994AC-0D62-40EA-B6BB-5D7234EAA3E2}" dt="2020-07-26T18:39:29.496" v="118" actId="2696"/>
        <pc:sldMkLst>
          <pc:docMk/>
          <pc:sldMk cId="1297599660" sldId="279"/>
        </pc:sldMkLst>
      </pc:sldChg>
      <pc:sldChg chg="addSp modSp add">
        <pc:chgData name="Tuy, Pétala" userId="7720f7f0-6308-4007-9f4b-90016dcab01d" providerId="ADAL" clId="{091994AC-0D62-40EA-B6BB-5D7234EAA3E2}" dt="2020-07-27T00:44:41.387" v="2756" actId="5793"/>
        <pc:sldMkLst>
          <pc:docMk/>
          <pc:sldMk cId="3555818475" sldId="280"/>
        </pc:sldMkLst>
        <pc:spChg chg="mod">
          <ac:chgData name="Tuy, Pétala" userId="7720f7f0-6308-4007-9f4b-90016dcab01d" providerId="ADAL" clId="{091994AC-0D62-40EA-B6BB-5D7234EAA3E2}" dt="2020-07-27T00:44:41.387" v="2756" actId="5793"/>
          <ac:spMkLst>
            <pc:docMk/>
            <pc:sldMk cId="3555818475" sldId="280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44:35.992" v="2753" actId="1076"/>
          <ac:picMkLst>
            <pc:docMk/>
            <pc:sldMk cId="3555818475" sldId="280"/>
            <ac:picMk id="4" creationId="{2F8E8AD1-ADBC-41C0-A3FD-37240A38A662}"/>
          </ac:picMkLst>
        </pc:picChg>
      </pc:sldChg>
      <pc:sldChg chg="del">
        <pc:chgData name="Tuy, Pétala" userId="7720f7f0-6308-4007-9f4b-90016dcab01d" providerId="ADAL" clId="{091994AC-0D62-40EA-B6BB-5D7234EAA3E2}" dt="2020-07-26T18:39:29.535" v="119" actId="2696"/>
        <pc:sldMkLst>
          <pc:docMk/>
          <pc:sldMk cId="3591774522" sldId="280"/>
        </pc:sldMkLst>
      </pc:sldChg>
      <pc:sldChg chg="addSp modSp add">
        <pc:chgData name="Tuy, Pétala" userId="7720f7f0-6308-4007-9f4b-90016dcab01d" providerId="ADAL" clId="{091994AC-0D62-40EA-B6BB-5D7234EAA3E2}" dt="2020-07-27T00:49:08.740" v="2882" actId="20577"/>
        <pc:sldMkLst>
          <pc:docMk/>
          <pc:sldMk cId="451868238" sldId="281"/>
        </pc:sldMkLst>
        <pc:spChg chg="mod">
          <ac:chgData name="Tuy, Pétala" userId="7720f7f0-6308-4007-9f4b-90016dcab01d" providerId="ADAL" clId="{091994AC-0D62-40EA-B6BB-5D7234EAA3E2}" dt="2020-07-27T00:49:08.740" v="2882" actId="20577"/>
          <ac:spMkLst>
            <pc:docMk/>
            <pc:sldMk cId="451868238" sldId="281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46:14.233" v="2824" actId="1076"/>
          <ac:picMkLst>
            <pc:docMk/>
            <pc:sldMk cId="451868238" sldId="281"/>
            <ac:picMk id="4" creationId="{2C9A68BC-C645-40A9-B8E9-904805922233}"/>
          </ac:picMkLst>
        </pc:picChg>
      </pc:sldChg>
      <pc:sldChg chg="del">
        <pc:chgData name="Tuy, Pétala" userId="7720f7f0-6308-4007-9f4b-90016dcab01d" providerId="ADAL" clId="{091994AC-0D62-40EA-B6BB-5D7234EAA3E2}" dt="2020-07-26T18:39:29.547" v="120" actId="2696"/>
        <pc:sldMkLst>
          <pc:docMk/>
          <pc:sldMk cId="604198007" sldId="281"/>
        </pc:sldMkLst>
      </pc:sldChg>
      <pc:sldChg chg="addSp modSp add">
        <pc:chgData name="Tuy, Pétala" userId="7720f7f0-6308-4007-9f4b-90016dcab01d" providerId="ADAL" clId="{091994AC-0D62-40EA-B6BB-5D7234EAA3E2}" dt="2020-07-27T01:00:04.761" v="3111" actId="5793"/>
        <pc:sldMkLst>
          <pc:docMk/>
          <pc:sldMk cId="2142807121" sldId="282"/>
        </pc:sldMkLst>
        <pc:spChg chg="mod">
          <ac:chgData name="Tuy, Pétala" userId="7720f7f0-6308-4007-9f4b-90016dcab01d" providerId="ADAL" clId="{091994AC-0D62-40EA-B6BB-5D7234EAA3E2}" dt="2020-07-27T01:00:04.761" v="3111" actId="5793"/>
          <ac:spMkLst>
            <pc:docMk/>
            <pc:sldMk cId="2142807121" sldId="282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58:48.942" v="3006" actId="1076"/>
          <ac:picMkLst>
            <pc:docMk/>
            <pc:sldMk cId="2142807121" sldId="282"/>
            <ac:picMk id="4" creationId="{C667A041-DCA2-44A5-82F2-77F9419F9EDE}"/>
          </ac:picMkLst>
        </pc:picChg>
      </pc:sldChg>
      <pc:sldChg chg="del">
        <pc:chgData name="Tuy, Pétala" userId="7720f7f0-6308-4007-9f4b-90016dcab01d" providerId="ADAL" clId="{091994AC-0D62-40EA-B6BB-5D7234EAA3E2}" dt="2020-07-26T18:39:29.560" v="121" actId="2696"/>
        <pc:sldMkLst>
          <pc:docMk/>
          <pc:sldMk cId="3350299562" sldId="282"/>
        </pc:sldMkLst>
      </pc:sldChg>
      <pc:sldChg chg="addSp modSp add">
        <pc:chgData name="Tuy, Pétala" userId="7720f7f0-6308-4007-9f4b-90016dcab01d" providerId="ADAL" clId="{091994AC-0D62-40EA-B6BB-5D7234EAA3E2}" dt="2020-07-27T01:11:22.515" v="3352" actId="114"/>
        <pc:sldMkLst>
          <pc:docMk/>
          <pc:sldMk cId="3824288628" sldId="283"/>
        </pc:sldMkLst>
        <pc:spChg chg="mod">
          <ac:chgData name="Tuy, Pétala" userId="7720f7f0-6308-4007-9f4b-90016dcab01d" providerId="ADAL" clId="{091994AC-0D62-40EA-B6BB-5D7234EAA3E2}" dt="2020-07-27T01:11:22.515" v="3352" actId="114"/>
          <ac:spMkLst>
            <pc:docMk/>
            <pc:sldMk cId="3824288628" sldId="283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1:08:58.939" v="3256" actId="1076"/>
          <ac:picMkLst>
            <pc:docMk/>
            <pc:sldMk cId="3824288628" sldId="283"/>
            <ac:picMk id="4" creationId="{16318B80-4D9C-44A7-8D15-34B90EF0D3F4}"/>
          </ac:picMkLst>
        </pc:picChg>
      </pc:sldChg>
      <pc:sldChg chg="del">
        <pc:chgData name="Tuy, Pétala" userId="7720f7f0-6308-4007-9f4b-90016dcab01d" providerId="ADAL" clId="{091994AC-0D62-40EA-B6BB-5D7234EAA3E2}" dt="2020-07-26T18:39:30.009" v="138" actId="2696"/>
        <pc:sldMkLst>
          <pc:docMk/>
          <pc:sldMk cId="4277248692" sldId="283"/>
        </pc:sldMkLst>
      </pc:sldChg>
      <pc:sldChg chg="addSp delSp modSp add">
        <pc:chgData name="Tuy, Pétala" userId="7720f7f0-6308-4007-9f4b-90016dcab01d" providerId="ADAL" clId="{091994AC-0D62-40EA-B6BB-5D7234EAA3E2}" dt="2020-07-27T01:14:27.749" v="3703" actId="27636"/>
        <pc:sldMkLst>
          <pc:docMk/>
          <pc:sldMk cId="861483751" sldId="284"/>
        </pc:sldMkLst>
        <pc:spChg chg="del">
          <ac:chgData name="Tuy, Pétala" userId="7720f7f0-6308-4007-9f4b-90016dcab01d" providerId="ADAL" clId="{091994AC-0D62-40EA-B6BB-5D7234EAA3E2}" dt="2020-07-27T01:10:08.496" v="3316"/>
          <ac:spMkLst>
            <pc:docMk/>
            <pc:sldMk cId="861483751" sldId="284"/>
            <ac:spMk id="3" creationId="{F809A6CE-8B2B-47E5-A116-579ED79E01EE}"/>
          </ac:spMkLst>
        </pc:spChg>
        <pc:spChg chg="add mod">
          <ac:chgData name="Tuy, Pétala" userId="7720f7f0-6308-4007-9f4b-90016dcab01d" providerId="ADAL" clId="{091994AC-0D62-40EA-B6BB-5D7234EAA3E2}" dt="2020-07-27T01:14:27.749" v="3703" actId="27636"/>
          <ac:spMkLst>
            <pc:docMk/>
            <pc:sldMk cId="861483751" sldId="284"/>
            <ac:spMk id="5" creationId="{6FC541AE-6ADD-4D92-8A2A-981FFD38C5D2}"/>
          </ac:spMkLst>
        </pc:spChg>
        <pc:picChg chg="add mod modCrop">
          <ac:chgData name="Tuy, Pétala" userId="7720f7f0-6308-4007-9f4b-90016dcab01d" providerId="ADAL" clId="{091994AC-0D62-40EA-B6BB-5D7234EAA3E2}" dt="2020-07-27T01:10:35.307" v="3320" actId="14100"/>
          <ac:picMkLst>
            <pc:docMk/>
            <pc:sldMk cId="861483751" sldId="284"/>
            <ac:picMk id="4" creationId="{CF9EE5F1-0CD8-43DB-BA4B-830FB9DFBFD5}"/>
          </ac:picMkLst>
        </pc:picChg>
      </pc:sldChg>
      <pc:sldChg chg="del">
        <pc:chgData name="Tuy, Pétala" userId="7720f7f0-6308-4007-9f4b-90016dcab01d" providerId="ADAL" clId="{091994AC-0D62-40EA-B6BB-5D7234EAA3E2}" dt="2020-07-26T18:39:29.982" v="137" actId="2696"/>
        <pc:sldMkLst>
          <pc:docMk/>
          <pc:sldMk cId="2534252798" sldId="284"/>
        </pc:sldMkLst>
      </pc:sldChg>
      <pc:sldChg chg="addSp modSp add">
        <pc:chgData name="Tuy, Pétala" userId="7720f7f0-6308-4007-9f4b-90016dcab01d" providerId="ADAL" clId="{091994AC-0D62-40EA-B6BB-5D7234EAA3E2}" dt="2020-07-27T01:17:52.164" v="3849" actId="403"/>
        <pc:sldMkLst>
          <pc:docMk/>
          <pc:sldMk cId="3654798982" sldId="285"/>
        </pc:sldMkLst>
        <pc:spChg chg="mod">
          <ac:chgData name="Tuy, Pétala" userId="7720f7f0-6308-4007-9f4b-90016dcab01d" providerId="ADAL" clId="{091994AC-0D62-40EA-B6BB-5D7234EAA3E2}" dt="2020-07-27T01:17:52.164" v="3849" actId="403"/>
          <ac:spMkLst>
            <pc:docMk/>
            <pc:sldMk cId="3654798982" sldId="285"/>
            <ac:spMk id="2" creationId="{6D2421A8-8EF6-4572-81D8-29A3FFB9079A}"/>
          </ac:spMkLst>
        </pc:spChg>
        <pc:spChg chg="mod">
          <ac:chgData name="Tuy, Pétala" userId="7720f7f0-6308-4007-9f4b-90016dcab01d" providerId="ADAL" clId="{091994AC-0D62-40EA-B6BB-5D7234EAA3E2}" dt="2020-07-27T00:04:23.647" v="1960" actId="20577"/>
          <ac:spMkLst>
            <pc:docMk/>
            <pc:sldMk cId="3654798982" sldId="285"/>
            <ac:spMk id="3" creationId="{4399C456-8313-4F8A-B356-E12E1BE37BFA}"/>
          </ac:spMkLst>
        </pc:spChg>
        <pc:picChg chg="add mod">
          <ac:chgData name="Tuy, Pétala" userId="7720f7f0-6308-4007-9f4b-90016dcab01d" providerId="ADAL" clId="{091994AC-0D62-40EA-B6BB-5D7234EAA3E2}" dt="2020-07-27T00:01:56.152" v="1834" actId="1076"/>
          <ac:picMkLst>
            <pc:docMk/>
            <pc:sldMk cId="3654798982" sldId="285"/>
            <ac:picMk id="4" creationId="{31CD78E9-01DC-4D1A-8C13-53E19B41ECAC}"/>
          </ac:picMkLst>
        </pc:picChg>
        <pc:picChg chg="add mod">
          <ac:chgData name="Tuy, Pétala" userId="7720f7f0-6308-4007-9f4b-90016dcab01d" providerId="ADAL" clId="{091994AC-0D62-40EA-B6BB-5D7234EAA3E2}" dt="2020-07-27T00:02:38.768" v="1836" actId="1076"/>
          <ac:picMkLst>
            <pc:docMk/>
            <pc:sldMk cId="3654798982" sldId="285"/>
            <ac:picMk id="5" creationId="{5F97052A-0D1F-4B2E-9A6A-4C7D100B2CCC}"/>
          </ac:picMkLst>
        </pc:picChg>
        <pc:picChg chg="add mod">
          <ac:chgData name="Tuy, Pétala" userId="7720f7f0-6308-4007-9f4b-90016dcab01d" providerId="ADAL" clId="{091994AC-0D62-40EA-B6BB-5D7234EAA3E2}" dt="2020-07-27T00:06:23.525" v="1963" actId="1076"/>
          <ac:picMkLst>
            <pc:docMk/>
            <pc:sldMk cId="3654798982" sldId="285"/>
            <ac:picMk id="6" creationId="{1F5A3839-A39F-4351-A4B8-D224D7C0814D}"/>
          </ac:picMkLst>
        </pc:picChg>
      </pc:sldChg>
      <pc:sldChg chg="del">
        <pc:chgData name="Tuy, Pétala" userId="7720f7f0-6308-4007-9f4b-90016dcab01d" providerId="ADAL" clId="{091994AC-0D62-40EA-B6BB-5D7234EAA3E2}" dt="2020-07-26T18:39:29.586" v="122" actId="2696"/>
        <pc:sldMkLst>
          <pc:docMk/>
          <pc:sldMk cId="4230435523" sldId="285"/>
        </pc:sldMkLst>
      </pc:sldChg>
      <pc:sldChg chg="del">
        <pc:chgData name="Tuy, Pétala" userId="7720f7f0-6308-4007-9f4b-90016dcab01d" providerId="ADAL" clId="{091994AC-0D62-40EA-B6BB-5D7234EAA3E2}" dt="2020-07-26T18:39:29.611" v="123" actId="2696"/>
        <pc:sldMkLst>
          <pc:docMk/>
          <pc:sldMk cId="2424361278" sldId="286"/>
        </pc:sldMkLst>
      </pc:sldChg>
      <pc:sldChg chg="addSp delSp modSp add">
        <pc:chgData name="Tuy, Pétala" userId="7720f7f0-6308-4007-9f4b-90016dcab01d" providerId="ADAL" clId="{091994AC-0D62-40EA-B6BB-5D7234EAA3E2}" dt="2020-07-27T00:17:07.014" v="2047" actId="14100"/>
        <pc:sldMkLst>
          <pc:docMk/>
          <pc:sldMk cId="3002072514" sldId="286"/>
        </pc:sldMkLst>
        <pc:spChg chg="mod">
          <ac:chgData name="Tuy, Pétala" userId="7720f7f0-6308-4007-9f4b-90016dcab01d" providerId="ADAL" clId="{091994AC-0D62-40EA-B6BB-5D7234EAA3E2}" dt="2020-07-27T00:10:39.787" v="1969" actId="404"/>
          <ac:spMkLst>
            <pc:docMk/>
            <pc:sldMk cId="3002072514" sldId="286"/>
            <ac:spMk id="2" creationId="{EC90D040-AA86-4B50-BA45-C2DD99096159}"/>
          </ac:spMkLst>
        </pc:spChg>
        <pc:spChg chg="del mod">
          <ac:chgData name="Tuy, Pétala" userId="7720f7f0-6308-4007-9f4b-90016dcab01d" providerId="ADAL" clId="{091994AC-0D62-40EA-B6BB-5D7234EAA3E2}" dt="2020-07-27T00:13:38.756" v="1982" actId="478"/>
          <ac:spMkLst>
            <pc:docMk/>
            <pc:sldMk cId="3002072514" sldId="286"/>
            <ac:spMk id="3" creationId="{3359F1EB-491A-49E1-B979-BD5E833114E7}"/>
          </ac:spMkLst>
        </pc:spChg>
        <pc:spChg chg="add mod">
          <ac:chgData name="Tuy, Pétala" userId="7720f7f0-6308-4007-9f4b-90016dcab01d" providerId="ADAL" clId="{091994AC-0D62-40EA-B6BB-5D7234EAA3E2}" dt="2020-07-27T00:17:07.014" v="2047" actId="14100"/>
          <ac:spMkLst>
            <pc:docMk/>
            <pc:sldMk cId="3002072514" sldId="286"/>
            <ac:spMk id="6" creationId="{7D159F21-72F6-4B87-A921-BBB9648AEE89}"/>
          </ac:spMkLst>
        </pc:spChg>
        <pc:spChg chg="add mod">
          <ac:chgData name="Tuy, Pétala" userId="7720f7f0-6308-4007-9f4b-90016dcab01d" providerId="ADAL" clId="{091994AC-0D62-40EA-B6BB-5D7234EAA3E2}" dt="2020-07-27T00:16:54.654" v="2045" actId="1037"/>
          <ac:spMkLst>
            <pc:docMk/>
            <pc:sldMk cId="3002072514" sldId="286"/>
            <ac:spMk id="7" creationId="{309C529D-261B-4782-8337-BC37286162D1}"/>
          </ac:spMkLst>
        </pc:spChg>
        <pc:picChg chg="add mod">
          <ac:chgData name="Tuy, Pétala" userId="7720f7f0-6308-4007-9f4b-90016dcab01d" providerId="ADAL" clId="{091994AC-0D62-40EA-B6BB-5D7234EAA3E2}" dt="2020-07-27T00:16:16.197" v="1994" actId="1076"/>
          <ac:picMkLst>
            <pc:docMk/>
            <pc:sldMk cId="3002072514" sldId="286"/>
            <ac:picMk id="4" creationId="{546732B9-29C7-4555-8798-EE8CD2034774}"/>
          </ac:picMkLst>
        </pc:picChg>
        <pc:picChg chg="add mod">
          <ac:chgData name="Tuy, Pétala" userId="7720f7f0-6308-4007-9f4b-90016dcab01d" providerId="ADAL" clId="{091994AC-0D62-40EA-B6BB-5D7234EAA3E2}" dt="2020-07-27T00:13:54.965" v="1987" actId="1076"/>
          <ac:picMkLst>
            <pc:docMk/>
            <pc:sldMk cId="3002072514" sldId="286"/>
            <ac:picMk id="5" creationId="{44BD43F9-750D-4E84-88C3-CFBAE62841B9}"/>
          </ac:picMkLst>
        </pc:picChg>
      </pc:sldChg>
      <pc:sldChg chg="del">
        <pc:chgData name="Tuy, Pétala" userId="7720f7f0-6308-4007-9f4b-90016dcab01d" providerId="ADAL" clId="{091994AC-0D62-40EA-B6BB-5D7234EAA3E2}" dt="2020-07-26T18:39:29.639" v="124" actId="2696"/>
        <pc:sldMkLst>
          <pc:docMk/>
          <pc:sldMk cId="1368534783" sldId="287"/>
        </pc:sldMkLst>
      </pc:sldChg>
      <pc:sldChg chg="modSp add">
        <pc:chgData name="Tuy, Pétala" userId="7720f7f0-6308-4007-9f4b-90016dcab01d" providerId="ADAL" clId="{091994AC-0D62-40EA-B6BB-5D7234EAA3E2}" dt="2020-07-27T00:19:49.162" v="2284" actId="20577"/>
        <pc:sldMkLst>
          <pc:docMk/>
          <pc:sldMk cId="2815655829" sldId="287"/>
        </pc:sldMkLst>
        <pc:spChg chg="mod">
          <ac:chgData name="Tuy, Pétala" userId="7720f7f0-6308-4007-9f4b-90016dcab01d" providerId="ADAL" clId="{091994AC-0D62-40EA-B6BB-5D7234EAA3E2}" dt="2020-07-27T00:19:49.162" v="2284" actId="20577"/>
          <ac:spMkLst>
            <pc:docMk/>
            <pc:sldMk cId="2815655829" sldId="287"/>
            <ac:spMk id="3" creationId="{F809A6CE-8B2B-47E5-A116-579ED79E01EE}"/>
          </ac:spMkLst>
        </pc:spChg>
      </pc:sldChg>
      <pc:sldChg chg="add del">
        <pc:chgData name="Tuy, Pétala" userId="7720f7f0-6308-4007-9f4b-90016dcab01d" providerId="ADAL" clId="{091994AC-0D62-40EA-B6BB-5D7234EAA3E2}" dt="2020-07-27T00:17:42.668" v="2049"/>
        <pc:sldMkLst>
          <pc:docMk/>
          <pc:sldMk cId="3944168682" sldId="287"/>
        </pc:sldMkLst>
      </pc:sldChg>
      <pc:sldChg chg="addSp modSp add">
        <pc:chgData name="Tuy, Pétala" userId="7720f7f0-6308-4007-9f4b-90016dcab01d" providerId="ADAL" clId="{091994AC-0D62-40EA-B6BB-5D7234EAA3E2}" dt="2020-07-27T01:17:03.428" v="3848" actId="14100"/>
        <pc:sldMkLst>
          <pc:docMk/>
          <pc:sldMk cId="3155357201" sldId="288"/>
        </pc:sldMkLst>
        <pc:spChg chg="mod">
          <ac:chgData name="Tuy, Pétala" userId="7720f7f0-6308-4007-9f4b-90016dcab01d" providerId="ADAL" clId="{091994AC-0D62-40EA-B6BB-5D7234EAA3E2}" dt="2020-07-27T01:15:07.901" v="3709" actId="404"/>
          <ac:spMkLst>
            <pc:docMk/>
            <pc:sldMk cId="3155357201" sldId="288"/>
            <ac:spMk id="2" creationId="{4C9E590C-A14C-4FC1-A684-64444EB5881F}"/>
          </ac:spMkLst>
        </pc:spChg>
        <pc:spChg chg="mod">
          <ac:chgData name="Tuy, Pétala" userId="7720f7f0-6308-4007-9f4b-90016dcab01d" providerId="ADAL" clId="{091994AC-0D62-40EA-B6BB-5D7234EAA3E2}" dt="2020-07-27T01:16:36.651" v="3844" actId="20577"/>
          <ac:spMkLst>
            <pc:docMk/>
            <pc:sldMk cId="3155357201" sldId="288"/>
            <ac:spMk id="3" creationId="{FA70D63D-C452-4D61-9448-B25D43FF3B6C}"/>
          </ac:spMkLst>
        </pc:spChg>
        <pc:picChg chg="add mod">
          <ac:chgData name="Tuy, Pétala" userId="7720f7f0-6308-4007-9f4b-90016dcab01d" providerId="ADAL" clId="{091994AC-0D62-40EA-B6BB-5D7234EAA3E2}" dt="2020-07-27T01:17:03.428" v="3848" actId="14100"/>
          <ac:picMkLst>
            <pc:docMk/>
            <pc:sldMk cId="3155357201" sldId="288"/>
            <ac:picMk id="4" creationId="{AED7294B-8191-410E-8FF7-E0ECAA6AED6A}"/>
          </ac:picMkLst>
        </pc:picChg>
      </pc:sldChg>
      <pc:sldChg chg="del">
        <pc:chgData name="Tuy, Pétala" userId="7720f7f0-6308-4007-9f4b-90016dcab01d" providerId="ADAL" clId="{091994AC-0D62-40EA-B6BB-5D7234EAA3E2}" dt="2020-07-26T18:39:29.757" v="128" actId="2696"/>
        <pc:sldMkLst>
          <pc:docMk/>
          <pc:sldMk cId="3238807453" sldId="288"/>
        </pc:sldMkLst>
      </pc:sldChg>
      <pc:sldChg chg="del">
        <pc:chgData name="Tuy, Pétala" userId="7720f7f0-6308-4007-9f4b-90016dcab01d" providerId="ADAL" clId="{091994AC-0D62-40EA-B6BB-5D7234EAA3E2}" dt="2020-07-26T18:39:29.784" v="129" actId="2696"/>
        <pc:sldMkLst>
          <pc:docMk/>
          <pc:sldMk cId="2340919625" sldId="289"/>
        </pc:sldMkLst>
      </pc:sldChg>
      <pc:sldChg chg="modSp add">
        <pc:chgData name="Tuy, Pétala" userId="7720f7f0-6308-4007-9f4b-90016dcab01d" providerId="ADAL" clId="{091994AC-0D62-40EA-B6BB-5D7234EAA3E2}" dt="2020-07-27T01:38:33.188" v="4120" actId="20577"/>
        <pc:sldMkLst>
          <pc:docMk/>
          <pc:sldMk cId="3937922616" sldId="289"/>
        </pc:sldMkLst>
        <pc:spChg chg="mod">
          <ac:chgData name="Tuy, Pétala" userId="7720f7f0-6308-4007-9f4b-90016dcab01d" providerId="ADAL" clId="{091994AC-0D62-40EA-B6BB-5D7234EAA3E2}" dt="2020-07-27T01:18:47.414" v="3959" actId="404"/>
          <ac:spMkLst>
            <pc:docMk/>
            <pc:sldMk cId="3937922616" sldId="289"/>
            <ac:spMk id="2" creationId="{F77051EB-F921-449E-854D-E2E36169CB1A}"/>
          </ac:spMkLst>
        </pc:spChg>
        <pc:spChg chg="mod">
          <ac:chgData name="Tuy, Pétala" userId="7720f7f0-6308-4007-9f4b-90016dcab01d" providerId="ADAL" clId="{091994AC-0D62-40EA-B6BB-5D7234EAA3E2}" dt="2020-07-27T01:38:33.188" v="4120" actId="20577"/>
          <ac:spMkLst>
            <pc:docMk/>
            <pc:sldMk cId="3937922616" sldId="289"/>
            <ac:spMk id="3" creationId="{58E7ABD4-1442-40D9-A175-CD694946F22C}"/>
          </ac:spMkLst>
        </pc:spChg>
      </pc:sldChg>
      <pc:sldChg chg="addSp delSp modSp add addCm modCm modNotesTx">
        <pc:chgData name="Tuy, Pétala" userId="7720f7f0-6308-4007-9f4b-90016dcab01d" providerId="ADAL" clId="{091994AC-0D62-40EA-B6BB-5D7234EAA3E2}" dt="2020-07-27T01:59:04.076" v="4462" actId="113"/>
        <pc:sldMkLst>
          <pc:docMk/>
          <pc:sldMk cId="228300465" sldId="290"/>
        </pc:sldMkLst>
        <pc:spChg chg="mod">
          <ac:chgData name="Tuy, Pétala" userId="7720f7f0-6308-4007-9f4b-90016dcab01d" providerId="ADAL" clId="{091994AC-0D62-40EA-B6BB-5D7234EAA3E2}" dt="2020-07-27T01:56:17.439" v="4133" actId="404"/>
          <ac:spMkLst>
            <pc:docMk/>
            <pc:sldMk cId="228300465" sldId="290"/>
            <ac:spMk id="2" creationId="{035C5F95-2564-4FF7-B4DA-9887C9689370}"/>
          </ac:spMkLst>
        </pc:spChg>
        <pc:spChg chg="del mod">
          <ac:chgData name="Tuy, Pétala" userId="7720f7f0-6308-4007-9f4b-90016dcab01d" providerId="ADAL" clId="{091994AC-0D62-40EA-B6BB-5D7234EAA3E2}" dt="2020-07-27T01:56:23.842" v="4136" actId="478"/>
          <ac:spMkLst>
            <pc:docMk/>
            <pc:sldMk cId="228300465" sldId="290"/>
            <ac:spMk id="3" creationId="{88076129-C802-40E7-9809-C965B5813F10}"/>
          </ac:spMkLst>
        </pc:spChg>
        <pc:spChg chg="add mod">
          <ac:chgData name="Tuy, Pétala" userId="7720f7f0-6308-4007-9f4b-90016dcab01d" providerId="ADAL" clId="{091994AC-0D62-40EA-B6BB-5D7234EAA3E2}" dt="2020-07-27T01:59:04.076" v="4462" actId="113"/>
          <ac:spMkLst>
            <pc:docMk/>
            <pc:sldMk cId="228300465" sldId="290"/>
            <ac:spMk id="5" creationId="{7966304D-8C82-45A7-BFDB-E2DCD771FEE5}"/>
          </ac:spMkLst>
        </pc:spChg>
        <pc:picChg chg="add mod">
          <ac:chgData name="Tuy, Pétala" userId="7720f7f0-6308-4007-9f4b-90016dcab01d" providerId="ADAL" clId="{091994AC-0D62-40EA-B6BB-5D7234EAA3E2}" dt="2020-07-27T01:58:00.903" v="4320" actId="1076"/>
          <ac:picMkLst>
            <pc:docMk/>
            <pc:sldMk cId="228300465" sldId="290"/>
            <ac:picMk id="4" creationId="{FDF97302-6A3F-46DE-BD71-CCA4A7CE02E6}"/>
          </ac:picMkLst>
        </pc:picChg>
      </pc:sldChg>
      <pc:sldChg chg="del">
        <pc:chgData name="Tuy, Pétala" userId="7720f7f0-6308-4007-9f4b-90016dcab01d" providerId="ADAL" clId="{091994AC-0D62-40EA-B6BB-5D7234EAA3E2}" dt="2020-07-26T18:39:29.661" v="125" actId="2696"/>
        <pc:sldMkLst>
          <pc:docMk/>
          <pc:sldMk cId="3467804540" sldId="290"/>
        </pc:sldMkLst>
      </pc:sldChg>
      <pc:sldChg chg="del">
        <pc:chgData name="Tuy, Pétala" userId="7720f7f0-6308-4007-9f4b-90016dcab01d" providerId="ADAL" clId="{091994AC-0D62-40EA-B6BB-5D7234EAA3E2}" dt="2020-07-26T18:39:29.687" v="126" actId="2696"/>
        <pc:sldMkLst>
          <pc:docMk/>
          <pc:sldMk cId="3450594573" sldId="291"/>
        </pc:sldMkLst>
      </pc:sldChg>
      <pc:sldChg chg="addSp modSp add">
        <pc:chgData name="Tuy, Pétala" userId="7720f7f0-6308-4007-9f4b-90016dcab01d" providerId="ADAL" clId="{091994AC-0D62-40EA-B6BB-5D7234EAA3E2}" dt="2020-07-27T02:17:41.816" v="4872" actId="20577"/>
        <pc:sldMkLst>
          <pc:docMk/>
          <pc:sldMk cId="3990499938" sldId="291"/>
        </pc:sldMkLst>
        <pc:spChg chg="mod">
          <ac:chgData name="Tuy, Pétala" userId="7720f7f0-6308-4007-9f4b-90016dcab01d" providerId="ADAL" clId="{091994AC-0D62-40EA-B6BB-5D7234EAA3E2}" dt="2020-07-27T02:10:29.922" v="4472" actId="404"/>
          <ac:spMkLst>
            <pc:docMk/>
            <pc:sldMk cId="3990499938" sldId="291"/>
            <ac:spMk id="2" creationId="{13B006BA-EE01-4012-B750-7C6F42E680CF}"/>
          </ac:spMkLst>
        </pc:spChg>
        <pc:spChg chg="mod">
          <ac:chgData name="Tuy, Pétala" userId="7720f7f0-6308-4007-9f4b-90016dcab01d" providerId="ADAL" clId="{091994AC-0D62-40EA-B6BB-5D7234EAA3E2}" dt="2020-07-27T02:17:41.816" v="4872" actId="20577"/>
          <ac:spMkLst>
            <pc:docMk/>
            <pc:sldMk cId="3990499938" sldId="291"/>
            <ac:spMk id="3" creationId="{6ACD6266-F7E8-43A2-9536-4EE104D2DA7B}"/>
          </ac:spMkLst>
        </pc:spChg>
        <pc:picChg chg="add mod">
          <ac:chgData name="Tuy, Pétala" userId="7720f7f0-6308-4007-9f4b-90016dcab01d" providerId="ADAL" clId="{091994AC-0D62-40EA-B6BB-5D7234EAA3E2}" dt="2020-07-27T02:10:22.011" v="4467" actId="14100"/>
          <ac:picMkLst>
            <pc:docMk/>
            <pc:sldMk cId="3990499938" sldId="291"/>
            <ac:picMk id="4" creationId="{0ED9A55B-C01F-4A77-83DA-510BDEEFF1D5}"/>
          </ac:picMkLst>
        </pc:picChg>
      </pc:sldChg>
      <pc:sldChg chg="addSp modSp add">
        <pc:chgData name="Tuy, Pétala" userId="7720f7f0-6308-4007-9f4b-90016dcab01d" providerId="ADAL" clId="{091994AC-0D62-40EA-B6BB-5D7234EAA3E2}" dt="2020-07-28T02:35:24.606" v="5735" actId="20577"/>
        <pc:sldMkLst>
          <pc:docMk/>
          <pc:sldMk cId="153983390" sldId="292"/>
        </pc:sldMkLst>
        <pc:spChg chg="mod">
          <ac:chgData name="Tuy, Pétala" userId="7720f7f0-6308-4007-9f4b-90016dcab01d" providerId="ADAL" clId="{091994AC-0D62-40EA-B6BB-5D7234EAA3E2}" dt="2020-07-27T02:20:25.046" v="5199" actId="404"/>
          <ac:spMkLst>
            <pc:docMk/>
            <pc:sldMk cId="153983390" sldId="292"/>
            <ac:spMk id="2" creationId="{A82EE824-963E-456A-A8EA-B19BA39F6F9A}"/>
          </ac:spMkLst>
        </pc:spChg>
        <pc:spChg chg="mod">
          <ac:chgData name="Tuy, Pétala" userId="7720f7f0-6308-4007-9f4b-90016dcab01d" providerId="ADAL" clId="{091994AC-0D62-40EA-B6BB-5D7234EAA3E2}" dt="2020-07-28T02:35:24.606" v="5735" actId="20577"/>
          <ac:spMkLst>
            <pc:docMk/>
            <pc:sldMk cId="153983390" sldId="292"/>
            <ac:spMk id="3" creationId="{D3A5CEA3-D274-46B7-B1B1-954D4DFA600B}"/>
          </ac:spMkLst>
        </pc:spChg>
        <pc:picChg chg="add mod">
          <ac:chgData name="Tuy, Pétala" userId="7720f7f0-6308-4007-9f4b-90016dcab01d" providerId="ADAL" clId="{091994AC-0D62-40EA-B6BB-5D7234EAA3E2}" dt="2020-07-27T02:13:10.138" v="4478" actId="14100"/>
          <ac:picMkLst>
            <pc:docMk/>
            <pc:sldMk cId="153983390" sldId="292"/>
            <ac:picMk id="4" creationId="{CA7BC395-AD16-4340-A357-3B8882506510}"/>
          </ac:picMkLst>
        </pc:picChg>
      </pc:sldChg>
      <pc:sldChg chg="del">
        <pc:chgData name="Tuy, Pétala" userId="7720f7f0-6308-4007-9f4b-90016dcab01d" providerId="ADAL" clId="{091994AC-0D62-40EA-B6BB-5D7234EAA3E2}" dt="2020-07-26T18:39:29.724" v="127" actId="2696"/>
        <pc:sldMkLst>
          <pc:docMk/>
          <pc:sldMk cId="3754639701" sldId="292"/>
        </pc:sldMkLst>
      </pc:sldChg>
      <pc:sldChg chg="addSp delSp modSp add mod setBg">
        <pc:chgData name="Tuy, Pétala" userId="7720f7f0-6308-4007-9f4b-90016dcab01d" providerId="ADAL" clId="{091994AC-0D62-40EA-B6BB-5D7234EAA3E2}" dt="2020-07-28T02:09:48.851" v="5274" actId="1076"/>
        <pc:sldMkLst>
          <pc:docMk/>
          <pc:sldMk cId="43722092" sldId="293"/>
        </pc:sldMkLst>
        <pc:spChg chg="mod">
          <ac:chgData name="Tuy, Pétala" userId="7720f7f0-6308-4007-9f4b-90016dcab01d" providerId="ADAL" clId="{091994AC-0D62-40EA-B6BB-5D7234EAA3E2}" dt="2020-07-28T02:09:36.899" v="5268" actId="26606"/>
          <ac:spMkLst>
            <pc:docMk/>
            <pc:sldMk cId="43722092" sldId="293"/>
            <ac:spMk id="2" creationId="{66A35068-2FE1-4284-A313-E2AED95ECBF8}"/>
          </ac:spMkLst>
        </pc:spChg>
        <pc:spChg chg="del mod">
          <ac:chgData name="Tuy, Pétala" userId="7720f7f0-6308-4007-9f4b-90016dcab01d" providerId="ADAL" clId="{091994AC-0D62-40EA-B6BB-5D7234EAA3E2}" dt="2020-07-28T02:06:26.220" v="5212" actId="478"/>
          <ac:spMkLst>
            <pc:docMk/>
            <pc:sldMk cId="43722092" sldId="293"/>
            <ac:spMk id="3" creationId="{C28ACFED-1F95-427C-A0BF-9E46545F604D}"/>
          </ac:spMkLst>
        </pc:spChg>
        <pc:spChg chg="add del mod">
          <ac:chgData name="Tuy, Pétala" userId="7720f7f0-6308-4007-9f4b-90016dcab01d" providerId="ADAL" clId="{091994AC-0D62-40EA-B6BB-5D7234EAA3E2}" dt="2020-07-28T02:06:30.407" v="5213" actId="478"/>
          <ac:spMkLst>
            <pc:docMk/>
            <pc:sldMk cId="43722092" sldId="293"/>
            <ac:spMk id="6" creationId="{65C7AB04-E7AB-463D-B36C-001E3037C817}"/>
          </ac:spMkLst>
        </pc:spChg>
        <pc:spChg chg="add del">
          <ac:chgData name="Tuy, Pétala" userId="7720f7f0-6308-4007-9f4b-90016dcab01d" providerId="ADAL" clId="{091994AC-0D62-40EA-B6BB-5D7234EAA3E2}" dt="2020-07-28T02:09:29.541" v="5263" actId="26606"/>
          <ac:spMkLst>
            <pc:docMk/>
            <pc:sldMk cId="43722092" sldId="293"/>
            <ac:spMk id="15" creationId="{247AB924-1B87-43FC-B7C7-B112D5C51A0E}"/>
          </ac:spMkLst>
        </pc:spChg>
        <pc:spChg chg="add del">
          <ac:chgData name="Tuy, Pétala" userId="7720f7f0-6308-4007-9f4b-90016dcab01d" providerId="ADAL" clId="{091994AC-0D62-40EA-B6BB-5D7234EAA3E2}" dt="2020-07-28T02:09:31.931" v="5265" actId="26606"/>
          <ac:spMkLst>
            <pc:docMk/>
            <pc:sldMk cId="43722092" sldId="293"/>
            <ac:spMk id="21" creationId="{70155189-D96C-4527-B0EC-654B946BE615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3" creationId="{CE1EFC02-FB03-4241-83C8-4FBA4CAD6570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4" creationId="{C6B8CC7F-3622-46E3-9272-E1956397D21B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5" creationId="{F3FE55B4-2EE5-4A4A-AD80-1A14F660FEF5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7" creationId="{F62B8A8C-A996-46DA-AB61-1A4DD707348F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8" creationId="{F429BE5F-6DE0-4144-A557-3BE62DC2D816}"/>
          </ac:spMkLst>
        </pc:spChg>
        <pc:picChg chg="add mod ord">
          <ac:chgData name="Tuy, Pétala" userId="7720f7f0-6308-4007-9f4b-90016dcab01d" providerId="ADAL" clId="{091994AC-0D62-40EA-B6BB-5D7234EAA3E2}" dt="2020-07-28T02:09:44.502" v="5272" actId="1076"/>
          <ac:picMkLst>
            <pc:docMk/>
            <pc:sldMk cId="43722092" sldId="293"/>
            <ac:picMk id="4" creationId="{F37AF78A-51D3-47F8-8AF4-A8D3C68C001A}"/>
          </ac:picMkLst>
        </pc:picChg>
        <pc:picChg chg="add mod ord">
          <ac:chgData name="Tuy, Pétala" userId="7720f7f0-6308-4007-9f4b-90016dcab01d" providerId="ADAL" clId="{091994AC-0D62-40EA-B6BB-5D7234EAA3E2}" dt="2020-07-28T02:09:47.138" v="5273" actId="1076"/>
          <ac:picMkLst>
            <pc:docMk/>
            <pc:sldMk cId="43722092" sldId="293"/>
            <ac:picMk id="7" creationId="{BC953DCC-39C6-4341-A384-03E5F603A01A}"/>
          </ac:picMkLst>
        </pc:picChg>
        <pc:picChg chg="add mod modCrop">
          <ac:chgData name="Tuy, Pétala" userId="7720f7f0-6308-4007-9f4b-90016dcab01d" providerId="ADAL" clId="{091994AC-0D62-40EA-B6BB-5D7234EAA3E2}" dt="2020-07-28T02:09:48.851" v="5274" actId="1076"/>
          <ac:picMkLst>
            <pc:docMk/>
            <pc:sldMk cId="43722092" sldId="293"/>
            <ac:picMk id="8" creationId="{A10B739B-7CC4-4622-930D-2F10482735DD}"/>
          </ac:picMkLst>
        </pc:picChg>
        <pc:picChg chg="add del">
          <ac:chgData name="Tuy, Pétala" userId="7720f7f0-6308-4007-9f4b-90016dcab01d" providerId="ADAL" clId="{091994AC-0D62-40EA-B6BB-5D7234EAA3E2}" dt="2020-07-28T02:09:36.899" v="5267" actId="26606"/>
          <ac:picMkLst>
            <pc:docMk/>
            <pc:sldMk cId="43722092" sldId="293"/>
            <ac:picMk id="26" creationId="{7267E9C1-58F1-46EE-9BBE-108764BF9E2F}"/>
          </ac:picMkLst>
        </pc:pic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3" creationId="{99AE2756-0FC4-4155-83E7-58AAAB63E757}"/>
          </ac:cxnSpMkLst>
        </pc:cxn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7" creationId="{818DC98F-4057-4645-B948-F604F39A9CFE}"/>
          </ac:cxnSpMkLst>
        </pc:cxn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9" creationId="{DAD2B705-4A9B-408D-AA80-4F41045E09DE}"/>
          </ac:cxnSpMkLst>
        </pc:cxnChg>
      </pc:sldChg>
      <pc:sldChg chg="del">
        <pc:chgData name="Tuy, Pétala" userId="7720f7f0-6308-4007-9f4b-90016dcab01d" providerId="ADAL" clId="{091994AC-0D62-40EA-B6BB-5D7234EAA3E2}" dt="2020-07-26T18:39:29.482" v="117" actId="2696"/>
        <pc:sldMkLst>
          <pc:docMk/>
          <pc:sldMk cId="3420293365" sldId="293"/>
        </pc:sldMkLst>
      </pc:sldChg>
      <pc:sldChg chg="addSp delSp modSp add">
        <pc:chgData name="Tuy, Pétala" userId="7720f7f0-6308-4007-9f4b-90016dcab01d" providerId="ADAL" clId="{091994AC-0D62-40EA-B6BB-5D7234EAA3E2}" dt="2020-07-28T02:30:35.200" v="5695" actId="113"/>
        <pc:sldMkLst>
          <pc:docMk/>
          <pc:sldMk cId="3227395862" sldId="294"/>
        </pc:sldMkLst>
        <pc:spChg chg="mod">
          <ac:chgData name="Tuy, Pétala" userId="7720f7f0-6308-4007-9f4b-90016dcab01d" providerId="ADAL" clId="{091994AC-0D62-40EA-B6BB-5D7234EAA3E2}" dt="2020-07-28T02:18:31.978" v="5283" actId="404"/>
          <ac:spMkLst>
            <pc:docMk/>
            <pc:sldMk cId="3227395862" sldId="294"/>
            <ac:spMk id="2" creationId="{FAFABB4D-7C61-415F-80E3-E57147F7382B}"/>
          </ac:spMkLst>
        </pc:spChg>
        <pc:spChg chg="mod">
          <ac:chgData name="Tuy, Pétala" userId="7720f7f0-6308-4007-9f4b-90016dcab01d" providerId="ADAL" clId="{091994AC-0D62-40EA-B6BB-5D7234EAA3E2}" dt="2020-07-28T02:30:35.200" v="5695" actId="113"/>
          <ac:spMkLst>
            <pc:docMk/>
            <pc:sldMk cId="3227395862" sldId="294"/>
            <ac:spMk id="3" creationId="{57D555F6-B509-421E-B987-A173F4C54FAF}"/>
          </ac:spMkLst>
        </pc:spChg>
        <pc:spChg chg="add del">
          <ac:chgData name="Tuy, Pétala" userId="7720f7f0-6308-4007-9f4b-90016dcab01d" providerId="ADAL" clId="{091994AC-0D62-40EA-B6BB-5D7234EAA3E2}" dt="2020-07-28T02:26:54.317" v="5555"/>
          <ac:spMkLst>
            <pc:docMk/>
            <pc:sldMk cId="3227395862" sldId="294"/>
            <ac:spMk id="5" creationId="{F7DF0B71-4D20-4CAF-9033-66E2F6D212B4}"/>
          </ac:spMkLst>
        </pc:spChg>
        <pc:picChg chg="add mod">
          <ac:chgData name="Tuy, Pétala" userId="7720f7f0-6308-4007-9f4b-90016dcab01d" providerId="ADAL" clId="{091994AC-0D62-40EA-B6BB-5D7234EAA3E2}" dt="2020-07-28T02:27:45.347" v="5654" actId="1076"/>
          <ac:picMkLst>
            <pc:docMk/>
            <pc:sldMk cId="3227395862" sldId="294"/>
            <ac:picMk id="4" creationId="{DDDCB2C3-C1F2-472D-BB2A-DF3BBCF99CCA}"/>
          </ac:picMkLst>
        </pc:picChg>
      </pc:sldChg>
      <pc:sldChg chg="del">
        <pc:chgData name="Tuy, Pétala" userId="7720f7f0-6308-4007-9f4b-90016dcab01d" providerId="ADAL" clId="{091994AC-0D62-40EA-B6BB-5D7234EAA3E2}" dt="2020-07-26T18:39:29.807" v="130" actId="2696"/>
        <pc:sldMkLst>
          <pc:docMk/>
          <pc:sldMk cId="4054381522" sldId="294"/>
        </pc:sldMkLst>
      </pc:sldChg>
      <pc:sldChg chg="addSp modSp add">
        <pc:chgData name="Tuy, Pétala" userId="7720f7f0-6308-4007-9f4b-90016dcab01d" providerId="ADAL" clId="{091994AC-0D62-40EA-B6BB-5D7234EAA3E2}" dt="2020-07-28T02:38:12.169" v="5796" actId="1076"/>
        <pc:sldMkLst>
          <pc:docMk/>
          <pc:sldMk cId="2818865686" sldId="295"/>
        </pc:sldMkLst>
        <pc:spChg chg="mod">
          <ac:chgData name="Tuy, Pétala" userId="7720f7f0-6308-4007-9f4b-90016dcab01d" providerId="ADAL" clId="{091994AC-0D62-40EA-B6BB-5D7234EAA3E2}" dt="2020-07-28T02:30:57.845" v="5700" actId="404"/>
          <ac:spMkLst>
            <pc:docMk/>
            <pc:sldMk cId="2818865686" sldId="295"/>
            <ac:spMk id="2" creationId="{E3E26763-2F02-4F22-BF06-998E65044E7B}"/>
          </ac:spMkLst>
        </pc:spChg>
        <pc:spChg chg="mod">
          <ac:chgData name="Tuy, Pétala" userId="7720f7f0-6308-4007-9f4b-90016dcab01d" providerId="ADAL" clId="{091994AC-0D62-40EA-B6BB-5D7234EAA3E2}" dt="2020-07-28T02:38:07.755" v="5795" actId="20577"/>
          <ac:spMkLst>
            <pc:docMk/>
            <pc:sldMk cId="2818865686" sldId="295"/>
            <ac:spMk id="3" creationId="{07DB2708-4EB7-49E4-A488-11732DED30F3}"/>
          </ac:spMkLst>
        </pc:spChg>
        <pc:picChg chg="add mod">
          <ac:chgData name="Tuy, Pétala" userId="7720f7f0-6308-4007-9f4b-90016dcab01d" providerId="ADAL" clId="{091994AC-0D62-40EA-B6BB-5D7234EAA3E2}" dt="2020-07-28T02:38:12.169" v="5796" actId="1076"/>
          <ac:picMkLst>
            <pc:docMk/>
            <pc:sldMk cId="2818865686" sldId="295"/>
            <ac:picMk id="4" creationId="{735570E5-6D50-4295-A9B3-ADA080C9D224}"/>
          </ac:picMkLst>
        </pc:picChg>
      </pc:sldChg>
      <pc:sldChg chg="del">
        <pc:chgData name="Tuy, Pétala" userId="7720f7f0-6308-4007-9f4b-90016dcab01d" providerId="ADAL" clId="{091994AC-0D62-40EA-B6BB-5D7234EAA3E2}" dt="2020-07-26T18:39:29.829" v="131" actId="2696"/>
        <pc:sldMkLst>
          <pc:docMk/>
          <pc:sldMk cId="3546944280" sldId="295"/>
        </pc:sldMkLst>
      </pc:sldChg>
      <pc:sldChg chg="addSp modSp add">
        <pc:chgData name="Tuy, Pétala" userId="7720f7f0-6308-4007-9f4b-90016dcab01d" providerId="ADAL" clId="{091994AC-0D62-40EA-B6BB-5D7234EAA3E2}" dt="2020-07-28T02:40:00.232" v="5923" actId="404"/>
        <pc:sldMkLst>
          <pc:docMk/>
          <pc:sldMk cId="832942650" sldId="296"/>
        </pc:sldMkLst>
        <pc:spChg chg="mod">
          <ac:chgData name="Tuy, Pétala" userId="7720f7f0-6308-4007-9f4b-90016dcab01d" providerId="ADAL" clId="{091994AC-0D62-40EA-B6BB-5D7234EAA3E2}" dt="2020-07-28T02:40:00.232" v="5923" actId="404"/>
          <ac:spMkLst>
            <pc:docMk/>
            <pc:sldMk cId="832942650" sldId="296"/>
            <ac:spMk id="2" creationId="{4A54233F-2D40-426A-9CC8-33DF5CFB0B35}"/>
          </ac:spMkLst>
        </pc:spChg>
        <pc:spChg chg="mod">
          <ac:chgData name="Tuy, Pétala" userId="7720f7f0-6308-4007-9f4b-90016dcab01d" providerId="ADAL" clId="{091994AC-0D62-40EA-B6BB-5D7234EAA3E2}" dt="2020-07-28T02:39:46.848" v="5918" actId="313"/>
          <ac:spMkLst>
            <pc:docMk/>
            <pc:sldMk cId="832942650" sldId="296"/>
            <ac:spMk id="3" creationId="{CD319147-4034-4B51-AC51-408F9EA76D0F}"/>
          </ac:spMkLst>
        </pc:spChg>
        <pc:picChg chg="add mod">
          <ac:chgData name="Tuy, Pétala" userId="7720f7f0-6308-4007-9f4b-90016dcab01d" providerId="ADAL" clId="{091994AC-0D62-40EA-B6BB-5D7234EAA3E2}" dt="2020-07-28T02:39:24.269" v="5892" actId="1076"/>
          <ac:picMkLst>
            <pc:docMk/>
            <pc:sldMk cId="832942650" sldId="296"/>
            <ac:picMk id="4" creationId="{98B69237-B742-4802-BC4A-7C6976A2CF96}"/>
          </ac:picMkLst>
        </pc:picChg>
      </pc:sldChg>
      <pc:sldChg chg="del">
        <pc:chgData name="Tuy, Pétala" userId="7720f7f0-6308-4007-9f4b-90016dcab01d" providerId="ADAL" clId="{091994AC-0D62-40EA-B6BB-5D7234EAA3E2}" dt="2020-07-26T18:39:29.874" v="132" actId="2696"/>
        <pc:sldMkLst>
          <pc:docMk/>
          <pc:sldMk cId="3836845435" sldId="296"/>
        </pc:sldMkLst>
      </pc:sldChg>
      <pc:sldChg chg="del">
        <pc:chgData name="Tuy, Pétala" userId="7720f7f0-6308-4007-9f4b-90016dcab01d" providerId="ADAL" clId="{091994AC-0D62-40EA-B6BB-5D7234EAA3E2}" dt="2020-07-26T18:39:29.898" v="133" actId="2696"/>
        <pc:sldMkLst>
          <pc:docMk/>
          <pc:sldMk cId="282444093" sldId="297"/>
        </pc:sldMkLst>
      </pc:sldChg>
      <pc:sldChg chg="del">
        <pc:chgData name="Tuy, Pétala" userId="7720f7f0-6308-4007-9f4b-90016dcab01d" providerId="ADAL" clId="{091994AC-0D62-40EA-B6BB-5D7234EAA3E2}" dt="2020-07-26T18:39:29.941" v="134" actId="2696"/>
        <pc:sldMkLst>
          <pc:docMk/>
          <pc:sldMk cId="4097590066" sldId="299"/>
        </pc:sldMkLst>
      </pc:sldChg>
      <pc:sldChg chg="del">
        <pc:chgData name="Tuy, Pétala" userId="7720f7f0-6308-4007-9f4b-90016dcab01d" providerId="ADAL" clId="{091994AC-0D62-40EA-B6BB-5D7234EAA3E2}" dt="2020-07-26T18:39:29.968" v="136" actId="2696"/>
        <pc:sldMkLst>
          <pc:docMk/>
          <pc:sldMk cId="2836983440" sldId="300"/>
        </pc:sldMkLst>
      </pc:sldChg>
      <pc:sldChg chg="del">
        <pc:chgData name="Tuy, Pétala" userId="7720f7f0-6308-4007-9f4b-90016dcab01d" providerId="ADAL" clId="{091994AC-0D62-40EA-B6BB-5D7234EAA3E2}" dt="2020-07-26T18:39:29.957" v="135" actId="2696"/>
        <pc:sldMkLst>
          <pc:docMk/>
          <pc:sldMk cId="4091663915" sldId="301"/>
        </pc:sldMkLst>
      </pc:sldChg>
    </pc:docChg>
  </pc:docChgLst>
  <pc:docChgLst>
    <pc:chgData name="Tuy, Pétala" userId="7720f7f0-6308-4007-9f4b-90016dcab01d" providerId="ADAL" clId="{7828F59D-E5FE-469A-82D1-C62421E95106}"/>
    <pc:docChg chg="undo custSel addSld delSld modSld sldOrd">
      <pc:chgData name="Tuy, Pétala" userId="7720f7f0-6308-4007-9f4b-90016dcab01d" providerId="ADAL" clId="{7828F59D-E5FE-469A-82D1-C62421E95106}" dt="2020-07-17T21:55:32.448" v="6203" actId="20577"/>
      <pc:docMkLst>
        <pc:docMk/>
      </pc:docMkLst>
      <pc:sldChg chg="modSp">
        <pc:chgData name="Tuy, Pétala" userId="7720f7f0-6308-4007-9f4b-90016dcab01d" providerId="ADAL" clId="{7828F59D-E5FE-469A-82D1-C62421E95106}" dt="2020-07-17T21:16:25.803" v="5978" actId="1035"/>
        <pc:sldMkLst>
          <pc:docMk/>
          <pc:sldMk cId="677173865" sldId="256"/>
        </pc:sldMkLst>
        <pc:spChg chg="mod">
          <ac:chgData name="Tuy, Pétala" userId="7720f7f0-6308-4007-9f4b-90016dcab01d" providerId="ADAL" clId="{7828F59D-E5FE-469A-82D1-C62421E95106}" dt="2020-07-17T15:24:45.875" v="21" actId="20577"/>
          <ac:spMkLst>
            <pc:docMk/>
            <pc:sldMk cId="677173865" sldId="256"/>
            <ac:spMk id="2" creationId="{72B00B13-3D7D-431D-B3BC-C46FB7236AC9}"/>
          </ac:spMkLst>
        </pc:spChg>
        <pc:spChg chg="mod">
          <ac:chgData name="Tuy, Pétala" userId="7720f7f0-6308-4007-9f4b-90016dcab01d" providerId="ADAL" clId="{7828F59D-E5FE-469A-82D1-C62421E95106}" dt="2020-07-17T21:16:25.803" v="5978" actId="1035"/>
          <ac:spMkLst>
            <pc:docMk/>
            <pc:sldMk cId="677173865" sldId="256"/>
            <ac:spMk id="3" creationId="{C3D3E2A4-FD3E-4D88-8A57-DA07583AF1D2}"/>
          </ac:spMkLst>
        </pc:spChg>
      </pc:sldChg>
      <pc:sldChg chg="del">
        <pc:chgData name="Tuy, Pétala" userId="7720f7f0-6308-4007-9f4b-90016dcab01d" providerId="ADAL" clId="{7828F59D-E5FE-469A-82D1-C62421E95106}" dt="2020-07-17T15:24:53.409" v="22" actId="2696"/>
        <pc:sldMkLst>
          <pc:docMk/>
          <pc:sldMk cId="862021017" sldId="257"/>
        </pc:sldMkLst>
      </pc:sldChg>
      <pc:sldChg chg="del">
        <pc:chgData name="Tuy, Pétala" userId="7720f7f0-6308-4007-9f4b-90016dcab01d" providerId="ADAL" clId="{7828F59D-E5FE-469A-82D1-C62421E95106}" dt="2020-07-17T15:24:53.441" v="24" actId="2696"/>
        <pc:sldMkLst>
          <pc:docMk/>
          <pc:sldMk cId="1734089053" sldId="258"/>
        </pc:sldMkLst>
      </pc:sldChg>
      <pc:sldChg chg="del">
        <pc:chgData name="Tuy, Pétala" userId="7720f7f0-6308-4007-9f4b-90016dcab01d" providerId="ADAL" clId="{7828F59D-E5FE-469A-82D1-C62421E95106}" dt="2020-07-17T15:24:53.436" v="23" actId="2696"/>
        <pc:sldMkLst>
          <pc:docMk/>
          <pc:sldMk cId="596993949" sldId="260"/>
        </pc:sldMkLst>
      </pc:sldChg>
      <pc:sldChg chg="addSp delSp modSp ord">
        <pc:chgData name="Tuy, Pétala" userId="7720f7f0-6308-4007-9f4b-90016dcab01d" providerId="ADAL" clId="{7828F59D-E5FE-469A-82D1-C62421E95106}" dt="2020-07-17T17:34:27.716" v="3263" actId="20577"/>
        <pc:sldMkLst>
          <pc:docMk/>
          <pc:sldMk cId="1972471345" sldId="261"/>
        </pc:sldMkLst>
        <pc:spChg chg="mod">
          <ac:chgData name="Tuy, Pétala" userId="7720f7f0-6308-4007-9f4b-90016dcab01d" providerId="ADAL" clId="{7828F59D-E5FE-469A-82D1-C62421E95106}" dt="2020-07-17T16:58:07.066" v="2238"/>
          <ac:spMkLst>
            <pc:docMk/>
            <pc:sldMk cId="1972471345" sldId="261"/>
            <ac:spMk id="2" creationId="{1AA34B02-90A7-40CF-A7F5-0387AEB89D3E}"/>
          </ac:spMkLst>
        </pc:spChg>
        <pc:spChg chg="del mod">
          <ac:chgData name="Tuy, Pétala" userId="7720f7f0-6308-4007-9f4b-90016dcab01d" providerId="ADAL" clId="{7828F59D-E5FE-469A-82D1-C62421E95106}" dt="2020-07-17T16:58:37.763" v="2239" actId="478"/>
          <ac:spMkLst>
            <pc:docMk/>
            <pc:sldMk cId="1972471345" sldId="261"/>
            <ac:spMk id="3" creationId="{8557117A-1C85-4EC7-A99F-304752D38CC4}"/>
          </ac:spMkLst>
        </pc:spChg>
        <pc:spChg chg="add mod">
          <ac:chgData name="Tuy, Pétala" userId="7720f7f0-6308-4007-9f4b-90016dcab01d" providerId="ADAL" clId="{7828F59D-E5FE-469A-82D1-C62421E95106}" dt="2020-07-17T17:34:27.716" v="3263" actId="20577"/>
          <ac:spMkLst>
            <pc:docMk/>
            <pc:sldMk cId="1972471345" sldId="261"/>
            <ac:spMk id="5" creationId="{B01E154B-E974-4102-A23D-7EDB87EDC73F}"/>
          </ac:spMkLst>
        </pc:spChg>
        <pc:spChg chg="add mod">
          <ac:chgData name="Tuy, Pétala" userId="7720f7f0-6308-4007-9f4b-90016dcab01d" providerId="ADAL" clId="{7828F59D-E5FE-469A-82D1-C62421E95106}" dt="2020-07-17T16:07:56.764" v="884" actId="207"/>
          <ac:spMkLst>
            <pc:docMk/>
            <pc:sldMk cId="1972471345" sldId="261"/>
            <ac:spMk id="6" creationId="{B94F2999-978A-4E16-92C6-E3332385D949}"/>
          </ac:spMkLst>
        </pc:spChg>
        <pc:spChg chg="add mod">
          <ac:chgData name="Tuy, Pétala" userId="7720f7f0-6308-4007-9f4b-90016dcab01d" providerId="ADAL" clId="{7828F59D-E5FE-469A-82D1-C62421E95106}" dt="2020-07-17T16:07:54.227" v="883" actId="207"/>
          <ac:spMkLst>
            <pc:docMk/>
            <pc:sldMk cId="1972471345" sldId="261"/>
            <ac:spMk id="7" creationId="{6C633AA3-9D69-49EE-A933-429471FF4519}"/>
          </ac:spMkLst>
        </pc:spChg>
        <pc:spChg chg="add mod">
          <ac:chgData name="Tuy, Pétala" userId="7720f7f0-6308-4007-9f4b-90016dcab01d" providerId="ADAL" clId="{7828F59D-E5FE-469A-82D1-C62421E95106}" dt="2020-07-17T16:07:52.029" v="882" actId="207"/>
          <ac:spMkLst>
            <pc:docMk/>
            <pc:sldMk cId="1972471345" sldId="261"/>
            <ac:spMk id="8" creationId="{E6DE91A4-BA5C-4FFD-BDAC-4001E0A806C2}"/>
          </ac:spMkLst>
        </pc:spChg>
        <pc:picChg chg="add mod">
          <ac:chgData name="Tuy, Pétala" userId="7720f7f0-6308-4007-9f4b-90016dcab01d" providerId="ADAL" clId="{7828F59D-E5FE-469A-82D1-C62421E95106}" dt="2020-07-17T16:02:59.483" v="740" actId="1076"/>
          <ac:picMkLst>
            <pc:docMk/>
            <pc:sldMk cId="1972471345" sldId="261"/>
            <ac:picMk id="4" creationId="{42D0B582-AAFC-42C1-8674-E78D46590C60}"/>
          </ac:picMkLst>
        </pc:picChg>
      </pc:sldChg>
      <pc:sldChg chg="addSp modSp add ord">
        <pc:chgData name="Tuy, Pétala" userId="7720f7f0-6308-4007-9f4b-90016dcab01d" providerId="ADAL" clId="{7828F59D-E5FE-469A-82D1-C62421E95106}" dt="2020-07-17T17:26:59.148" v="3257"/>
        <pc:sldMkLst>
          <pc:docMk/>
          <pc:sldMk cId="289639251" sldId="262"/>
        </pc:sldMkLst>
        <pc:spChg chg="mod">
          <ac:chgData name="Tuy, Pétala" userId="7720f7f0-6308-4007-9f4b-90016dcab01d" providerId="ADAL" clId="{7828F59D-E5FE-469A-82D1-C62421E95106}" dt="2020-07-17T17:26:59.148" v="3257"/>
          <ac:spMkLst>
            <pc:docMk/>
            <pc:sldMk cId="289639251" sldId="262"/>
            <ac:spMk id="2" creationId="{DAB76F49-7144-4C14-AABA-F3773166BEDF}"/>
          </ac:spMkLst>
        </pc:spChg>
        <pc:spChg chg="mod">
          <ac:chgData name="Tuy, Pétala" userId="7720f7f0-6308-4007-9f4b-90016dcab01d" providerId="ADAL" clId="{7828F59D-E5FE-469A-82D1-C62421E95106}" dt="2020-07-17T15:26:46.333" v="142" actId="20577"/>
          <ac:spMkLst>
            <pc:docMk/>
            <pc:sldMk cId="289639251" sldId="262"/>
            <ac:spMk id="3" creationId="{B89C7E7B-EA5F-475D-B0AE-CD5FF878AD42}"/>
          </ac:spMkLst>
        </pc:spChg>
        <pc:spChg chg="add mod">
          <ac:chgData name="Tuy, Pétala" userId="7720f7f0-6308-4007-9f4b-90016dcab01d" providerId="ADAL" clId="{7828F59D-E5FE-469A-82D1-C62421E95106}" dt="2020-07-17T15:28:21.227" v="169" actId="1076"/>
          <ac:spMkLst>
            <pc:docMk/>
            <pc:sldMk cId="289639251" sldId="262"/>
            <ac:spMk id="8" creationId="{6E65F874-194C-41E8-AD36-40809A12911D}"/>
          </ac:spMkLst>
        </pc:spChg>
        <pc:spChg chg="add mod">
          <ac:chgData name="Tuy, Pétala" userId="7720f7f0-6308-4007-9f4b-90016dcab01d" providerId="ADAL" clId="{7828F59D-E5FE-469A-82D1-C62421E95106}" dt="2020-07-17T15:30:14.178" v="221" actId="1076"/>
          <ac:spMkLst>
            <pc:docMk/>
            <pc:sldMk cId="289639251" sldId="262"/>
            <ac:spMk id="11" creationId="{696E9EDD-C024-483F-A47E-0E0069EBA99F}"/>
          </ac:spMkLst>
        </pc:spChg>
        <pc:spChg chg="add mod">
          <ac:chgData name="Tuy, Pétala" userId="7720f7f0-6308-4007-9f4b-90016dcab01d" providerId="ADAL" clId="{7828F59D-E5FE-469A-82D1-C62421E95106}" dt="2020-07-17T15:31:14.848" v="247" actId="1036"/>
          <ac:spMkLst>
            <pc:docMk/>
            <pc:sldMk cId="289639251" sldId="262"/>
            <ac:spMk id="13" creationId="{1C0AC95E-B034-4610-968E-65E2A6D9536B}"/>
          </ac:spMkLst>
        </pc:spChg>
        <pc:spChg chg="add mod">
          <ac:chgData name="Tuy, Pétala" userId="7720f7f0-6308-4007-9f4b-90016dcab01d" providerId="ADAL" clId="{7828F59D-E5FE-469A-82D1-C62421E95106}" dt="2020-07-17T15:31:04.139" v="242" actId="1036"/>
          <ac:spMkLst>
            <pc:docMk/>
            <pc:sldMk cId="289639251" sldId="262"/>
            <ac:spMk id="15" creationId="{A738244D-8C53-4348-9FB5-F8B4F349A52F}"/>
          </ac:spMkLst>
        </pc:spChg>
        <pc:spChg chg="add mod">
          <ac:chgData name="Tuy, Pétala" userId="7720f7f0-6308-4007-9f4b-90016dcab01d" providerId="ADAL" clId="{7828F59D-E5FE-469A-82D1-C62421E95106}" dt="2020-07-17T16:56:22.432" v="2032" actId="208"/>
          <ac:spMkLst>
            <pc:docMk/>
            <pc:sldMk cId="289639251" sldId="262"/>
            <ac:spMk id="16" creationId="{2D7F2067-17C0-4307-A55B-659C017E6792}"/>
          </ac:spMkLst>
        </pc:spChg>
        <pc:spChg chg="add mod">
          <ac:chgData name="Tuy, Pétala" userId="7720f7f0-6308-4007-9f4b-90016dcab01d" providerId="ADAL" clId="{7828F59D-E5FE-469A-82D1-C62421E95106}" dt="2020-07-17T16:57:24.761" v="2162" actId="1076"/>
          <ac:spMkLst>
            <pc:docMk/>
            <pc:sldMk cId="289639251" sldId="262"/>
            <ac:spMk id="19" creationId="{F3F885A5-A18B-42A4-B77C-F0DCDDB723DB}"/>
          </ac:spMkLst>
        </pc:spChg>
        <pc:picChg chg="add mod">
          <ac:chgData name="Tuy, Pétala" userId="7720f7f0-6308-4007-9f4b-90016dcab01d" providerId="ADAL" clId="{7828F59D-E5FE-469A-82D1-C62421E95106}" dt="2020-07-17T15:31:08.857" v="244" actId="1035"/>
          <ac:picMkLst>
            <pc:docMk/>
            <pc:sldMk cId="289639251" sldId="262"/>
            <ac:picMk id="4" creationId="{DEE156FA-73E4-48A8-91A1-1F7C67144974}"/>
          </ac:picMkLst>
        </pc:picChg>
        <pc:cxnChg chg="add mod">
          <ac:chgData name="Tuy, Pétala" userId="7720f7f0-6308-4007-9f4b-90016dcab01d" providerId="ADAL" clId="{7828F59D-E5FE-469A-82D1-C62421E95106}" dt="2020-07-17T15:27:55.958" v="154" actId="14100"/>
          <ac:cxnSpMkLst>
            <pc:docMk/>
            <pc:sldMk cId="289639251" sldId="262"/>
            <ac:cxnSpMk id="6" creationId="{5AEAB29C-57D0-4995-832F-66E158F5CF61}"/>
          </ac:cxnSpMkLst>
        </pc:cxnChg>
        <pc:cxnChg chg="add mod">
          <ac:chgData name="Tuy, Pétala" userId="7720f7f0-6308-4007-9f4b-90016dcab01d" providerId="ADAL" clId="{7828F59D-E5FE-469A-82D1-C62421E95106}" dt="2020-07-17T15:30:19.210" v="223" actId="14100"/>
          <ac:cxnSpMkLst>
            <pc:docMk/>
            <pc:sldMk cId="289639251" sldId="262"/>
            <ac:cxnSpMk id="9" creationId="{DCC9F92E-A85D-4D6D-8899-16188946C30E}"/>
          </ac:cxnSpMkLst>
        </pc:cxnChg>
        <pc:cxnChg chg="add mod">
          <ac:chgData name="Tuy, Pétala" userId="7720f7f0-6308-4007-9f4b-90016dcab01d" providerId="ADAL" clId="{7828F59D-E5FE-469A-82D1-C62421E95106}" dt="2020-07-17T16:57:35.569" v="2234" actId="14100"/>
          <ac:cxnSpMkLst>
            <pc:docMk/>
            <pc:sldMk cId="289639251" sldId="262"/>
            <ac:cxnSpMk id="17" creationId="{111BAB02-3155-4EA4-BEC7-4CB9917E6F51}"/>
          </ac:cxnSpMkLst>
        </pc:cxnChg>
      </pc:sldChg>
      <pc:sldChg chg="del">
        <pc:chgData name="Tuy, Pétala" userId="7720f7f0-6308-4007-9f4b-90016dcab01d" providerId="ADAL" clId="{7828F59D-E5FE-469A-82D1-C62421E95106}" dt="2020-07-17T15:24:53.472" v="26" actId="2696"/>
        <pc:sldMkLst>
          <pc:docMk/>
          <pc:sldMk cId="2216720811" sldId="262"/>
        </pc:sldMkLst>
      </pc:sldChg>
      <pc:sldChg chg="del">
        <pc:chgData name="Tuy, Pétala" userId="7720f7f0-6308-4007-9f4b-90016dcab01d" providerId="ADAL" clId="{7828F59D-E5FE-469A-82D1-C62421E95106}" dt="2020-07-17T15:24:53.480" v="27" actId="2696"/>
        <pc:sldMkLst>
          <pc:docMk/>
          <pc:sldMk cId="2110424530" sldId="263"/>
        </pc:sldMkLst>
      </pc:sldChg>
      <pc:sldChg chg="addSp delSp modSp add ord">
        <pc:chgData name="Tuy, Pétala" userId="7720f7f0-6308-4007-9f4b-90016dcab01d" providerId="ADAL" clId="{7828F59D-E5FE-469A-82D1-C62421E95106}" dt="2020-07-17T17:33:35.816" v="3259"/>
        <pc:sldMkLst>
          <pc:docMk/>
          <pc:sldMk cId="4125786190" sldId="263"/>
        </pc:sldMkLst>
        <pc:spChg chg="mod">
          <ac:chgData name="Tuy, Pétala" userId="7720f7f0-6308-4007-9f4b-90016dcab01d" providerId="ADAL" clId="{7828F59D-E5FE-469A-82D1-C62421E95106}" dt="2020-07-17T17:33:35.816" v="3259"/>
          <ac:spMkLst>
            <pc:docMk/>
            <pc:sldMk cId="4125786190" sldId="263"/>
            <ac:spMk id="2" creationId="{2AD3E2A8-D5CA-46CC-BAE9-783A7D235135}"/>
          </ac:spMkLst>
        </pc:spChg>
        <pc:spChg chg="del">
          <ac:chgData name="Tuy, Pétala" userId="7720f7f0-6308-4007-9f4b-90016dcab01d" providerId="ADAL" clId="{7828F59D-E5FE-469A-82D1-C62421E95106}" dt="2020-07-17T15:38:26.009" v="248"/>
          <ac:spMkLst>
            <pc:docMk/>
            <pc:sldMk cId="4125786190" sldId="263"/>
            <ac:spMk id="3" creationId="{9EFE31A4-10CA-4F0A-B6FF-F646D1EE48B3}"/>
          </ac:spMkLst>
        </pc:spChg>
        <pc:spChg chg="add mod">
          <ac:chgData name="Tuy, Pétala" userId="7720f7f0-6308-4007-9f4b-90016dcab01d" providerId="ADAL" clId="{7828F59D-E5FE-469A-82D1-C62421E95106}" dt="2020-07-17T15:40:18.713" v="296" actId="20577"/>
          <ac:spMkLst>
            <pc:docMk/>
            <pc:sldMk cId="4125786190" sldId="263"/>
            <ac:spMk id="6" creationId="{C7C38378-97D8-42C8-96DE-137397111101}"/>
          </ac:spMkLst>
        </pc:spChg>
        <pc:spChg chg="add mod">
          <ac:chgData name="Tuy, Pétala" userId="7720f7f0-6308-4007-9f4b-90016dcab01d" providerId="ADAL" clId="{7828F59D-E5FE-469A-82D1-C62421E95106}" dt="2020-07-17T15:39:45.073" v="259" actId="14100"/>
          <ac:spMkLst>
            <pc:docMk/>
            <pc:sldMk cId="4125786190" sldId="263"/>
            <ac:spMk id="7" creationId="{7B4D8426-D0AF-4564-88C1-BFD5836FB052}"/>
          </ac:spMkLst>
        </pc:spChg>
        <pc:spChg chg="add mod">
          <ac:chgData name="Tuy, Pétala" userId="7720f7f0-6308-4007-9f4b-90016dcab01d" providerId="ADAL" clId="{7828F59D-E5FE-469A-82D1-C62421E95106}" dt="2020-07-17T16:55:56.990" v="2029" actId="14100"/>
          <ac:spMkLst>
            <pc:docMk/>
            <pc:sldMk cId="4125786190" sldId="263"/>
            <ac:spMk id="11" creationId="{EE5CF4D9-42F9-41EA-B616-1CD613DEACF8}"/>
          </ac:spMkLst>
        </pc:spChg>
        <pc:spChg chg="add mod">
          <ac:chgData name="Tuy, Pétala" userId="7720f7f0-6308-4007-9f4b-90016dcab01d" providerId="ADAL" clId="{7828F59D-E5FE-469A-82D1-C62421E95106}" dt="2020-07-17T15:41:08.609" v="405" actId="1035"/>
          <ac:spMkLst>
            <pc:docMk/>
            <pc:sldMk cId="4125786190" sldId="263"/>
            <ac:spMk id="12" creationId="{7C067134-ECD9-4A79-9729-FB4CE8BD9FA0}"/>
          </ac:spMkLst>
        </pc:spChg>
        <pc:picChg chg="add mod">
          <ac:chgData name="Tuy, Pétala" userId="7720f7f0-6308-4007-9f4b-90016dcab01d" providerId="ADAL" clId="{7828F59D-E5FE-469A-82D1-C62421E95106}" dt="2020-07-17T15:38:44.602" v="256" actId="14100"/>
          <ac:picMkLst>
            <pc:docMk/>
            <pc:sldMk cId="4125786190" sldId="263"/>
            <ac:picMk id="4" creationId="{6689031B-4529-4670-BC51-CCCD78BB42D4}"/>
          </ac:picMkLst>
        </pc:picChg>
        <pc:cxnChg chg="add mod">
          <ac:chgData name="Tuy, Pétala" userId="7720f7f0-6308-4007-9f4b-90016dcab01d" providerId="ADAL" clId="{7828F59D-E5FE-469A-82D1-C62421E95106}" dt="2020-07-17T15:39:55.682" v="261" actId="14100"/>
          <ac:cxnSpMkLst>
            <pc:docMk/>
            <pc:sldMk cId="4125786190" sldId="263"/>
            <ac:cxnSpMk id="5" creationId="{3DA821BF-9366-4547-BA59-042B1FA146A2}"/>
          </ac:cxnSpMkLst>
        </pc:cxnChg>
        <pc:cxnChg chg="add mod">
          <ac:chgData name="Tuy, Pétala" userId="7720f7f0-6308-4007-9f4b-90016dcab01d" providerId="ADAL" clId="{7828F59D-E5FE-469A-82D1-C62421E95106}" dt="2020-07-17T15:40:43.186" v="363" actId="1035"/>
          <ac:cxnSpMkLst>
            <pc:docMk/>
            <pc:sldMk cId="4125786190" sldId="263"/>
            <ac:cxnSpMk id="10" creationId="{6C3BC826-4CD8-424D-9786-1C66D3B094C7}"/>
          </ac:cxnSpMkLst>
        </pc:cxnChg>
      </pc:sldChg>
      <pc:sldChg chg="modSp add del">
        <pc:chgData name="Tuy, Pétala" userId="7720f7f0-6308-4007-9f4b-90016dcab01d" providerId="ADAL" clId="{7828F59D-E5FE-469A-82D1-C62421E95106}" dt="2020-07-17T16:54:57.676" v="1980" actId="2696"/>
        <pc:sldMkLst>
          <pc:docMk/>
          <pc:sldMk cId="1969786862" sldId="264"/>
        </pc:sldMkLst>
        <pc:spChg chg="mod">
          <ac:chgData name="Tuy, Pétala" userId="7720f7f0-6308-4007-9f4b-90016dcab01d" providerId="ADAL" clId="{7828F59D-E5FE-469A-82D1-C62421E95106}" dt="2020-07-17T15:47:16.941" v="444" actId="20577"/>
          <ac:spMkLst>
            <pc:docMk/>
            <pc:sldMk cId="1969786862" sldId="264"/>
            <ac:spMk id="2" creationId="{0848BC60-D759-427A-9921-350BA0B0B954}"/>
          </ac:spMkLst>
        </pc:spChg>
        <pc:spChg chg="mod">
          <ac:chgData name="Tuy, Pétala" userId="7720f7f0-6308-4007-9f4b-90016dcab01d" providerId="ADAL" clId="{7828F59D-E5FE-469A-82D1-C62421E95106}" dt="2020-07-17T15:57:27.805" v="703" actId="20577"/>
          <ac:spMkLst>
            <pc:docMk/>
            <pc:sldMk cId="1969786862" sldId="264"/>
            <ac:spMk id="3" creationId="{1B5D3EC5-6049-4AF7-B763-924892F7D11A}"/>
          </ac:spMkLst>
        </pc:spChg>
      </pc:sldChg>
      <pc:sldChg chg="del">
        <pc:chgData name="Tuy, Pétala" userId="7720f7f0-6308-4007-9f4b-90016dcab01d" providerId="ADAL" clId="{7828F59D-E5FE-469A-82D1-C62421E95106}" dt="2020-07-17T15:24:53.460" v="25" actId="2696"/>
        <pc:sldMkLst>
          <pc:docMk/>
          <pc:sldMk cId="2390939837" sldId="264"/>
        </pc:sldMkLst>
      </pc:sldChg>
      <pc:sldChg chg="del">
        <pc:chgData name="Tuy, Pétala" userId="7720f7f0-6308-4007-9f4b-90016dcab01d" providerId="ADAL" clId="{7828F59D-E5FE-469A-82D1-C62421E95106}" dt="2020-07-17T15:24:53.488" v="28" actId="2696"/>
        <pc:sldMkLst>
          <pc:docMk/>
          <pc:sldMk cId="1773572607" sldId="265"/>
        </pc:sldMkLst>
      </pc:sldChg>
      <pc:sldChg chg="modSp add">
        <pc:chgData name="Tuy, Pétala" userId="7720f7f0-6308-4007-9f4b-90016dcab01d" providerId="ADAL" clId="{7828F59D-E5FE-469A-82D1-C62421E95106}" dt="2020-07-17T15:48:27.013" v="475"/>
        <pc:sldMkLst>
          <pc:docMk/>
          <pc:sldMk cId="3084346280" sldId="265"/>
        </pc:sldMkLst>
        <pc:spChg chg="mod">
          <ac:chgData name="Tuy, Pétala" userId="7720f7f0-6308-4007-9f4b-90016dcab01d" providerId="ADAL" clId="{7828F59D-E5FE-469A-82D1-C62421E95106}" dt="2020-07-17T15:48:24.744" v="473" actId="20577"/>
          <ac:spMkLst>
            <pc:docMk/>
            <pc:sldMk cId="3084346280" sldId="265"/>
            <ac:spMk id="2" creationId="{28D79A61-DDA3-4138-AA00-4E06324D1938}"/>
          </ac:spMkLst>
        </pc:spChg>
        <pc:spChg chg="mod">
          <ac:chgData name="Tuy, Pétala" userId="7720f7f0-6308-4007-9f4b-90016dcab01d" providerId="ADAL" clId="{7828F59D-E5FE-469A-82D1-C62421E95106}" dt="2020-07-17T15:48:27.013" v="475"/>
          <ac:spMkLst>
            <pc:docMk/>
            <pc:sldMk cId="3084346280" sldId="265"/>
            <ac:spMk id="3" creationId="{350A0BFA-BE75-4970-8983-FAA6C10B5D15}"/>
          </ac:spMkLst>
        </pc:spChg>
      </pc:sldChg>
      <pc:sldChg chg="modSp add del">
        <pc:chgData name="Tuy, Pétala" userId="7720f7f0-6308-4007-9f4b-90016dcab01d" providerId="ADAL" clId="{7828F59D-E5FE-469A-82D1-C62421E95106}" dt="2020-07-17T16:55:01.827" v="1981" actId="2696"/>
        <pc:sldMkLst>
          <pc:docMk/>
          <pc:sldMk cId="236321466" sldId="266"/>
        </pc:sldMkLst>
        <pc:spChg chg="mod">
          <ac:chgData name="Tuy, Pétala" userId="7720f7f0-6308-4007-9f4b-90016dcab01d" providerId="ADAL" clId="{7828F59D-E5FE-469A-82D1-C62421E95106}" dt="2020-07-17T15:59:15.920" v="727" actId="20577"/>
          <ac:spMkLst>
            <pc:docMk/>
            <pc:sldMk cId="236321466" sldId="266"/>
            <ac:spMk id="2" creationId="{B9780193-9BAB-4E9B-BD31-54EA6099254E}"/>
          </ac:spMkLst>
        </pc:spChg>
        <pc:spChg chg="mod">
          <ac:chgData name="Tuy, Pétala" userId="7720f7f0-6308-4007-9f4b-90016dcab01d" providerId="ADAL" clId="{7828F59D-E5FE-469A-82D1-C62421E95106}" dt="2020-07-17T15:56:10.666" v="693" actId="20577"/>
          <ac:spMkLst>
            <pc:docMk/>
            <pc:sldMk cId="236321466" sldId="266"/>
            <ac:spMk id="3" creationId="{DB8D25BA-3064-4E84-9218-EAAA61CD6A18}"/>
          </ac:spMkLst>
        </pc:spChg>
      </pc:sldChg>
      <pc:sldChg chg="del">
        <pc:chgData name="Tuy, Pétala" userId="7720f7f0-6308-4007-9f4b-90016dcab01d" providerId="ADAL" clId="{7828F59D-E5FE-469A-82D1-C62421E95106}" dt="2020-07-17T15:24:53.505" v="29" actId="2696"/>
        <pc:sldMkLst>
          <pc:docMk/>
          <pc:sldMk cId="1842214086" sldId="266"/>
        </pc:sldMkLst>
      </pc:sldChg>
      <pc:sldChg chg="add del">
        <pc:chgData name="Tuy, Pétala" userId="7720f7f0-6308-4007-9f4b-90016dcab01d" providerId="ADAL" clId="{7828F59D-E5FE-469A-82D1-C62421E95106}" dt="2020-07-17T16:02:53.923" v="738"/>
        <pc:sldMkLst>
          <pc:docMk/>
          <pc:sldMk cId="1326273869" sldId="267"/>
        </pc:sldMkLst>
      </pc:sldChg>
      <pc:sldChg chg="modSp add">
        <pc:chgData name="Tuy, Pétala" userId="7720f7f0-6308-4007-9f4b-90016dcab01d" providerId="ADAL" clId="{7828F59D-E5FE-469A-82D1-C62421E95106}" dt="2020-07-17T19:29:39.955" v="4316" actId="20577"/>
        <pc:sldMkLst>
          <pc:docMk/>
          <pc:sldMk cId="1933468786" sldId="267"/>
        </pc:sldMkLst>
        <pc:spChg chg="mod">
          <ac:chgData name="Tuy, Pétala" userId="7720f7f0-6308-4007-9f4b-90016dcab01d" providerId="ADAL" clId="{7828F59D-E5FE-469A-82D1-C62421E95106}" dt="2020-07-17T16:03:05.094" v="749" actId="20577"/>
          <ac:spMkLst>
            <pc:docMk/>
            <pc:sldMk cId="1933468786" sldId="267"/>
            <ac:spMk id="2" creationId="{1C140457-BE3B-43B0-8A63-86A11BD47689}"/>
          </ac:spMkLst>
        </pc:spChg>
        <pc:spChg chg="mod">
          <ac:chgData name="Tuy, Pétala" userId="7720f7f0-6308-4007-9f4b-90016dcab01d" providerId="ADAL" clId="{7828F59D-E5FE-469A-82D1-C62421E95106}" dt="2020-07-17T19:29:39.955" v="4316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7828F59D-E5FE-469A-82D1-C62421E95106}" dt="2020-07-17T15:24:53.525" v="30" actId="2696"/>
        <pc:sldMkLst>
          <pc:docMk/>
          <pc:sldMk cId="3223411639" sldId="267"/>
        </pc:sldMkLst>
      </pc:sldChg>
      <pc:sldChg chg="addSp delSp modSp add">
        <pc:chgData name="Tuy, Pétala" userId="7720f7f0-6308-4007-9f4b-90016dcab01d" providerId="ADAL" clId="{7828F59D-E5FE-469A-82D1-C62421E95106}" dt="2020-07-17T16:46:52.383" v="1427" actId="115"/>
        <pc:sldMkLst>
          <pc:docMk/>
          <pc:sldMk cId="1228397352" sldId="268"/>
        </pc:sldMkLst>
        <pc:spChg chg="mod">
          <ac:chgData name="Tuy, Pétala" userId="7720f7f0-6308-4007-9f4b-90016dcab01d" providerId="ADAL" clId="{7828F59D-E5FE-469A-82D1-C62421E95106}" dt="2020-07-17T16:46:31.984" v="1423"/>
          <ac:spMkLst>
            <pc:docMk/>
            <pc:sldMk cId="1228397352" sldId="268"/>
            <ac:spMk id="2" creationId="{93580A05-8819-4A78-97E3-D7A712122DD7}"/>
          </ac:spMkLst>
        </pc:spChg>
        <pc:spChg chg="mod">
          <ac:chgData name="Tuy, Pétala" userId="7720f7f0-6308-4007-9f4b-90016dcab01d" providerId="ADAL" clId="{7828F59D-E5FE-469A-82D1-C62421E95106}" dt="2020-07-17T16:46:52.383" v="1427" actId="115"/>
          <ac:spMkLst>
            <pc:docMk/>
            <pc:sldMk cId="1228397352" sldId="268"/>
            <ac:spMk id="3" creationId="{E2C58250-BE90-43E5-BDAF-8A8B8F44DE3B}"/>
          </ac:spMkLst>
        </pc:spChg>
        <pc:spChg chg="add del">
          <ac:chgData name="Tuy, Pétala" userId="7720f7f0-6308-4007-9f4b-90016dcab01d" providerId="ADAL" clId="{7828F59D-E5FE-469A-82D1-C62421E95106}" dt="2020-07-17T16:45:47.128" v="1339"/>
          <ac:spMkLst>
            <pc:docMk/>
            <pc:sldMk cId="1228397352" sldId="268"/>
            <ac:spMk id="4" creationId="{8D1B59B3-1BBA-44F2-AE57-B54F9523F71F}"/>
          </ac:spMkLst>
        </pc:spChg>
      </pc:sldChg>
      <pc:sldChg chg="del">
        <pc:chgData name="Tuy, Pétala" userId="7720f7f0-6308-4007-9f4b-90016dcab01d" providerId="ADAL" clId="{7828F59D-E5FE-469A-82D1-C62421E95106}" dt="2020-07-17T15:24:53.534" v="31" actId="2696"/>
        <pc:sldMkLst>
          <pc:docMk/>
          <pc:sldMk cId="3040651802" sldId="268"/>
        </pc:sldMkLst>
      </pc:sldChg>
      <pc:sldChg chg="del">
        <pc:chgData name="Tuy, Pétala" userId="7720f7f0-6308-4007-9f4b-90016dcab01d" providerId="ADAL" clId="{7828F59D-E5FE-469A-82D1-C62421E95106}" dt="2020-07-17T15:24:53.541" v="32" actId="2696"/>
        <pc:sldMkLst>
          <pc:docMk/>
          <pc:sldMk cId="2065180929" sldId="269"/>
        </pc:sldMkLst>
      </pc:sldChg>
      <pc:sldChg chg="modSp add">
        <pc:chgData name="Tuy, Pétala" userId="7720f7f0-6308-4007-9f4b-90016dcab01d" providerId="ADAL" clId="{7828F59D-E5FE-469A-82D1-C62421E95106}" dt="2020-07-17T16:54:06.516" v="1977" actId="20577"/>
        <pc:sldMkLst>
          <pc:docMk/>
          <pc:sldMk cId="2995806427" sldId="269"/>
        </pc:sldMkLst>
        <pc:spChg chg="mod">
          <ac:chgData name="Tuy, Pétala" userId="7720f7f0-6308-4007-9f4b-90016dcab01d" providerId="ADAL" clId="{7828F59D-E5FE-469A-82D1-C62421E95106}" dt="2020-07-17T16:47:18.763" v="1429"/>
          <ac:spMkLst>
            <pc:docMk/>
            <pc:sldMk cId="2995806427" sldId="269"/>
            <ac:spMk id="2" creationId="{6E8E3B79-E035-4662-A307-71FDBCD346CD}"/>
          </ac:spMkLst>
        </pc:spChg>
        <pc:spChg chg="mod">
          <ac:chgData name="Tuy, Pétala" userId="7720f7f0-6308-4007-9f4b-90016dcab01d" providerId="ADAL" clId="{7828F59D-E5FE-469A-82D1-C62421E95106}" dt="2020-07-17T16:54:06.516" v="1977" actId="20577"/>
          <ac:spMkLst>
            <pc:docMk/>
            <pc:sldMk cId="2995806427" sldId="269"/>
            <ac:spMk id="3" creationId="{035AC824-1512-4E0E-83A0-F86DC26E962C}"/>
          </ac:spMkLst>
        </pc:spChg>
      </pc:sldChg>
      <pc:sldChg chg="del">
        <pc:chgData name="Tuy, Pétala" userId="7720f7f0-6308-4007-9f4b-90016dcab01d" providerId="ADAL" clId="{7828F59D-E5FE-469A-82D1-C62421E95106}" dt="2020-07-17T15:24:53.550" v="33" actId="2696"/>
        <pc:sldMkLst>
          <pc:docMk/>
          <pc:sldMk cId="1857523693" sldId="270"/>
        </pc:sldMkLst>
      </pc:sldChg>
      <pc:sldChg chg="modSp add">
        <pc:chgData name="Tuy, Pétala" userId="7720f7f0-6308-4007-9f4b-90016dcab01d" providerId="ADAL" clId="{7828F59D-E5FE-469A-82D1-C62421E95106}" dt="2020-07-17T17:25:24.853" v="3255" actId="20577"/>
        <pc:sldMkLst>
          <pc:docMk/>
          <pc:sldMk cId="4251374969" sldId="270"/>
        </pc:sldMkLst>
        <pc:spChg chg="mod">
          <ac:chgData name="Tuy, Pétala" userId="7720f7f0-6308-4007-9f4b-90016dcab01d" providerId="ADAL" clId="{7828F59D-E5FE-469A-82D1-C62421E95106}" dt="2020-07-17T17:22:00.646" v="3132" actId="20577"/>
          <ac:spMkLst>
            <pc:docMk/>
            <pc:sldMk cId="4251374969" sldId="270"/>
            <ac:spMk id="2" creationId="{2D764EB8-5541-4984-BBE8-8D01153A9287}"/>
          </ac:spMkLst>
        </pc:spChg>
        <pc:spChg chg="mod">
          <ac:chgData name="Tuy, Pétala" userId="7720f7f0-6308-4007-9f4b-90016dcab01d" providerId="ADAL" clId="{7828F59D-E5FE-469A-82D1-C62421E95106}" dt="2020-07-17T17:25:24.853" v="3255" actId="20577"/>
          <ac:spMkLst>
            <pc:docMk/>
            <pc:sldMk cId="4251374969" sldId="270"/>
            <ac:spMk id="3" creationId="{8B6B190A-EFA3-4020-95E5-17DB1811DDD7}"/>
          </ac:spMkLst>
        </pc:spChg>
      </pc:sldChg>
      <pc:sldChg chg="modSp add ord">
        <pc:chgData name="Tuy, Pétala" userId="7720f7f0-6308-4007-9f4b-90016dcab01d" providerId="ADAL" clId="{7828F59D-E5FE-469A-82D1-C62421E95106}" dt="2020-07-17T17:24:23.680" v="3241" actId="113"/>
        <pc:sldMkLst>
          <pc:docMk/>
          <pc:sldMk cId="724086219" sldId="271"/>
        </pc:sldMkLst>
        <pc:spChg chg="mod">
          <ac:chgData name="Tuy, Pétala" userId="7720f7f0-6308-4007-9f4b-90016dcab01d" providerId="ADAL" clId="{7828F59D-E5FE-469A-82D1-C62421E95106}" dt="2020-07-17T17:22:48.639" v="3177" actId="20577"/>
          <ac:spMkLst>
            <pc:docMk/>
            <pc:sldMk cId="724086219" sldId="271"/>
            <ac:spMk id="2" creationId="{E9930076-C0D3-4E41-B481-E60A0D40ABF5}"/>
          </ac:spMkLst>
        </pc:spChg>
        <pc:spChg chg="mod">
          <ac:chgData name="Tuy, Pétala" userId="7720f7f0-6308-4007-9f4b-90016dcab01d" providerId="ADAL" clId="{7828F59D-E5FE-469A-82D1-C62421E95106}" dt="2020-07-17T17:24:23.680" v="3241" actId="113"/>
          <ac:spMkLst>
            <pc:docMk/>
            <pc:sldMk cId="724086219" sldId="271"/>
            <ac:spMk id="3" creationId="{F32A09F6-A57F-465A-8D98-44B372DB6E02}"/>
          </ac:spMkLst>
        </pc:spChg>
      </pc:sldChg>
      <pc:sldChg chg="del">
        <pc:chgData name="Tuy, Pétala" userId="7720f7f0-6308-4007-9f4b-90016dcab01d" providerId="ADAL" clId="{7828F59D-E5FE-469A-82D1-C62421E95106}" dt="2020-07-17T15:24:53.560" v="34" actId="2696"/>
        <pc:sldMkLst>
          <pc:docMk/>
          <pc:sldMk cId="2847555243" sldId="271"/>
        </pc:sldMkLst>
      </pc:sldChg>
      <pc:sldChg chg="add del">
        <pc:chgData name="Tuy, Pétala" userId="7720f7f0-6308-4007-9f4b-90016dcab01d" providerId="ADAL" clId="{7828F59D-E5FE-469A-82D1-C62421E95106}" dt="2020-07-17T17:14:32.711" v="2668" actId="2696"/>
        <pc:sldMkLst>
          <pc:docMk/>
          <pc:sldMk cId="1130103018" sldId="272"/>
        </pc:sldMkLst>
      </pc:sldChg>
      <pc:sldChg chg="del">
        <pc:chgData name="Tuy, Pétala" userId="7720f7f0-6308-4007-9f4b-90016dcab01d" providerId="ADAL" clId="{7828F59D-E5FE-469A-82D1-C62421E95106}" dt="2020-07-17T15:24:53.572" v="35" actId="2696"/>
        <pc:sldMkLst>
          <pc:docMk/>
          <pc:sldMk cId="1927590127" sldId="272"/>
        </pc:sldMkLst>
      </pc:sldChg>
      <pc:sldChg chg="del">
        <pc:chgData name="Tuy, Pétala" userId="7720f7f0-6308-4007-9f4b-90016dcab01d" providerId="ADAL" clId="{7828F59D-E5FE-469A-82D1-C62421E95106}" dt="2020-07-17T15:24:53.593" v="36" actId="2696"/>
        <pc:sldMkLst>
          <pc:docMk/>
          <pc:sldMk cId="306437645" sldId="273"/>
        </pc:sldMkLst>
      </pc:sldChg>
      <pc:sldChg chg="modSp add">
        <pc:chgData name="Tuy, Pétala" userId="7720f7f0-6308-4007-9f4b-90016dcab01d" providerId="ADAL" clId="{7828F59D-E5FE-469A-82D1-C62421E95106}" dt="2020-07-17T18:01:18.226" v="3348"/>
        <pc:sldMkLst>
          <pc:docMk/>
          <pc:sldMk cId="576319905" sldId="273"/>
        </pc:sldMkLst>
        <pc:spChg chg="mod">
          <ac:chgData name="Tuy, Pétala" userId="7720f7f0-6308-4007-9f4b-90016dcab01d" providerId="ADAL" clId="{7828F59D-E5FE-469A-82D1-C62421E95106}" dt="2020-07-17T18:01:18.226" v="3348"/>
          <ac:spMkLst>
            <pc:docMk/>
            <pc:sldMk cId="576319905" sldId="273"/>
            <ac:spMk id="2" creationId="{5DCE83F2-FE3C-4CF6-942E-6C60A63ED751}"/>
          </ac:spMkLst>
        </pc:spChg>
        <pc:spChg chg="mod">
          <ac:chgData name="Tuy, Pétala" userId="7720f7f0-6308-4007-9f4b-90016dcab01d" providerId="ADAL" clId="{7828F59D-E5FE-469A-82D1-C62421E95106}" dt="2020-07-17T17:25:11.406" v="3253" actId="20577"/>
          <ac:spMkLst>
            <pc:docMk/>
            <pc:sldMk cId="576319905" sldId="273"/>
            <ac:spMk id="3" creationId="{C28A4098-1492-4C2A-838E-B753995D85E7}"/>
          </ac:spMkLst>
        </pc:spChg>
      </pc:sldChg>
      <pc:sldChg chg="add">
        <pc:chgData name="Tuy, Pétala" userId="7720f7f0-6308-4007-9f4b-90016dcab01d" providerId="ADAL" clId="{7828F59D-E5FE-469A-82D1-C62421E95106}" dt="2020-07-17T17:48:40.640" v="3264"/>
        <pc:sldMkLst>
          <pc:docMk/>
          <pc:sldMk cId="337077447" sldId="274"/>
        </pc:sldMkLst>
      </pc:sldChg>
      <pc:sldChg chg="del">
        <pc:chgData name="Tuy, Pétala" userId="7720f7f0-6308-4007-9f4b-90016dcab01d" providerId="ADAL" clId="{7828F59D-E5FE-469A-82D1-C62421E95106}" dt="2020-07-17T15:24:53.602" v="37" actId="2696"/>
        <pc:sldMkLst>
          <pc:docMk/>
          <pc:sldMk cId="2918913142" sldId="274"/>
        </pc:sldMkLst>
      </pc:sldChg>
      <pc:sldChg chg="addSp modSp add">
        <pc:chgData name="Tuy, Pétala" userId="7720f7f0-6308-4007-9f4b-90016dcab01d" providerId="ADAL" clId="{7828F59D-E5FE-469A-82D1-C62421E95106}" dt="2020-07-17T18:15:56.592" v="3587" actId="14100"/>
        <pc:sldMkLst>
          <pc:docMk/>
          <pc:sldMk cId="3072117665" sldId="275"/>
        </pc:sldMkLst>
        <pc:spChg chg="mod">
          <ac:chgData name="Tuy, Pétala" userId="7720f7f0-6308-4007-9f4b-90016dcab01d" providerId="ADAL" clId="{7828F59D-E5FE-469A-82D1-C62421E95106}" dt="2020-07-17T18:03:28.419" v="3377" actId="20577"/>
          <ac:spMkLst>
            <pc:docMk/>
            <pc:sldMk cId="3072117665" sldId="275"/>
            <ac:spMk id="2" creationId="{957E122D-02F1-4D43-85CF-FBA7E48F8066}"/>
          </ac:spMkLst>
        </pc:spChg>
        <pc:spChg chg="mod">
          <ac:chgData name="Tuy, Pétala" userId="7720f7f0-6308-4007-9f4b-90016dcab01d" providerId="ADAL" clId="{7828F59D-E5FE-469A-82D1-C62421E95106}" dt="2020-07-17T18:15:51.924" v="3586" actId="20577"/>
          <ac:spMkLst>
            <pc:docMk/>
            <pc:sldMk cId="3072117665" sldId="275"/>
            <ac:spMk id="3" creationId="{0454B369-807A-4B21-A3AA-1A4AEAC74C4F}"/>
          </ac:spMkLst>
        </pc:spChg>
        <pc:picChg chg="add mod">
          <ac:chgData name="Tuy, Pétala" userId="7720f7f0-6308-4007-9f4b-90016dcab01d" providerId="ADAL" clId="{7828F59D-E5FE-469A-82D1-C62421E95106}" dt="2020-07-17T18:15:56.592" v="3587" actId="14100"/>
          <ac:picMkLst>
            <pc:docMk/>
            <pc:sldMk cId="3072117665" sldId="275"/>
            <ac:picMk id="4" creationId="{8ED8ED0E-4EB1-4B67-9E41-61469F64C7FA}"/>
          </ac:picMkLst>
        </pc:picChg>
      </pc:sldChg>
      <pc:sldChg chg="del">
        <pc:chgData name="Tuy, Pétala" userId="7720f7f0-6308-4007-9f4b-90016dcab01d" providerId="ADAL" clId="{7828F59D-E5FE-469A-82D1-C62421E95106}" dt="2020-07-17T15:24:53.608" v="38" actId="2696"/>
        <pc:sldMkLst>
          <pc:docMk/>
          <pc:sldMk cId="3526453370" sldId="275"/>
        </pc:sldMkLst>
      </pc:sldChg>
      <pc:sldChg chg="del">
        <pc:chgData name="Tuy, Pétala" userId="7720f7f0-6308-4007-9f4b-90016dcab01d" providerId="ADAL" clId="{7828F59D-E5FE-469A-82D1-C62421E95106}" dt="2020-07-17T15:24:53.653" v="39" actId="2696"/>
        <pc:sldMkLst>
          <pc:docMk/>
          <pc:sldMk cId="908997145" sldId="276"/>
        </pc:sldMkLst>
      </pc:sldChg>
      <pc:sldChg chg="addSp modSp add">
        <pc:chgData name="Tuy, Pétala" userId="7720f7f0-6308-4007-9f4b-90016dcab01d" providerId="ADAL" clId="{7828F59D-E5FE-469A-82D1-C62421E95106}" dt="2020-07-17T20:07:15.189" v="5132" actId="1076"/>
        <pc:sldMkLst>
          <pc:docMk/>
          <pc:sldMk cId="2107956163" sldId="276"/>
        </pc:sldMkLst>
        <pc:spChg chg="mod">
          <ac:chgData name="Tuy, Pétala" userId="7720f7f0-6308-4007-9f4b-90016dcab01d" providerId="ADAL" clId="{7828F59D-E5FE-469A-82D1-C62421E95106}" dt="2020-07-17T18:16:18.426" v="3589"/>
          <ac:spMkLst>
            <pc:docMk/>
            <pc:sldMk cId="2107956163" sldId="276"/>
            <ac:spMk id="2" creationId="{B5F79AD2-D88C-47FF-9F06-ECEF3AA0B7ED}"/>
          </ac:spMkLst>
        </pc:spChg>
        <pc:spChg chg="mod">
          <ac:chgData name="Tuy, Pétala" userId="7720f7f0-6308-4007-9f4b-90016dcab01d" providerId="ADAL" clId="{7828F59D-E5FE-469A-82D1-C62421E95106}" dt="2020-07-17T18:37:49.182" v="3829" actId="14100"/>
          <ac:spMkLst>
            <pc:docMk/>
            <pc:sldMk cId="2107956163" sldId="276"/>
            <ac:spMk id="3" creationId="{B8D2D237-5698-4145-8477-84C30D98ED38}"/>
          </ac:spMkLst>
        </pc:spChg>
        <pc:picChg chg="add mod">
          <ac:chgData name="Tuy, Pétala" userId="7720f7f0-6308-4007-9f4b-90016dcab01d" providerId="ADAL" clId="{7828F59D-E5FE-469A-82D1-C62421E95106}" dt="2020-07-17T20:07:15.189" v="5132" actId="1076"/>
          <ac:picMkLst>
            <pc:docMk/>
            <pc:sldMk cId="2107956163" sldId="276"/>
            <ac:picMk id="4" creationId="{BC1EB1E0-0E80-4593-A301-FA05586AA5D4}"/>
          </ac:picMkLst>
        </pc:picChg>
      </pc:sldChg>
      <pc:sldChg chg="del">
        <pc:chgData name="Tuy, Pétala" userId="7720f7f0-6308-4007-9f4b-90016dcab01d" providerId="ADAL" clId="{7828F59D-E5FE-469A-82D1-C62421E95106}" dt="2020-07-17T15:24:53.667" v="40" actId="2696"/>
        <pc:sldMkLst>
          <pc:docMk/>
          <pc:sldMk cId="571249610" sldId="277"/>
        </pc:sldMkLst>
      </pc:sldChg>
      <pc:sldChg chg="modSp add">
        <pc:chgData name="Tuy, Pétala" userId="7720f7f0-6308-4007-9f4b-90016dcab01d" providerId="ADAL" clId="{7828F59D-E5FE-469A-82D1-C62421E95106}" dt="2020-07-17T18:40:37.485" v="4102" actId="113"/>
        <pc:sldMkLst>
          <pc:docMk/>
          <pc:sldMk cId="2528701965" sldId="277"/>
        </pc:sldMkLst>
        <pc:spChg chg="mod">
          <ac:chgData name="Tuy, Pétala" userId="7720f7f0-6308-4007-9f4b-90016dcab01d" providerId="ADAL" clId="{7828F59D-E5FE-469A-82D1-C62421E95106}" dt="2020-07-17T18:39:03.519" v="3893" actId="20577"/>
          <ac:spMkLst>
            <pc:docMk/>
            <pc:sldMk cId="2528701965" sldId="277"/>
            <ac:spMk id="2" creationId="{4293EF56-270C-4776-A0FA-A7F789899C40}"/>
          </ac:spMkLst>
        </pc:spChg>
        <pc:spChg chg="mod">
          <ac:chgData name="Tuy, Pétala" userId="7720f7f0-6308-4007-9f4b-90016dcab01d" providerId="ADAL" clId="{7828F59D-E5FE-469A-82D1-C62421E95106}" dt="2020-07-17T18:40:37.485" v="4102" actId="113"/>
          <ac:spMkLst>
            <pc:docMk/>
            <pc:sldMk cId="2528701965" sldId="277"/>
            <ac:spMk id="3" creationId="{982C360C-9F67-4789-87B0-CF9A0F890DA7}"/>
          </ac:spMkLst>
        </pc:spChg>
      </pc:sldChg>
      <pc:sldChg chg="del">
        <pc:chgData name="Tuy, Pétala" userId="7720f7f0-6308-4007-9f4b-90016dcab01d" providerId="ADAL" clId="{7828F59D-E5FE-469A-82D1-C62421E95106}" dt="2020-07-17T15:24:53.678" v="41" actId="2696"/>
        <pc:sldMkLst>
          <pc:docMk/>
          <pc:sldMk cId="171844955" sldId="278"/>
        </pc:sldMkLst>
      </pc:sldChg>
      <pc:sldChg chg="addSp delSp modSp add">
        <pc:chgData name="Tuy, Pétala" userId="7720f7f0-6308-4007-9f4b-90016dcab01d" providerId="ADAL" clId="{7828F59D-E5FE-469A-82D1-C62421E95106}" dt="2020-07-17T20:07:07.293" v="5131" actId="1076"/>
        <pc:sldMkLst>
          <pc:docMk/>
          <pc:sldMk cId="2374985508" sldId="278"/>
        </pc:sldMkLst>
        <pc:spChg chg="mod">
          <ac:chgData name="Tuy, Pétala" userId="7720f7f0-6308-4007-9f4b-90016dcab01d" providerId="ADAL" clId="{7828F59D-E5FE-469A-82D1-C62421E95106}" dt="2020-07-17T19:14:43.142" v="4265" actId="404"/>
          <ac:spMkLst>
            <pc:docMk/>
            <pc:sldMk cId="2374985508" sldId="278"/>
            <ac:spMk id="2" creationId="{B82F7BFE-556C-451E-BD8C-FADEAC49D62F}"/>
          </ac:spMkLst>
        </pc:spChg>
        <pc:spChg chg="mod">
          <ac:chgData name="Tuy, Pétala" userId="7720f7f0-6308-4007-9f4b-90016dcab01d" providerId="ADAL" clId="{7828F59D-E5FE-469A-82D1-C62421E95106}" dt="2020-07-17T18:41:38.713" v="4164" actId="20577"/>
          <ac:spMkLst>
            <pc:docMk/>
            <pc:sldMk cId="2374985508" sldId="278"/>
            <ac:spMk id="3" creationId="{47FD1ECC-8A91-4045-A797-0560C5E8F352}"/>
          </ac:spMkLst>
        </pc:spChg>
        <pc:picChg chg="add mod">
          <ac:chgData name="Tuy, Pétala" userId="7720f7f0-6308-4007-9f4b-90016dcab01d" providerId="ADAL" clId="{7828F59D-E5FE-469A-82D1-C62421E95106}" dt="2020-07-17T20:07:02.397" v="5130" actId="1076"/>
          <ac:picMkLst>
            <pc:docMk/>
            <pc:sldMk cId="2374985508" sldId="278"/>
            <ac:picMk id="4" creationId="{C2E87EEB-3F42-4F74-A178-019D6BD6DD35}"/>
          </ac:picMkLst>
        </pc:picChg>
        <pc:picChg chg="add del">
          <ac:chgData name="Tuy, Pétala" userId="7720f7f0-6308-4007-9f4b-90016dcab01d" providerId="ADAL" clId="{7828F59D-E5FE-469A-82D1-C62421E95106}" dt="2020-07-17T18:55:26.532" v="4171"/>
          <ac:picMkLst>
            <pc:docMk/>
            <pc:sldMk cId="2374985508" sldId="278"/>
            <ac:picMk id="5" creationId="{CDEAD836-A408-485E-BB7C-8E5BBFBC0CD4}"/>
          </ac:picMkLst>
        </pc:picChg>
        <pc:picChg chg="add mod modCrop">
          <ac:chgData name="Tuy, Pétala" userId="7720f7f0-6308-4007-9f4b-90016dcab01d" providerId="ADAL" clId="{7828F59D-E5FE-469A-82D1-C62421E95106}" dt="2020-07-17T20:07:07.293" v="5131" actId="1076"/>
          <ac:picMkLst>
            <pc:docMk/>
            <pc:sldMk cId="2374985508" sldId="278"/>
            <ac:picMk id="6" creationId="{02E243D0-CE4A-4E14-9E40-D52B2FD0916C}"/>
          </ac:picMkLst>
        </pc:picChg>
      </pc:sldChg>
      <pc:sldChg chg="addSp delSp modSp add">
        <pc:chgData name="Tuy, Pétala" userId="7720f7f0-6308-4007-9f4b-90016dcab01d" providerId="ADAL" clId="{7828F59D-E5FE-469A-82D1-C62421E95106}" dt="2020-07-17T20:06:56.502" v="5129" actId="1076"/>
        <pc:sldMkLst>
          <pc:docMk/>
          <pc:sldMk cId="1297599660" sldId="279"/>
        </pc:sldMkLst>
        <pc:spChg chg="mod">
          <ac:chgData name="Tuy, Pétala" userId="7720f7f0-6308-4007-9f4b-90016dcab01d" providerId="ADAL" clId="{7828F59D-E5FE-469A-82D1-C62421E95106}" dt="2020-07-17T19:14:59.966" v="4278" actId="403"/>
          <ac:spMkLst>
            <pc:docMk/>
            <pc:sldMk cId="1297599660" sldId="279"/>
            <ac:spMk id="2" creationId="{DFEEBEE5-3CB6-4D1E-A170-01D75A059546}"/>
          </ac:spMkLst>
        </pc:spChg>
        <pc:spChg chg="mod">
          <ac:chgData name="Tuy, Pétala" userId="7720f7f0-6308-4007-9f4b-90016dcab01d" providerId="ADAL" clId="{7828F59D-E5FE-469A-82D1-C62421E95106}" dt="2020-07-17T18:56:29.857" v="4215" actId="20577"/>
          <ac:spMkLst>
            <pc:docMk/>
            <pc:sldMk cId="1297599660" sldId="279"/>
            <ac:spMk id="3" creationId="{4FF96959-2F8F-4537-A246-E69488EBE422}"/>
          </ac:spMkLst>
        </pc:spChg>
        <pc:picChg chg="add del mod">
          <ac:chgData name="Tuy, Pétala" userId="7720f7f0-6308-4007-9f4b-90016dcab01d" providerId="ADAL" clId="{7828F59D-E5FE-469A-82D1-C62421E95106}" dt="2020-07-17T19:09:27.998" v="4219" actId="478"/>
          <ac:picMkLst>
            <pc:docMk/>
            <pc:sldMk cId="1297599660" sldId="279"/>
            <ac:picMk id="4" creationId="{FCFB4129-FA86-4B26-AA72-4984710F044F}"/>
          </ac:picMkLst>
        </pc:picChg>
        <pc:picChg chg="add mod">
          <ac:chgData name="Tuy, Pétala" userId="7720f7f0-6308-4007-9f4b-90016dcab01d" providerId="ADAL" clId="{7828F59D-E5FE-469A-82D1-C62421E95106}" dt="2020-07-17T20:06:56.502" v="5129" actId="1076"/>
          <ac:picMkLst>
            <pc:docMk/>
            <pc:sldMk cId="1297599660" sldId="279"/>
            <ac:picMk id="5" creationId="{758B13F6-263B-42EC-931C-2E939DA564A8}"/>
          </ac:picMkLst>
        </pc:picChg>
        <pc:picChg chg="add mod">
          <ac:chgData name="Tuy, Pétala" userId="7720f7f0-6308-4007-9f4b-90016dcab01d" providerId="ADAL" clId="{7828F59D-E5FE-469A-82D1-C62421E95106}" dt="2020-07-17T20:06:53.613" v="5128" actId="1076"/>
          <ac:picMkLst>
            <pc:docMk/>
            <pc:sldMk cId="1297599660" sldId="279"/>
            <ac:picMk id="6" creationId="{290A6D32-848F-4828-B294-F9CFD9F7582E}"/>
          </ac:picMkLst>
        </pc:picChg>
      </pc:sldChg>
      <pc:sldChg chg="del">
        <pc:chgData name="Tuy, Pétala" userId="7720f7f0-6308-4007-9f4b-90016dcab01d" providerId="ADAL" clId="{7828F59D-E5FE-469A-82D1-C62421E95106}" dt="2020-07-17T15:24:53.703" v="42" actId="2696"/>
        <pc:sldMkLst>
          <pc:docMk/>
          <pc:sldMk cId="3019570364" sldId="279"/>
        </pc:sldMkLst>
      </pc:sldChg>
      <pc:sldChg chg="addSp delSp modSp add">
        <pc:chgData name="Tuy, Pétala" userId="7720f7f0-6308-4007-9f4b-90016dcab01d" providerId="ADAL" clId="{7828F59D-E5FE-469A-82D1-C62421E95106}" dt="2020-07-17T19:27:27.798" v="4298" actId="14100"/>
        <pc:sldMkLst>
          <pc:docMk/>
          <pc:sldMk cId="3591774522" sldId="280"/>
        </pc:sldMkLst>
        <pc:spChg chg="mod">
          <ac:chgData name="Tuy, Pétala" userId="7720f7f0-6308-4007-9f4b-90016dcab01d" providerId="ADAL" clId="{7828F59D-E5FE-469A-82D1-C62421E95106}" dt="2020-07-17T19:15:11.637" v="4286" actId="20577"/>
          <ac:spMkLst>
            <pc:docMk/>
            <pc:sldMk cId="3591774522" sldId="280"/>
            <ac:spMk id="2" creationId="{797E7D5A-6C8A-4708-975B-CF55B2ACCB31}"/>
          </ac:spMkLst>
        </pc:spChg>
        <pc:spChg chg="del">
          <ac:chgData name="Tuy, Pétala" userId="7720f7f0-6308-4007-9f4b-90016dcab01d" providerId="ADAL" clId="{7828F59D-E5FE-469A-82D1-C62421E95106}" dt="2020-07-17T19:26:30.609" v="4291" actId="478"/>
          <ac:spMkLst>
            <pc:docMk/>
            <pc:sldMk cId="3591774522" sldId="280"/>
            <ac:spMk id="3" creationId="{1968001F-4973-4334-AB39-D6994078374F}"/>
          </ac:spMkLst>
        </pc:spChg>
        <pc:picChg chg="add mod modCrop">
          <ac:chgData name="Tuy, Pétala" userId="7720f7f0-6308-4007-9f4b-90016dcab01d" providerId="ADAL" clId="{7828F59D-E5FE-469A-82D1-C62421E95106}" dt="2020-07-17T19:27:27.798" v="4298" actId="14100"/>
          <ac:picMkLst>
            <pc:docMk/>
            <pc:sldMk cId="3591774522" sldId="280"/>
            <ac:picMk id="4" creationId="{653A7768-4EB9-4A64-A2FB-DAD4E84AF649}"/>
          </ac:picMkLst>
        </pc:picChg>
        <pc:picChg chg="add mod">
          <ac:chgData name="Tuy, Pétala" userId="7720f7f0-6308-4007-9f4b-90016dcab01d" providerId="ADAL" clId="{7828F59D-E5FE-469A-82D1-C62421E95106}" dt="2020-07-17T19:27:09.635" v="4295" actId="1076"/>
          <ac:picMkLst>
            <pc:docMk/>
            <pc:sldMk cId="3591774522" sldId="280"/>
            <ac:picMk id="5" creationId="{2DEFC04D-35E9-4261-9AF1-9013ABB7DFD7}"/>
          </ac:picMkLst>
        </pc:picChg>
      </pc:sldChg>
      <pc:sldChg chg="modSp add">
        <pc:chgData name="Tuy, Pétala" userId="7720f7f0-6308-4007-9f4b-90016dcab01d" providerId="ADAL" clId="{7828F59D-E5FE-469A-82D1-C62421E95106}" dt="2020-07-17T20:06:21.252" v="5123" actId="20577"/>
        <pc:sldMkLst>
          <pc:docMk/>
          <pc:sldMk cId="604198007" sldId="281"/>
        </pc:sldMkLst>
        <pc:spChg chg="mod">
          <ac:chgData name="Tuy, Pétala" userId="7720f7f0-6308-4007-9f4b-90016dcab01d" providerId="ADAL" clId="{7828F59D-E5FE-469A-82D1-C62421E95106}" dt="2020-07-17T19:38:05.330" v="4358" actId="20577"/>
          <ac:spMkLst>
            <pc:docMk/>
            <pc:sldMk cId="604198007" sldId="281"/>
            <ac:spMk id="2" creationId="{997C4264-F7BB-49F3-A470-DB115932224B}"/>
          </ac:spMkLst>
        </pc:spChg>
        <pc:spChg chg="mod">
          <ac:chgData name="Tuy, Pétala" userId="7720f7f0-6308-4007-9f4b-90016dcab01d" providerId="ADAL" clId="{7828F59D-E5FE-469A-82D1-C62421E95106}" dt="2020-07-17T20:06:21.252" v="5123" actId="20577"/>
          <ac:spMkLst>
            <pc:docMk/>
            <pc:sldMk cId="604198007" sldId="281"/>
            <ac:spMk id="3" creationId="{2DD42A7B-E992-4BA1-BD54-3969D2278260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06:46.541" v="5127" actId="1076"/>
        <pc:sldMkLst>
          <pc:docMk/>
          <pc:sldMk cId="3350299562" sldId="282"/>
        </pc:sldMkLst>
        <pc:spChg chg="mod">
          <ac:chgData name="Tuy, Pétala" userId="7720f7f0-6308-4007-9f4b-90016dcab01d" providerId="ADAL" clId="{7828F59D-E5FE-469A-82D1-C62421E95106}" dt="2020-07-17T19:48:35.909" v="4832" actId="20577"/>
          <ac:spMkLst>
            <pc:docMk/>
            <pc:sldMk cId="3350299562" sldId="282"/>
            <ac:spMk id="2" creationId="{22CF1F3A-36B3-46DB-B6E3-DA94F395F5D9}"/>
          </ac:spMkLst>
        </pc:spChg>
        <pc:spChg chg="del">
          <ac:chgData name="Tuy, Pétala" userId="7720f7f0-6308-4007-9f4b-90016dcab01d" providerId="ADAL" clId="{7828F59D-E5FE-469A-82D1-C62421E95106}" dt="2020-07-17T19:53:23.573" v="4833"/>
          <ac:spMkLst>
            <pc:docMk/>
            <pc:sldMk cId="3350299562" sldId="282"/>
            <ac:spMk id="3" creationId="{82DCD75D-AA97-4DF8-A228-3870783747B1}"/>
          </ac:spMkLst>
        </pc:spChg>
        <pc:picChg chg="add mod">
          <ac:chgData name="Tuy, Pétala" userId="7720f7f0-6308-4007-9f4b-90016dcab01d" providerId="ADAL" clId="{7828F59D-E5FE-469A-82D1-C62421E95106}" dt="2020-07-17T20:06:43.557" v="5126" actId="1076"/>
          <ac:picMkLst>
            <pc:docMk/>
            <pc:sldMk cId="3350299562" sldId="282"/>
            <ac:picMk id="4" creationId="{EB725BDD-F4AE-425A-938F-6285C0F1645A}"/>
          </ac:picMkLst>
        </pc:picChg>
        <pc:picChg chg="add mod">
          <ac:chgData name="Tuy, Pétala" userId="7720f7f0-6308-4007-9f4b-90016dcab01d" providerId="ADAL" clId="{7828F59D-E5FE-469A-82D1-C62421E95106}" dt="2020-07-17T20:06:46.541" v="5127" actId="1076"/>
          <ac:picMkLst>
            <pc:docMk/>
            <pc:sldMk cId="3350299562" sldId="282"/>
            <ac:picMk id="5" creationId="{E1CB3D32-157D-4A9B-9549-F687DBCC26C0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4277248692" sldId="283"/>
        </pc:sldMkLst>
        <pc:spChg chg="mod">
          <ac:chgData name="Tuy, Pétala" userId="7720f7f0-6308-4007-9f4b-90016dcab01d" providerId="ADAL" clId="{7828F59D-E5FE-469A-82D1-C62421E95106}" dt="2020-07-17T19:58:30.163" v="4858" actId="20577"/>
          <ac:spMkLst>
            <pc:docMk/>
            <pc:sldMk cId="4277248692" sldId="283"/>
            <ac:spMk id="2" creationId="{F2C80095-8589-49B0-A380-CA0909D9B7DD}"/>
          </ac:spMkLst>
        </pc:spChg>
        <pc:spChg chg="del">
          <ac:chgData name="Tuy, Pétala" userId="7720f7f0-6308-4007-9f4b-90016dcab01d" providerId="ADAL" clId="{7828F59D-E5FE-469A-82D1-C62421E95106}" dt="2020-07-17T19:58:34.185" v="4859" actId="478"/>
          <ac:spMkLst>
            <pc:docMk/>
            <pc:sldMk cId="4277248692" sldId="283"/>
            <ac:spMk id="3" creationId="{EA83A94C-99C4-4AD2-87F4-E5333C96B59D}"/>
          </ac:spMkLst>
        </pc:spChg>
        <pc:picChg chg="add mod">
          <ac:chgData name="Tuy, Pétala" userId="7720f7f0-6308-4007-9f4b-90016dcab01d" providerId="ADAL" clId="{7828F59D-E5FE-469A-82D1-C62421E95106}" dt="2020-07-17T20:06:31.853" v="5124" actId="1076"/>
          <ac:picMkLst>
            <pc:docMk/>
            <pc:sldMk cId="4277248692" sldId="283"/>
            <ac:picMk id="4" creationId="{1D68116B-05C6-4A4F-ACCE-517C4892F1EE}"/>
          </ac:picMkLst>
        </pc:picChg>
        <pc:picChg chg="add mod">
          <ac:chgData name="Tuy, Pétala" userId="7720f7f0-6308-4007-9f4b-90016dcab01d" providerId="ADAL" clId="{7828F59D-E5FE-469A-82D1-C62421E95106}" dt="2020-07-17T20:06:35.981" v="5125" actId="1076"/>
          <ac:picMkLst>
            <pc:docMk/>
            <pc:sldMk cId="4277248692" sldId="283"/>
            <ac:picMk id="5" creationId="{AA0C5F90-C6AA-4CD8-A55F-D967F68C7D3E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2534252798" sldId="284"/>
        </pc:sldMkLst>
        <pc:spChg chg="mod">
          <ac:chgData name="Tuy, Pétala" userId="7720f7f0-6308-4007-9f4b-90016dcab01d" providerId="ADAL" clId="{7828F59D-E5FE-469A-82D1-C62421E95106}" dt="2020-07-17T20:01:10.459" v="4863"/>
          <ac:spMkLst>
            <pc:docMk/>
            <pc:sldMk cId="2534252798" sldId="284"/>
            <ac:spMk id="2" creationId="{2EA1E3B5-50C5-4512-AAE0-C16CE33B5A66}"/>
          </ac:spMkLst>
        </pc:spChg>
        <pc:spChg chg="del">
          <ac:chgData name="Tuy, Pétala" userId="7720f7f0-6308-4007-9f4b-90016dcab01d" providerId="ADAL" clId="{7828F59D-E5FE-469A-82D1-C62421E95106}" dt="2020-07-17T20:01:14.202" v="4864" actId="478"/>
          <ac:spMkLst>
            <pc:docMk/>
            <pc:sldMk cId="2534252798" sldId="284"/>
            <ac:spMk id="3" creationId="{D69E60EC-C7C8-49D4-8A9F-7FC64C2C309E}"/>
          </ac:spMkLst>
        </pc:spChg>
        <pc:picChg chg="add mod">
          <ac:chgData name="Tuy, Pétala" userId="7720f7f0-6308-4007-9f4b-90016dcab01d" providerId="ADAL" clId="{7828F59D-E5FE-469A-82D1-C62421E95106}" dt="2020-07-17T20:04:52.582" v="5076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addSp modSp add">
        <pc:chgData name="Tuy, Pétala" userId="7720f7f0-6308-4007-9f4b-90016dcab01d" providerId="ADAL" clId="{7828F59D-E5FE-469A-82D1-C62421E95106}" dt="2020-07-17T20:04:20.957" v="5074" actId="1076"/>
        <pc:sldMkLst>
          <pc:docMk/>
          <pc:sldMk cId="4230435523" sldId="285"/>
        </pc:sldMkLst>
        <pc:spChg chg="mod">
          <ac:chgData name="Tuy, Pétala" userId="7720f7f0-6308-4007-9f4b-90016dcab01d" providerId="ADAL" clId="{7828F59D-E5FE-469A-82D1-C62421E95106}" dt="2020-07-17T20:02:38.776" v="4890" actId="20577"/>
          <ac:spMkLst>
            <pc:docMk/>
            <pc:sldMk cId="4230435523" sldId="285"/>
            <ac:spMk id="2" creationId="{AEF20905-5E3D-41A0-AC57-7CC61279B988}"/>
          </ac:spMkLst>
        </pc:spChg>
        <pc:spChg chg="mod">
          <ac:chgData name="Tuy, Pétala" userId="7720f7f0-6308-4007-9f4b-90016dcab01d" providerId="ADAL" clId="{7828F59D-E5FE-469A-82D1-C62421E95106}" dt="2020-07-17T20:04:20.957" v="5074" actId="1076"/>
          <ac:spMkLst>
            <pc:docMk/>
            <pc:sldMk cId="4230435523" sldId="285"/>
            <ac:spMk id="3" creationId="{8D8ED740-2766-4DB0-AC36-EA8FEC3D650A}"/>
          </ac:spMkLst>
        </pc:sp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4" creationId="{B7966394-8C07-4CF7-8658-E244F526F387}"/>
          </ac:picMkLst>
        </pc:pic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5" creationId="{B2B113DC-D8C4-4B69-A914-782F7850D7BB}"/>
          </ac:picMkLst>
        </pc:picChg>
      </pc:sldChg>
      <pc:sldChg chg="modSp add">
        <pc:chgData name="Tuy, Pétala" userId="7720f7f0-6308-4007-9f4b-90016dcab01d" providerId="ADAL" clId="{7828F59D-E5FE-469A-82D1-C62421E95106}" dt="2020-07-17T20:24:48.904" v="5512" actId="113"/>
        <pc:sldMkLst>
          <pc:docMk/>
          <pc:sldMk cId="2424361278" sldId="286"/>
        </pc:sldMkLst>
        <pc:spChg chg="mod">
          <ac:chgData name="Tuy, Pétala" userId="7720f7f0-6308-4007-9f4b-90016dcab01d" providerId="ADAL" clId="{7828F59D-E5FE-469A-82D1-C62421E95106}" dt="2020-07-17T20:22:18.923" v="5470" actId="404"/>
          <ac:spMkLst>
            <pc:docMk/>
            <pc:sldMk cId="2424361278" sldId="286"/>
            <ac:spMk id="2" creationId="{C76616C6-1DE7-4182-A19C-70FD6453871A}"/>
          </ac:spMkLst>
        </pc:spChg>
        <pc:spChg chg="mod">
          <ac:chgData name="Tuy, Pétala" userId="7720f7f0-6308-4007-9f4b-90016dcab01d" providerId="ADAL" clId="{7828F59D-E5FE-469A-82D1-C62421E95106}" dt="2020-07-17T20:24:48.904" v="5512" actId="113"/>
          <ac:spMkLst>
            <pc:docMk/>
            <pc:sldMk cId="2424361278" sldId="286"/>
            <ac:spMk id="3" creationId="{0007A2CC-4DEE-4C69-ACA2-A29E1A244EA6}"/>
          </ac:spMkLst>
        </pc:spChg>
      </pc:sldChg>
      <pc:sldChg chg="modSp add">
        <pc:chgData name="Tuy, Pétala" userId="7720f7f0-6308-4007-9f4b-90016dcab01d" providerId="ADAL" clId="{7828F59D-E5FE-469A-82D1-C62421E95106}" dt="2020-07-17T20:28:38.804" v="5547" actId="113"/>
        <pc:sldMkLst>
          <pc:docMk/>
          <pc:sldMk cId="1368534783" sldId="287"/>
        </pc:sldMkLst>
        <pc:spChg chg="mod">
          <ac:chgData name="Tuy, Pétala" userId="7720f7f0-6308-4007-9f4b-90016dcab01d" providerId="ADAL" clId="{7828F59D-E5FE-469A-82D1-C62421E95106}" dt="2020-07-17T20:27:55.380" v="5519" actId="20577"/>
          <ac:spMkLst>
            <pc:docMk/>
            <pc:sldMk cId="1368534783" sldId="287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28:38.804" v="5547" actId="113"/>
          <ac:spMkLst>
            <pc:docMk/>
            <pc:sldMk cId="1368534783" sldId="287"/>
            <ac:spMk id="3" creationId="{5A9BD2FC-255C-4A60-817D-AC21617ED3AB}"/>
          </ac:spMkLst>
        </pc:spChg>
      </pc:sldChg>
      <pc:sldChg chg="modSp add">
        <pc:chgData name="Tuy, Pétala" userId="7720f7f0-6308-4007-9f4b-90016dcab01d" providerId="ADAL" clId="{7828F59D-E5FE-469A-82D1-C62421E95106}" dt="2020-07-17T21:50:56.413" v="6117" actId="27636"/>
        <pc:sldMkLst>
          <pc:docMk/>
          <pc:sldMk cId="3238807453" sldId="288"/>
        </pc:sldMkLst>
        <pc:spChg chg="mod">
          <ac:chgData name="Tuy, Pétala" userId="7720f7f0-6308-4007-9f4b-90016dcab01d" providerId="ADAL" clId="{7828F59D-E5FE-469A-82D1-C62421E95106}" dt="2020-07-17T21:48:55.402" v="6023" actId="404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7828F59D-E5FE-469A-82D1-C62421E95106}" dt="2020-07-17T21:50:56.413" v="6117" actId="27636"/>
          <ac:spMkLst>
            <pc:docMk/>
            <pc:sldMk cId="3238807453" sldId="288"/>
            <ac:spMk id="3" creationId="{12100607-B738-42A7-9FB3-20477E71B852}"/>
          </ac:spMkLst>
        </pc:spChg>
      </pc:sldChg>
      <pc:sldChg chg="modSp add">
        <pc:chgData name="Tuy, Pétala" userId="7720f7f0-6308-4007-9f4b-90016dcab01d" providerId="ADAL" clId="{7828F59D-E5FE-469A-82D1-C62421E95106}" dt="2020-07-17T21:55:32.448" v="6203" actId="20577"/>
        <pc:sldMkLst>
          <pc:docMk/>
          <pc:sldMk cId="2340919625" sldId="289"/>
        </pc:sldMkLst>
        <pc:spChg chg="mod">
          <ac:chgData name="Tuy, Pétala" userId="7720f7f0-6308-4007-9f4b-90016dcab01d" providerId="ADAL" clId="{7828F59D-E5FE-469A-82D1-C62421E95106}" dt="2020-07-17T21:52:11.623" v="6123" actId="404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7828F59D-E5FE-469A-82D1-C62421E95106}" dt="2020-07-17T21:55:32.448" v="6203" actId="20577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58:48.995" v="5704" actId="6549"/>
        <pc:sldMkLst>
          <pc:docMk/>
          <pc:sldMk cId="3467804540" sldId="290"/>
        </pc:sldMkLst>
        <pc:spChg chg="mod">
          <ac:chgData name="Tuy, Pétala" userId="7720f7f0-6308-4007-9f4b-90016dcab01d" providerId="ADAL" clId="{7828F59D-E5FE-469A-82D1-C62421E95106}" dt="2020-07-17T20:28:01.482" v="5529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58:48.995" v="5704" actId="6549"/>
          <ac:spMkLst>
            <pc:docMk/>
            <pc:sldMk cId="3467804540" sldId="290"/>
            <ac:spMk id="3" creationId="{5A9BD2FC-255C-4A60-817D-AC21617ED3AB}"/>
          </ac:spMkLst>
        </pc:spChg>
        <pc:picChg chg="add del mod">
          <ac:chgData name="Tuy, Pétala" userId="7720f7f0-6308-4007-9f4b-90016dcab01d" providerId="ADAL" clId="{7828F59D-E5FE-469A-82D1-C62421E95106}" dt="2020-07-17T20:55:51.470" v="5600" actId="478"/>
          <ac:picMkLst>
            <pc:docMk/>
            <pc:sldMk cId="3467804540" sldId="290"/>
            <ac:picMk id="4" creationId="{800171F1-99E3-45C2-ABB5-38CA88DCEF61}"/>
          </ac:picMkLst>
        </pc:picChg>
      </pc:sldChg>
      <pc:sldChg chg="modSp add">
        <pc:chgData name="Tuy, Pétala" userId="7720f7f0-6308-4007-9f4b-90016dcab01d" providerId="ADAL" clId="{7828F59D-E5FE-469A-82D1-C62421E95106}" dt="2020-07-17T21:51:34.497" v="6119" actId="403"/>
        <pc:sldMkLst>
          <pc:docMk/>
          <pc:sldMk cId="3450594573" sldId="291"/>
        </pc:sldMkLst>
        <pc:spChg chg="mod">
          <ac:chgData name="Tuy, Pétala" userId="7720f7f0-6308-4007-9f4b-90016dcab01d" providerId="ADAL" clId="{7828F59D-E5FE-469A-82D1-C62421E95106}" dt="2020-07-17T21:51:34.497" v="6119" actId="403"/>
          <ac:spMkLst>
            <pc:docMk/>
            <pc:sldMk cId="3450594573" sldId="291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1:46:48.549" v="6009" actId="20577"/>
          <ac:spMkLst>
            <pc:docMk/>
            <pc:sldMk cId="3450594573" sldId="291"/>
            <ac:spMk id="3" creationId="{5A9BD2FC-255C-4A60-817D-AC21617ED3AB}"/>
          </ac:spMkLst>
        </pc:spChg>
      </pc:sldChg>
    </pc:docChg>
  </pc:docChgLst>
  <pc:docChgLst>
    <pc:chgData name="Tuy, Pétala" userId="7720f7f0-6308-4007-9f4b-90016dcab01d" providerId="ADAL" clId="{85A728C8-9BDF-47D8-9C66-7398DDF981DB}"/>
    <pc:docChg chg="undo custSel addSld delSld modSld sldOrd">
      <pc:chgData name="Tuy, Pétala" userId="7720f7f0-6308-4007-9f4b-90016dcab01d" providerId="ADAL" clId="{85A728C8-9BDF-47D8-9C66-7398DDF981DB}" dt="2020-07-31T22:40:25.392" v="5476"/>
      <pc:docMkLst>
        <pc:docMk/>
      </pc:docMkLst>
      <pc:sldChg chg="modSp">
        <pc:chgData name="Tuy, Pétala" userId="7720f7f0-6308-4007-9f4b-90016dcab01d" providerId="ADAL" clId="{85A728C8-9BDF-47D8-9C66-7398DDF981DB}" dt="2020-07-31T21:44:25.988" v="5475" actId="20577"/>
        <pc:sldMkLst>
          <pc:docMk/>
          <pc:sldMk cId="1933468786" sldId="267"/>
        </pc:sldMkLst>
        <pc:spChg chg="mod">
          <ac:chgData name="Tuy, Pétala" userId="7720f7f0-6308-4007-9f4b-90016dcab01d" providerId="ADAL" clId="{85A728C8-9BDF-47D8-9C66-7398DDF981DB}" dt="2020-07-31T21:44:25.988" v="5475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 ord">
        <pc:chgData name="Tuy, Pétala" userId="7720f7f0-6308-4007-9f4b-90016dcab01d" providerId="ADAL" clId="{85A728C8-9BDF-47D8-9C66-7398DDF981DB}" dt="2020-07-31T01:16:44.461" v="1" actId="2696"/>
        <pc:sldMkLst>
          <pc:docMk/>
          <pc:sldMk cId="1943875068" sldId="268"/>
        </pc:sldMkLst>
      </pc:sldChg>
      <pc:sldChg chg="modSp add">
        <pc:chgData name="Tuy, Pétala" userId="7720f7f0-6308-4007-9f4b-90016dcab01d" providerId="ADAL" clId="{85A728C8-9BDF-47D8-9C66-7398DDF981DB}" dt="2020-07-31T01:28:55.119" v="721" actId="113"/>
        <pc:sldMkLst>
          <pc:docMk/>
          <pc:sldMk cId="4132140663" sldId="268"/>
        </pc:sldMkLst>
        <pc:spChg chg="mod">
          <ac:chgData name="Tuy, Pétala" userId="7720f7f0-6308-4007-9f4b-90016dcab01d" providerId="ADAL" clId="{85A728C8-9BDF-47D8-9C66-7398DDF981DB}" dt="2020-07-31T01:20:32.496" v="297"/>
          <ac:spMkLst>
            <pc:docMk/>
            <pc:sldMk cId="4132140663" sldId="268"/>
            <ac:spMk id="2" creationId="{F8437C26-89BD-42D4-8FE0-9309C692FDB3}"/>
          </ac:spMkLst>
        </pc:spChg>
        <pc:spChg chg="mod">
          <ac:chgData name="Tuy, Pétala" userId="7720f7f0-6308-4007-9f4b-90016dcab01d" providerId="ADAL" clId="{85A728C8-9BDF-47D8-9C66-7398DDF981DB}" dt="2020-07-31T01:28:55.119" v="721" actId="113"/>
          <ac:spMkLst>
            <pc:docMk/>
            <pc:sldMk cId="4132140663" sldId="268"/>
            <ac:spMk id="3" creationId="{4BA408E4-9FAF-41C3-BFE3-BE75F7A61686}"/>
          </ac:spMkLst>
        </pc:spChg>
      </pc:sldChg>
      <pc:sldChg chg="del">
        <pc:chgData name="Tuy, Pétala" userId="7720f7f0-6308-4007-9f4b-90016dcab01d" providerId="ADAL" clId="{85A728C8-9BDF-47D8-9C66-7398DDF981DB}" dt="2020-07-31T01:16:47.579" v="26" actId="2696"/>
        <pc:sldMkLst>
          <pc:docMk/>
          <pc:sldMk cId="538327845" sldId="269"/>
        </pc:sldMkLst>
      </pc:sldChg>
      <pc:sldChg chg="add del">
        <pc:chgData name="Tuy, Pétala" userId="7720f7f0-6308-4007-9f4b-90016dcab01d" providerId="ADAL" clId="{85A728C8-9BDF-47D8-9C66-7398DDF981DB}" dt="2020-07-31T01:20:39.917" v="309"/>
        <pc:sldMkLst>
          <pc:docMk/>
          <pc:sldMk cId="1223732248" sldId="269"/>
        </pc:sldMkLst>
      </pc:sldChg>
      <pc:sldChg chg="addSp delSp modSp add">
        <pc:chgData name="Tuy, Pétala" userId="7720f7f0-6308-4007-9f4b-90016dcab01d" providerId="ADAL" clId="{85A728C8-9BDF-47D8-9C66-7398DDF981DB}" dt="2020-07-31T02:42:00.135" v="1814"/>
        <pc:sldMkLst>
          <pc:docMk/>
          <pc:sldMk cId="3927012889" sldId="269"/>
        </pc:sldMkLst>
        <pc:spChg chg="mod">
          <ac:chgData name="Tuy, Pétala" userId="7720f7f0-6308-4007-9f4b-90016dcab01d" providerId="ADAL" clId="{85A728C8-9BDF-47D8-9C66-7398DDF981DB}" dt="2020-07-31T02:42:00.135" v="1814"/>
          <ac:spMkLst>
            <pc:docMk/>
            <pc:sldMk cId="3927012889" sldId="269"/>
            <ac:spMk id="3" creationId="{4BA408E4-9FAF-41C3-BFE3-BE75F7A61686}"/>
          </ac:spMkLst>
        </pc:spChg>
        <pc:spChg chg="add del mod">
          <ac:chgData name="Tuy, Pétala" userId="7720f7f0-6308-4007-9f4b-90016dcab01d" providerId="ADAL" clId="{85A728C8-9BDF-47D8-9C66-7398DDF981DB}" dt="2020-07-31T01:53:00.184" v="1074"/>
          <ac:spMkLst>
            <pc:docMk/>
            <pc:sldMk cId="3927012889" sldId="269"/>
            <ac:spMk id="5" creationId="{02B0B5BC-EA30-4A62-9D28-D6160830A183}"/>
          </ac:spMkLst>
        </pc:spChg>
        <pc:spChg chg="add del mod">
          <ac:chgData name="Tuy, Pétala" userId="7720f7f0-6308-4007-9f4b-90016dcab01d" providerId="ADAL" clId="{85A728C8-9BDF-47D8-9C66-7398DDF981DB}" dt="2020-07-31T01:53:00.184" v="1074"/>
          <ac:spMkLst>
            <pc:docMk/>
            <pc:sldMk cId="3927012889" sldId="269"/>
            <ac:spMk id="9" creationId="{DB50F81D-349D-4CC0-9622-91B062AD81BF}"/>
          </ac:spMkLst>
        </pc:spChg>
        <pc:spChg chg="add mod">
          <ac:chgData name="Tuy, Pétala" userId="7720f7f0-6308-4007-9f4b-90016dcab01d" providerId="ADAL" clId="{85A728C8-9BDF-47D8-9C66-7398DDF981DB}" dt="2020-07-31T02:11:03.206" v="1572" actId="1036"/>
          <ac:spMkLst>
            <pc:docMk/>
            <pc:sldMk cId="3927012889" sldId="269"/>
            <ac:spMk id="12" creationId="{587A57E2-9C34-4EBD-BA9A-38017E814FBB}"/>
          </ac:spMkLst>
        </pc:spChg>
        <pc:spChg chg="add mod">
          <ac:chgData name="Tuy, Pétala" userId="7720f7f0-6308-4007-9f4b-90016dcab01d" providerId="ADAL" clId="{85A728C8-9BDF-47D8-9C66-7398DDF981DB}" dt="2020-07-31T02:11:03.206" v="1572" actId="1036"/>
          <ac:spMkLst>
            <pc:docMk/>
            <pc:sldMk cId="3927012889" sldId="269"/>
            <ac:spMk id="15" creationId="{4B3D488C-06E7-4147-A90C-F97BD8C3F31E}"/>
          </ac:spMkLst>
        </pc:spChg>
        <pc:picChg chg="add mod">
          <ac:chgData name="Tuy, Pétala" userId="7720f7f0-6308-4007-9f4b-90016dcab01d" providerId="ADAL" clId="{85A728C8-9BDF-47D8-9C66-7398DDF981DB}" dt="2020-07-31T02:11:03.206" v="1572" actId="1036"/>
          <ac:picMkLst>
            <pc:docMk/>
            <pc:sldMk cId="3927012889" sldId="269"/>
            <ac:picMk id="4" creationId="{AED28828-612A-403E-A59E-28246659006B}"/>
          </ac:picMkLst>
        </pc:picChg>
        <pc:cxnChg chg="add del mod">
          <ac:chgData name="Tuy, Pétala" userId="7720f7f0-6308-4007-9f4b-90016dcab01d" providerId="ADAL" clId="{85A728C8-9BDF-47D8-9C66-7398DDF981DB}" dt="2020-07-31T01:53:00.184" v="1074"/>
          <ac:cxnSpMkLst>
            <pc:docMk/>
            <pc:sldMk cId="3927012889" sldId="269"/>
            <ac:cxnSpMk id="7" creationId="{7A16CF93-8820-4BF9-B3C6-AD68E9277764}"/>
          </ac:cxnSpMkLst>
        </pc:cxnChg>
        <pc:cxnChg chg="add mod">
          <ac:chgData name="Tuy, Pétala" userId="7720f7f0-6308-4007-9f4b-90016dcab01d" providerId="ADAL" clId="{85A728C8-9BDF-47D8-9C66-7398DDF981DB}" dt="2020-07-31T02:11:03.206" v="1572" actId="1036"/>
          <ac:cxnSpMkLst>
            <pc:docMk/>
            <pc:sldMk cId="3927012889" sldId="269"/>
            <ac:cxnSpMk id="14" creationId="{B9453366-6FD0-42FE-B2F5-046E413034F4}"/>
          </ac:cxnSpMkLst>
        </pc:cxnChg>
      </pc:sldChg>
      <pc:sldChg chg="add del">
        <pc:chgData name="Tuy, Pétala" userId="7720f7f0-6308-4007-9f4b-90016dcab01d" providerId="ADAL" clId="{85A728C8-9BDF-47D8-9C66-7398DDF981DB}" dt="2020-07-31T01:20:39.113" v="308"/>
        <pc:sldMkLst>
          <pc:docMk/>
          <pc:sldMk cId="477569763" sldId="270"/>
        </pc:sldMkLst>
      </pc:sldChg>
      <pc:sldChg chg="del">
        <pc:chgData name="Tuy, Pétala" userId="7720f7f0-6308-4007-9f4b-90016dcab01d" providerId="ADAL" clId="{85A728C8-9BDF-47D8-9C66-7398DDF981DB}" dt="2020-07-31T01:16:47.560" v="25" actId="2696"/>
        <pc:sldMkLst>
          <pc:docMk/>
          <pc:sldMk cId="1769490309" sldId="270"/>
        </pc:sldMkLst>
      </pc:sldChg>
      <pc:sldChg chg="addSp modSp add">
        <pc:chgData name="Tuy, Pétala" userId="7720f7f0-6308-4007-9f4b-90016dcab01d" providerId="ADAL" clId="{85A728C8-9BDF-47D8-9C66-7398DDF981DB}" dt="2020-07-31T02:43:40.224" v="1841" actId="1076"/>
        <pc:sldMkLst>
          <pc:docMk/>
          <pc:sldMk cId="3057925094" sldId="270"/>
        </pc:sldMkLst>
        <pc:spChg chg="mod">
          <ac:chgData name="Tuy, Pétala" userId="7720f7f0-6308-4007-9f4b-90016dcab01d" providerId="ADAL" clId="{85A728C8-9BDF-47D8-9C66-7398DDF981DB}" dt="2020-07-31T02:42:12.010" v="1816"/>
          <ac:spMkLst>
            <pc:docMk/>
            <pc:sldMk cId="3057925094" sldId="270"/>
            <ac:spMk id="3" creationId="{4BA408E4-9FAF-41C3-BFE3-BE75F7A61686}"/>
          </ac:spMkLst>
        </pc:spChg>
        <pc:spChg chg="add mod">
          <ac:chgData name="Tuy, Pétala" userId="7720f7f0-6308-4007-9f4b-90016dcab01d" providerId="ADAL" clId="{85A728C8-9BDF-47D8-9C66-7398DDF981DB}" dt="2020-07-31T02:42:33.858" v="1830" actId="1076"/>
          <ac:spMkLst>
            <pc:docMk/>
            <pc:sldMk cId="3057925094" sldId="270"/>
            <ac:spMk id="5" creationId="{64D27345-0EE0-4A20-BD3C-D77C6098D21B}"/>
          </ac:spMkLst>
        </pc:spChg>
        <pc:spChg chg="add mod">
          <ac:chgData name="Tuy, Pétala" userId="7720f7f0-6308-4007-9f4b-90016dcab01d" providerId="ADAL" clId="{85A728C8-9BDF-47D8-9C66-7398DDF981DB}" dt="2020-07-31T02:43:40.224" v="1841" actId="1076"/>
          <ac:spMkLst>
            <pc:docMk/>
            <pc:sldMk cId="3057925094" sldId="270"/>
            <ac:spMk id="7" creationId="{0D180197-755E-42C9-BA2C-5CE7EC67C3CB}"/>
          </ac:spMkLst>
        </pc:spChg>
        <pc:picChg chg="add mod">
          <ac:chgData name="Tuy, Pétala" userId="7720f7f0-6308-4007-9f4b-90016dcab01d" providerId="ADAL" clId="{85A728C8-9BDF-47D8-9C66-7398DDF981DB}" dt="2020-07-31T02:42:36.832" v="1836" actId="1036"/>
          <ac:picMkLst>
            <pc:docMk/>
            <pc:sldMk cId="3057925094" sldId="270"/>
            <ac:picMk id="4" creationId="{F226BB89-CE75-4B90-A479-1EC3AF1FD026}"/>
          </ac:picMkLst>
        </pc:picChg>
        <pc:cxnChg chg="add mod">
          <ac:chgData name="Tuy, Pétala" userId="7720f7f0-6308-4007-9f4b-90016dcab01d" providerId="ADAL" clId="{85A728C8-9BDF-47D8-9C66-7398DDF981DB}" dt="2020-07-31T02:42:42.377" v="1838" actId="14100"/>
          <ac:cxnSpMkLst>
            <pc:docMk/>
            <pc:sldMk cId="3057925094" sldId="270"/>
            <ac:cxnSpMk id="6" creationId="{D8B1221B-CBB8-4CE0-B70E-5A404DDB1DCD}"/>
          </ac:cxnSpMkLst>
        </pc:cxnChg>
      </pc:sldChg>
      <pc:sldChg chg="del">
        <pc:chgData name="Tuy, Pétala" userId="7720f7f0-6308-4007-9f4b-90016dcab01d" providerId="ADAL" clId="{85A728C8-9BDF-47D8-9C66-7398DDF981DB}" dt="2020-07-31T01:16:47.528" v="24" actId="2696"/>
        <pc:sldMkLst>
          <pc:docMk/>
          <pc:sldMk cId="1214191636" sldId="271"/>
        </pc:sldMkLst>
      </pc:sldChg>
      <pc:sldChg chg="add del">
        <pc:chgData name="Tuy, Pétala" userId="7720f7f0-6308-4007-9f4b-90016dcab01d" providerId="ADAL" clId="{85A728C8-9BDF-47D8-9C66-7398DDF981DB}" dt="2020-07-31T01:20:38.469" v="307"/>
        <pc:sldMkLst>
          <pc:docMk/>
          <pc:sldMk cId="2061368618" sldId="271"/>
        </pc:sldMkLst>
      </pc:sldChg>
      <pc:sldChg chg="modSp add">
        <pc:chgData name="Tuy, Pétala" userId="7720f7f0-6308-4007-9f4b-90016dcab01d" providerId="ADAL" clId="{85A728C8-9BDF-47D8-9C66-7398DDF981DB}" dt="2020-07-31T02:12:50.770" v="1621" actId="20577"/>
        <pc:sldMkLst>
          <pc:docMk/>
          <pc:sldMk cId="3058776890" sldId="271"/>
        </pc:sldMkLst>
        <pc:spChg chg="mod">
          <ac:chgData name="Tuy, Pétala" userId="7720f7f0-6308-4007-9f4b-90016dcab01d" providerId="ADAL" clId="{85A728C8-9BDF-47D8-9C66-7398DDF981DB}" dt="2020-07-31T02:12:50.770" v="1621" actId="20577"/>
          <ac:spMkLst>
            <pc:docMk/>
            <pc:sldMk cId="3058776890" sldId="271"/>
            <ac:spMk id="3" creationId="{4BA408E4-9FAF-41C3-BFE3-BE75F7A61686}"/>
          </ac:spMkLst>
        </pc:spChg>
      </pc:sldChg>
      <pc:sldChg chg="modSp add">
        <pc:chgData name="Tuy, Pétala" userId="7720f7f0-6308-4007-9f4b-90016dcab01d" providerId="ADAL" clId="{85A728C8-9BDF-47D8-9C66-7398DDF981DB}" dt="2020-07-31T02:29:38.688" v="1656" actId="27636"/>
        <pc:sldMkLst>
          <pc:docMk/>
          <pc:sldMk cId="2179164380" sldId="272"/>
        </pc:sldMkLst>
        <pc:spChg chg="mod">
          <ac:chgData name="Tuy, Pétala" userId="7720f7f0-6308-4007-9f4b-90016dcab01d" providerId="ADAL" clId="{85A728C8-9BDF-47D8-9C66-7398DDF981DB}" dt="2020-07-31T02:29:38.688" v="1656" actId="27636"/>
          <ac:spMkLst>
            <pc:docMk/>
            <pc:sldMk cId="2179164380" sldId="272"/>
            <ac:spMk id="3" creationId="{4BA408E4-9FAF-41C3-BFE3-BE75F7A61686}"/>
          </ac:spMkLst>
        </pc:spChg>
      </pc:sldChg>
      <pc:sldChg chg="add del">
        <pc:chgData name="Tuy, Pétala" userId="7720f7f0-6308-4007-9f4b-90016dcab01d" providerId="ADAL" clId="{85A728C8-9BDF-47D8-9C66-7398DDF981DB}" dt="2020-07-31T01:20:38.320" v="306"/>
        <pc:sldMkLst>
          <pc:docMk/>
          <pc:sldMk cId="3072549285" sldId="272"/>
        </pc:sldMkLst>
      </pc:sldChg>
      <pc:sldChg chg="del">
        <pc:chgData name="Tuy, Pétala" userId="7720f7f0-6308-4007-9f4b-90016dcab01d" providerId="ADAL" clId="{85A728C8-9BDF-47D8-9C66-7398DDF981DB}" dt="2020-07-31T01:16:47.477" v="22" actId="2696"/>
        <pc:sldMkLst>
          <pc:docMk/>
          <pc:sldMk cId="3233067143" sldId="272"/>
        </pc:sldMkLst>
      </pc:sldChg>
      <pc:sldChg chg="del">
        <pc:chgData name="Tuy, Pétala" userId="7720f7f0-6308-4007-9f4b-90016dcab01d" providerId="ADAL" clId="{85A728C8-9BDF-47D8-9C66-7398DDF981DB}" dt="2020-07-31T01:16:47.496" v="23" actId="2696"/>
        <pc:sldMkLst>
          <pc:docMk/>
          <pc:sldMk cId="1843986013" sldId="273"/>
        </pc:sldMkLst>
      </pc:sldChg>
      <pc:sldChg chg="addSp delSp modSp add">
        <pc:chgData name="Tuy, Pétala" userId="7720f7f0-6308-4007-9f4b-90016dcab01d" providerId="ADAL" clId="{85A728C8-9BDF-47D8-9C66-7398DDF981DB}" dt="2020-07-31T02:49:00.161" v="2095" actId="1076"/>
        <pc:sldMkLst>
          <pc:docMk/>
          <pc:sldMk cId="3979703251" sldId="273"/>
        </pc:sldMkLst>
        <pc:spChg chg="mod">
          <ac:chgData name="Tuy, Pétala" userId="7720f7f0-6308-4007-9f4b-90016dcab01d" providerId="ADAL" clId="{85A728C8-9BDF-47D8-9C66-7398DDF981DB}" dt="2020-07-31T02:47:53.035" v="2042" actId="20577"/>
          <ac:spMkLst>
            <pc:docMk/>
            <pc:sldMk cId="3979703251" sldId="273"/>
            <ac:spMk id="3" creationId="{4BA408E4-9FAF-41C3-BFE3-BE75F7A61686}"/>
          </ac:spMkLst>
        </pc:spChg>
        <pc:spChg chg="add del mod">
          <ac:chgData name="Tuy, Pétala" userId="7720f7f0-6308-4007-9f4b-90016dcab01d" providerId="ADAL" clId="{85A728C8-9BDF-47D8-9C66-7398DDF981DB}" dt="2020-07-31T02:33:09.931" v="1800"/>
          <ac:spMkLst>
            <pc:docMk/>
            <pc:sldMk cId="3979703251" sldId="273"/>
            <ac:spMk id="4" creationId="{480F3133-5DCB-4CB3-A5F3-FC8139E4F2BA}"/>
          </ac:spMkLst>
        </pc:spChg>
        <pc:spChg chg="add del mod">
          <ac:chgData name="Tuy, Pétala" userId="7720f7f0-6308-4007-9f4b-90016dcab01d" providerId="ADAL" clId="{85A728C8-9BDF-47D8-9C66-7398DDF981DB}" dt="2020-07-31T02:33:09.934" v="1802"/>
          <ac:spMkLst>
            <pc:docMk/>
            <pc:sldMk cId="3979703251" sldId="273"/>
            <ac:spMk id="5" creationId="{940E697A-CB41-4162-8EC9-653B5F2E9F9F}"/>
          </ac:spMkLst>
        </pc:spChg>
        <pc:spChg chg="add del mod">
          <ac:chgData name="Tuy, Pétala" userId="7720f7f0-6308-4007-9f4b-90016dcab01d" providerId="ADAL" clId="{85A728C8-9BDF-47D8-9C66-7398DDF981DB}" dt="2020-07-31T02:33:09.936" v="1804"/>
          <ac:spMkLst>
            <pc:docMk/>
            <pc:sldMk cId="3979703251" sldId="273"/>
            <ac:spMk id="6" creationId="{5BC91580-48DC-4E21-9952-9A3CC8AB12DB}"/>
          </ac:spMkLst>
        </pc:spChg>
        <pc:spChg chg="add del mod">
          <ac:chgData name="Tuy, Pétala" userId="7720f7f0-6308-4007-9f4b-90016dcab01d" providerId="ADAL" clId="{85A728C8-9BDF-47D8-9C66-7398DDF981DB}" dt="2020-07-31T02:34:48.262" v="1810" actId="478"/>
          <ac:spMkLst>
            <pc:docMk/>
            <pc:sldMk cId="3979703251" sldId="273"/>
            <ac:spMk id="7" creationId="{53AA23CB-8EA5-41FD-B586-4E7A7D33BA55}"/>
          </ac:spMkLst>
        </pc:spChg>
        <pc:spChg chg="add mod">
          <ac:chgData name="Tuy, Pétala" userId="7720f7f0-6308-4007-9f4b-90016dcab01d" providerId="ADAL" clId="{85A728C8-9BDF-47D8-9C66-7398DDF981DB}" dt="2020-07-31T02:49:00.161" v="2095" actId="1076"/>
          <ac:spMkLst>
            <pc:docMk/>
            <pc:sldMk cId="3979703251" sldId="273"/>
            <ac:spMk id="9" creationId="{0D67C6FB-4B65-4DEB-B6F0-A58B4C5CF713}"/>
          </ac:spMkLst>
        </pc:spChg>
        <pc:picChg chg="add mod">
          <ac:chgData name="Tuy, Pétala" userId="7720f7f0-6308-4007-9f4b-90016dcab01d" providerId="ADAL" clId="{85A728C8-9BDF-47D8-9C66-7398DDF981DB}" dt="2020-07-31T02:46:31.888" v="1903" actId="14100"/>
          <ac:picMkLst>
            <pc:docMk/>
            <pc:sldMk cId="3979703251" sldId="273"/>
            <ac:picMk id="8" creationId="{2170CC12-B158-48DE-9A0C-0AC7627A199E}"/>
          </ac:picMkLst>
        </pc:picChg>
      </pc:sldChg>
      <pc:sldChg chg="add del">
        <pc:chgData name="Tuy, Pétala" userId="7720f7f0-6308-4007-9f4b-90016dcab01d" providerId="ADAL" clId="{85A728C8-9BDF-47D8-9C66-7398DDF981DB}" dt="2020-07-31T01:20:38.149" v="305"/>
        <pc:sldMkLst>
          <pc:docMk/>
          <pc:sldMk cId="4117444334" sldId="273"/>
        </pc:sldMkLst>
      </pc:sldChg>
      <pc:sldChg chg="add del">
        <pc:chgData name="Tuy, Pétala" userId="7720f7f0-6308-4007-9f4b-90016dcab01d" providerId="ADAL" clId="{85A728C8-9BDF-47D8-9C66-7398DDF981DB}" dt="2020-07-31T01:20:37.994" v="304"/>
        <pc:sldMkLst>
          <pc:docMk/>
          <pc:sldMk cId="527639561" sldId="274"/>
        </pc:sldMkLst>
      </pc:sldChg>
      <pc:sldChg chg="addSp modSp add">
        <pc:chgData name="Tuy, Pétala" userId="7720f7f0-6308-4007-9f4b-90016dcab01d" providerId="ADAL" clId="{85A728C8-9BDF-47D8-9C66-7398DDF981DB}" dt="2020-07-31T02:56:37.672" v="2133" actId="1076"/>
        <pc:sldMkLst>
          <pc:docMk/>
          <pc:sldMk cId="3383507843" sldId="274"/>
        </pc:sldMkLst>
        <pc:spChg chg="mod">
          <ac:chgData name="Tuy, Pétala" userId="7720f7f0-6308-4007-9f4b-90016dcab01d" providerId="ADAL" clId="{85A728C8-9BDF-47D8-9C66-7398DDF981DB}" dt="2020-07-31T02:55:10.819" v="2114" actId="404"/>
          <ac:spMkLst>
            <pc:docMk/>
            <pc:sldMk cId="3383507843" sldId="274"/>
            <ac:spMk id="2" creationId="{F8437C26-89BD-42D4-8FE0-9309C692FDB3}"/>
          </ac:spMkLst>
        </pc:spChg>
        <pc:spChg chg="mod">
          <ac:chgData name="Tuy, Pétala" userId="7720f7f0-6308-4007-9f4b-90016dcab01d" providerId="ADAL" clId="{85A728C8-9BDF-47D8-9C66-7398DDF981DB}" dt="2020-07-31T02:55:57.245" v="2126" actId="20577"/>
          <ac:spMkLst>
            <pc:docMk/>
            <pc:sldMk cId="3383507843" sldId="274"/>
            <ac:spMk id="3" creationId="{4BA408E4-9FAF-41C3-BFE3-BE75F7A61686}"/>
          </ac:spMkLst>
        </pc:spChg>
        <pc:picChg chg="add mod">
          <ac:chgData name="Tuy, Pétala" userId="7720f7f0-6308-4007-9f4b-90016dcab01d" providerId="ADAL" clId="{85A728C8-9BDF-47D8-9C66-7398DDF981DB}" dt="2020-07-31T02:56:37.672" v="2133" actId="1076"/>
          <ac:picMkLst>
            <pc:docMk/>
            <pc:sldMk cId="3383507843" sldId="274"/>
            <ac:picMk id="4" creationId="{B0CF9F3E-9BE9-41A0-B4D8-4437CBDEE4B0}"/>
          </ac:picMkLst>
        </pc:picChg>
      </pc:sldChg>
      <pc:sldChg chg="del">
        <pc:chgData name="Tuy, Pétala" userId="7720f7f0-6308-4007-9f4b-90016dcab01d" providerId="ADAL" clId="{85A728C8-9BDF-47D8-9C66-7398DDF981DB}" dt="2020-07-31T01:16:47.131" v="21" actId="2696"/>
        <pc:sldMkLst>
          <pc:docMk/>
          <pc:sldMk cId="4058306753" sldId="274"/>
        </pc:sldMkLst>
      </pc:sldChg>
      <pc:sldChg chg="del">
        <pc:chgData name="Tuy, Pétala" userId="7720f7f0-6308-4007-9f4b-90016dcab01d" providerId="ADAL" clId="{85A728C8-9BDF-47D8-9C66-7398DDF981DB}" dt="2020-07-31T01:16:47.050" v="20" actId="2696"/>
        <pc:sldMkLst>
          <pc:docMk/>
          <pc:sldMk cId="51899532" sldId="275"/>
        </pc:sldMkLst>
      </pc:sldChg>
      <pc:sldChg chg="modSp add">
        <pc:chgData name="Tuy, Pétala" userId="7720f7f0-6308-4007-9f4b-90016dcab01d" providerId="ADAL" clId="{85A728C8-9BDF-47D8-9C66-7398DDF981DB}" dt="2020-07-31T03:03:40.517" v="2284" actId="20577"/>
        <pc:sldMkLst>
          <pc:docMk/>
          <pc:sldMk cId="1735203043" sldId="275"/>
        </pc:sldMkLst>
        <pc:spChg chg="mod">
          <ac:chgData name="Tuy, Pétala" userId="7720f7f0-6308-4007-9f4b-90016dcab01d" providerId="ADAL" clId="{85A728C8-9BDF-47D8-9C66-7398DDF981DB}" dt="2020-07-31T02:57:19.011" v="2137"/>
          <ac:spMkLst>
            <pc:docMk/>
            <pc:sldMk cId="1735203043" sldId="275"/>
            <ac:spMk id="2" creationId="{F8437C26-89BD-42D4-8FE0-9309C692FDB3}"/>
          </ac:spMkLst>
        </pc:spChg>
        <pc:spChg chg="mod">
          <ac:chgData name="Tuy, Pétala" userId="7720f7f0-6308-4007-9f4b-90016dcab01d" providerId="ADAL" clId="{85A728C8-9BDF-47D8-9C66-7398DDF981DB}" dt="2020-07-31T03:03:40.517" v="2284" actId="20577"/>
          <ac:spMkLst>
            <pc:docMk/>
            <pc:sldMk cId="1735203043" sldId="275"/>
            <ac:spMk id="3" creationId="{4BA408E4-9FAF-41C3-BFE3-BE75F7A61686}"/>
          </ac:spMkLst>
        </pc:spChg>
      </pc:sldChg>
      <pc:sldChg chg="del">
        <pc:chgData name="Tuy, Pétala" userId="7720f7f0-6308-4007-9f4b-90016dcab01d" providerId="ADAL" clId="{85A728C8-9BDF-47D8-9C66-7398DDF981DB}" dt="2020-07-31T01:16:47.023" v="19" actId="2696"/>
        <pc:sldMkLst>
          <pc:docMk/>
          <pc:sldMk cId="1524938582" sldId="276"/>
        </pc:sldMkLst>
      </pc:sldChg>
      <pc:sldChg chg="addSp modSp add">
        <pc:chgData name="Tuy, Pétala" userId="7720f7f0-6308-4007-9f4b-90016dcab01d" providerId="ADAL" clId="{85A728C8-9BDF-47D8-9C66-7398DDF981DB}" dt="2020-07-31T03:05:53.292" v="2311" actId="113"/>
        <pc:sldMkLst>
          <pc:docMk/>
          <pc:sldMk cId="3128502121" sldId="276"/>
        </pc:sldMkLst>
        <pc:spChg chg="mod">
          <ac:chgData name="Tuy, Pétala" userId="7720f7f0-6308-4007-9f4b-90016dcab01d" providerId="ADAL" clId="{85A728C8-9BDF-47D8-9C66-7398DDF981DB}" dt="2020-07-31T03:04:41.365" v="2296" actId="404"/>
          <ac:spMkLst>
            <pc:docMk/>
            <pc:sldMk cId="3128502121" sldId="276"/>
            <ac:spMk id="2" creationId="{F8437C26-89BD-42D4-8FE0-9309C692FDB3}"/>
          </ac:spMkLst>
        </pc:spChg>
        <pc:spChg chg="mod">
          <ac:chgData name="Tuy, Pétala" userId="7720f7f0-6308-4007-9f4b-90016dcab01d" providerId="ADAL" clId="{85A728C8-9BDF-47D8-9C66-7398DDF981DB}" dt="2020-07-31T03:05:53.292" v="2311" actId="113"/>
          <ac:spMkLst>
            <pc:docMk/>
            <pc:sldMk cId="3128502121" sldId="276"/>
            <ac:spMk id="3" creationId="{4BA408E4-9FAF-41C3-BFE3-BE75F7A61686}"/>
          </ac:spMkLst>
        </pc:spChg>
        <pc:picChg chg="add mod">
          <ac:chgData name="Tuy, Pétala" userId="7720f7f0-6308-4007-9f4b-90016dcab01d" providerId="ADAL" clId="{85A728C8-9BDF-47D8-9C66-7398DDF981DB}" dt="2020-07-31T03:05:04.093" v="2300" actId="1076"/>
          <ac:picMkLst>
            <pc:docMk/>
            <pc:sldMk cId="3128502121" sldId="276"/>
            <ac:picMk id="4" creationId="{95ABC7F9-0533-4CE7-81D7-88F73096FE8D}"/>
          </ac:picMkLst>
        </pc:picChg>
      </pc:sldChg>
      <pc:sldChg chg="del">
        <pc:chgData name="Tuy, Pétala" userId="7720f7f0-6308-4007-9f4b-90016dcab01d" providerId="ADAL" clId="{85A728C8-9BDF-47D8-9C66-7398DDF981DB}" dt="2020-07-31T01:16:46.928" v="17" actId="2696"/>
        <pc:sldMkLst>
          <pc:docMk/>
          <pc:sldMk cId="1332149071" sldId="277"/>
        </pc:sldMkLst>
      </pc:sldChg>
      <pc:sldChg chg="addSp modSp add">
        <pc:chgData name="Tuy, Pétala" userId="7720f7f0-6308-4007-9f4b-90016dcab01d" providerId="ADAL" clId="{85A728C8-9BDF-47D8-9C66-7398DDF981DB}" dt="2020-07-31T03:08:00.464" v="2342" actId="20577"/>
        <pc:sldMkLst>
          <pc:docMk/>
          <pc:sldMk cId="3434274041" sldId="277"/>
        </pc:sldMkLst>
        <pc:spChg chg="mod">
          <ac:chgData name="Tuy, Pétala" userId="7720f7f0-6308-4007-9f4b-90016dcab01d" providerId="ADAL" clId="{85A728C8-9BDF-47D8-9C66-7398DDF981DB}" dt="2020-07-31T03:08:00.464" v="2342" actId="20577"/>
          <ac:spMkLst>
            <pc:docMk/>
            <pc:sldMk cId="3434274041" sldId="277"/>
            <ac:spMk id="3" creationId="{4BA408E4-9FAF-41C3-BFE3-BE75F7A61686}"/>
          </ac:spMkLst>
        </pc:spChg>
        <pc:picChg chg="add mod">
          <ac:chgData name="Tuy, Pétala" userId="7720f7f0-6308-4007-9f4b-90016dcab01d" providerId="ADAL" clId="{85A728C8-9BDF-47D8-9C66-7398DDF981DB}" dt="2020-07-31T03:07:09.529" v="2329" actId="1076"/>
          <ac:picMkLst>
            <pc:docMk/>
            <pc:sldMk cId="3434274041" sldId="277"/>
            <ac:picMk id="4" creationId="{55A327DD-E04B-49CF-8FC2-34DF1391896E}"/>
          </ac:picMkLst>
        </pc:picChg>
      </pc:sldChg>
      <pc:sldChg chg="add del">
        <pc:chgData name="Tuy, Pétala" userId="7720f7f0-6308-4007-9f4b-90016dcab01d" providerId="ADAL" clId="{85A728C8-9BDF-47D8-9C66-7398DDF981DB}" dt="2020-07-31T02:57:04.758" v="2135"/>
        <pc:sldMkLst>
          <pc:docMk/>
          <pc:sldMk cId="2011411215" sldId="278"/>
        </pc:sldMkLst>
      </pc:sldChg>
      <pc:sldChg chg="addSp modSp add">
        <pc:chgData name="Tuy, Pétala" userId="7720f7f0-6308-4007-9f4b-90016dcab01d" providerId="ADAL" clId="{85A728C8-9BDF-47D8-9C66-7398DDF981DB}" dt="2020-07-31T03:18:36.249" v="2453" actId="1076"/>
        <pc:sldMkLst>
          <pc:docMk/>
          <pc:sldMk cId="3519277688" sldId="278"/>
        </pc:sldMkLst>
        <pc:spChg chg="mod">
          <ac:chgData name="Tuy, Pétala" userId="7720f7f0-6308-4007-9f4b-90016dcab01d" providerId="ADAL" clId="{85A728C8-9BDF-47D8-9C66-7398DDF981DB}" dt="2020-07-31T03:17:35.921" v="2439" actId="20577"/>
          <ac:spMkLst>
            <pc:docMk/>
            <pc:sldMk cId="3519277688" sldId="278"/>
            <ac:spMk id="2" creationId="{79128DB4-EA3B-4778-8A88-DB158314B0BF}"/>
          </ac:spMkLst>
        </pc:spChg>
        <pc:spChg chg="mod">
          <ac:chgData name="Tuy, Pétala" userId="7720f7f0-6308-4007-9f4b-90016dcab01d" providerId="ADAL" clId="{85A728C8-9BDF-47D8-9C66-7398DDF981DB}" dt="2020-07-31T03:18:08.978" v="2448" actId="20577"/>
          <ac:spMkLst>
            <pc:docMk/>
            <pc:sldMk cId="3519277688" sldId="278"/>
            <ac:spMk id="3" creationId="{7B23724F-6E66-4141-A4AC-3DAEF3882CC9}"/>
          </ac:spMkLst>
        </pc:spChg>
        <pc:picChg chg="add mod">
          <ac:chgData name="Tuy, Pétala" userId="7720f7f0-6308-4007-9f4b-90016dcab01d" providerId="ADAL" clId="{85A728C8-9BDF-47D8-9C66-7398DDF981DB}" dt="2020-07-31T03:18:36.249" v="2453" actId="1076"/>
          <ac:picMkLst>
            <pc:docMk/>
            <pc:sldMk cId="3519277688" sldId="278"/>
            <ac:picMk id="4" creationId="{6A6C9D6B-78A2-47C8-B632-FD5CE85D16AC}"/>
          </ac:picMkLst>
        </pc:picChg>
      </pc:sldChg>
      <pc:sldChg chg="del">
        <pc:chgData name="Tuy, Pétala" userId="7720f7f0-6308-4007-9f4b-90016dcab01d" providerId="ADAL" clId="{85A728C8-9BDF-47D8-9C66-7398DDF981DB}" dt="2020-07-31T01:16:46.673" v="16" actId="2696"/>
        <pc:sldMkLst>
          <pc:docMk/>
          <pc:sldMk cId="2676406125" sldId="279"/>
        </pc:sldMkLst>
      </pc:sldChg>
      <pc:sldChg chg="addSp delSp modSp add">
        <pc:chgData name="Tuy, Pétala" userId="7720f7f0-6308-4007-9f4b-90016dcab01d" providerId="ADAL" clId="{85A728C8-9BDF-47D8-9C66-7398DDF981DB}" dt="2020-07-31T22:40:25.392" v="5476"/>
        <pc:sldMkLst>
          <pc:docMk/>
          <pc:sldMk cId="3185542927" sldId="279"/>
        </pc:sldMkLst>
        <pc:spChg chg="mod">
          <ac:chgData name="Tuy, Pétala" userId="7720f7f0-6308-4007-9f4b-90016dcab01d" providerId="ADAL" clId="{85A728C8-9BDF-47D8-9C66-7398DDF981DB}" dt="2020-07-31T03:26:19.529" v="2604"/>
          <ac:spMkLst>
            <pc:docMk/>
            <pc:sldMk cId="3185542927" sldId="279"/>
            <ac:spMk id="2" creationId="{07F441D4-4CEE-4104-BF44-ECF3D3949256}"/>
          </ac:spMkLst>
        </pc:spChg>
        <pc:spChg chg="mod">
          <ac:chgData name="Tuy, Pétala" userId="7720f7f0-6308-4007-9f4b-90016dcab01d" providerId="ADAL" clId="{85A728C8-9BDF-47D8-9C66-7398DDF981DB}" dt="2020-07-31T22:40:25.392" v="5476"/>
          <ac:spMkLst>
            <pc:docMk/>
            <pc:sldMk cId="3185542927" sldId="279"/>
            <ac:spMk id="3" creationId="{26FA7F41-3DC8-4471-AF14-E30A693C8FC7}"/>
          </ac:spMkLst>
        </pc:spChg>
        <pc:picChg chg="add del mod">
          <ac:chgData name="Tuy, Pétala" userId="7720f7f0-6308-4007-9f4b-90016dcab01d" providerId="ADAL" clId="{85A728C8-9BDF-47D8-9C66-7398DDF981DB}" dt="2020-07-31T03:34:23.042" v="2645" actId="478"/>
          <ac:picMkLst>
            <pc:docMk/>
            <pc:sldMk cId="3185542927" sldId="279"/>
            <ac:picMk id="4" creationId="{05DA3749-C5E6-464C-9BC8-FA6ED01EDD99}"/>
          </ac:picMkLst>
        </pc:picChg>
        <pc:picChg chg="add mod">
          <ac:chgData name="Tuy, Pétala" userId="7720f7f0-6308-4007-9f4b-90016dcab01d" providerId="ADAL" clId="{85A728C8-9BDF-47D8-9C66-7398DDF981DB}" dt="2020-07-31T03:34:26.506" v="2647" actId="1076"/>
          <ac:picMkLst>
            <pc:docMk/>
            <pc:sldMk cId="3185542927" sldId="279"/>
            <ac:picMk id="5" creationId="{4BF41561-915F-48A3-BEC9-496BA1F49F51}"/>
          </ac:picMkLst>
        </pc:picChg>
      </pc:sldChg>
      <pc:sldChg chg="modSp add">
        <pc:chgData name="Tuy, Pétala" userId="7720f7f0-6308-4007-9f4b-90016dcab01d" providerId="ADAL" clId="{85A728C8-9BDF-47D8-9C66-7398DDF981DB}" dt="2020-07-31T15:49:55.491" v="2748" actId="27636"/>
        <pc:sldMkLst>
          <pc:docMk/>
          <pc:sldMk cId="910815916" sldId="280"/>
        </pc:sldMkLst>
        <pc:spChg chg="mod">
          <ac:chgData name="Tuy, Pétala" userId="7720f7f0-6308-4007-9f4b-90016dcab01d" providerId="ADAL" clId="{85A728C8-9BDF-47D8-9C66-7398DDF981DB}" dt="2020-07-31T03:35:32.086" v="2661" actId="404"/>
          <ac:spMkLst>
            <pc:docMk/>
            <pc:sldMk cId="910815916" sldId="280"/>
            <ac:spMk id="2" creationId="{BE02767E-A115-4847-BA47-8546B514141F}"/>
          </ac:spMkLst>
        </pc:spChg>
        <pc:spChg chg="mod">
          <ac:chgData name="Tuy, Pétala" userId="7720f7f0-6308-4007-9f4b-90016dcab01d" providerId="ADAL" clId="{85A728C8-9BDF-47D8-9C66-7398DDF981DB}" dt="2020-07-31T15:49:55.491" v="2748" actId="27636"/>
          <ac:spMkLst>
            <pc:docMk/>
            <pc:sldMk cId="910815916" sldId="280"/>
            <ac:spMk id="3" creationId="{3AF26298-5FC7-4000-BF48-92F4B681F70F}"/>
          </ac:spMkLst>
        </pc:spChg>
      </pc:sldChg>
      <pc:sldChg chg="del">
        <pc:chgData name="Tuy, Pétala" userId="7720f7f0-6308-4007-9f4b-90016dcab01d" providerId="ADAL" clId="{85A728C8-9BDF-47D8-9C66-7398DDF981DB}" dt="2020-07-31T01:16:46.597" v="15" actId="2696"/>
        <pc:sldMkLst>
          <pc:docMk/>
          <pc:sldMk cId="2247769186" sldId="280"/>
        </pc:sldMkLst>
      </pc:sldChg>
      <pc:sldChg chg="modSp add">
        <pc:chgData name="Tuy, Pétala" userId="7720f7f0-6308-4007-9f4b-90016dcab01d" providerId="ADAL" clId="{85A728C8-9BDF-47D8-9C66-7398DDF981DB}" dt="2020-07-31T19:08:42.727" v="4856" actId="27636"/>
        <pc:sldMkLst>
          <pc:docMk/>
          <pc:sldMk cId="2035152722" sldId="281"/>
        </pc:sldMkLst>
        <pc:spChg chg="mod">
          <ac:chgData name="Tuy, Pétala" userId="7720f7f0-6308-4007-9f4b-90016dcab01d" providerId="ADAL" clId="{85A728C8-9BDF-47D8-9C66-7398DDF981DB}" dt="2020-07-31T03:37:50.571" v="2692" actId="20577"/>
          <ac:spMkLst>
            <pc:docMk/>
            <pc:sldMk cId="2035152722" sldId="281"/>
            <ac:spMk id="2" creationId="{D54DCAD9-1315-4B05-BFA6-3C869E5B3968}"/>
          </ac:spMkLst>
        </pc:spChg>
        <pc:spChg chg="mod">
          <ac:chgData name="Tuy, Pétala" userId="7720f7f0-6308-4007-9f4b-90016dcab01d" providerId="ADAL" clId="{85A728C8-9BDF-47D8-9C66-7398DDF981DB}" dt="2020-07-31T19:08:42.727" v="4856" actId="27636"/>
          <ac:spMkLst>
            <pc:docMk/>
            <pc:sldMk cId="2035152722" sldId="281"/>
            <ac:spMk id="3" creationId="{49760B40-36DE-440F-AE69-BC2A69D7317E}"/>
          </ac:spMkLst>
        </pc:spChg>
      </pc:sldChg>
      <pc:sldChg chg="del">
        <pc:chgData name="Tuy, Pétala" userId="7720f7f0-6308-4007-9f4b-90016dcab01d" providerId="ADAL" clId="{85A728C8-9BDF-47D8-9C66-7398DDF981DB}" dt="2020-07-31T01:16:46.565" v="14" actId="2696"/>
        <pc:sldMkLst>
          <pc:docMk/>
          <pc:sldMk cId="2719265765" sldId="281"/>
        </pc:sldMkLst>
      </pc:sldChg>
      <pc:sldChg chg="modSp add del">
        <pc:chgData name="Tuy, Pétala" userId="7720f7f0-6308-4007-9f4b-90016dcab01d" providerId="ADAL" clId="{85A728C8-9BDF-47D8-9C66-7398DDF981DB}" dt="2020-07-31T21:44:01.261" v="5467" actId="2696"/>
        <pc:sldMkLst>
          <pc:docMk/>
          <pc:sldMk cId="143048515" sldId="282"/>
        </pc:sldMkLst>
        <pc:spChg chg="mod">
          <ac:chgData name="Tuy, Pétala" userId="7720f7f0-6308-4007-9f4b-90016dcab01d" providerId="ADAL" clId="{85A728C8-9BDF-47D8-9C66-7398DDF981DB}" dt="2020-07-31T03:41:11.454" v="2700"/>
          <ac:spMkLst>
            <pc:docMk/>
            <pc:sldMk cId="143048515" sldId="282"/>
            <ac:spMk id="2" creationId="{8E59D9D7-190C-4CD1-98FD-66F295C9F56C}"/>
          </ac:spMkLst>
        </pc:spChg>
      </pc:sldChg>
      <pc:sldChg chg="del">
        <pc:chgData name="Tuy, Pétala" userId="7720f7f0-6308-4007-9f4b-90016dcab01d" providerId="ADAL" clId="{85A728C8-9BDF-47D8-9C66-7398DDF981DB}" dt="2020-07-31T01:16:46.234" v="13" actId="2696"/>
        <pc:sldMkLst>
          <pc:docMk/>
          <pc:sldMk cId="2348806974" sldId="282"/>
        </pc:sldMkLst>
      </pc:sldChg>
      <pc:sldChg chg="modSp add">
        <pc:chgData name="Tuy, Pétala" userId="7720f7f0-6308-4007-9f4b-90016dcab01d" providerId="ADAL" clId="{85A728C8-9BDF-47D8-9C66-7398DDF981DB}" dt="2020-07-31T15:54:21.952" v="2929" actId="20577"/>
        <pc:sldMkLst>
          <pc:docMk/>
          <pc:sldMk cId="2708017510" sldId="283"/>
        </pc:sldMkLst>
        <pc:spChg chg="mod">
          <ac:chgData name="Tuy, Pétala" userId="7720f7f0-6308-4007-9f4b-90016dcab01d" providerId="ADAL" clId="{85A728C8-9BDF-47D8-9C66-7398DDF981DB}" dt="2020-07-31T15:54:21.952" v="2929" actId="20577"/>
          <ac:spMkLst>
            <pc:docMk/>
            <pc:sldMk cId="2708017510" sldId="283"/>
            <ac:spMk id="3" creationId="{3AF26298-5FC7-4000-BF48-92F4B681F70F}"/>
          </ac:spMkLst>
        </pc:spChg>
      </pc:sldChg>
      <pc:sldChg chg="del">
        <pc:chgData name="Tuy, Pétala" userId="7720f7f0-6308-4007-9f4b-90016dcab01d" providerId="ADAL" clId="{85A728C8-9BDF-47D8-9C66-7398DDF981DB}" dt="2020-07-31T01:16:46.010" v="12" actId="2696"/>
        <pc:sldMkLst>
          <pc:docMk/>
          <pc:sldMk cId="4082655654" sldId="283"/>
        </pc:sldMkLst>
      </pc:sldChg>
      <pc:sldChg chg="addSp delSp modSp add">
        <pc:chgData name="Tuy, Pétala" userId="7720f7f0-6308-4007-9f4b-90016dcab01d" providerId="ADAL" clId="{85A728C8-9BDF-47D8-9C66-7398DDF981DB}" dt="2020-07-31T16:08:05.134" v="3200" actId="27636"/>
        <pc:sldMkLst>
          <pc:docMk/>
          <pc:sldMk cId="3180209774" sldId="284"/>
        </pc:sldMkLst>
        <pc:spChg chg="add del mod">
          <ac:chgData name="Tuy, Pétala" userId="7720f7f0-6308-4007-9f4b-90016dcab01d" providerId="ADAL" clId="{85A728C8-9BDF-47D8-9C66-7398DDF981DB}" dt="2020-07-31T16:08:05.134" v="3200" actId="27636"/>
          <ac:spMkLst>
            <pc:docMk/>
            <pc:sldMk cId="3180209774" sldId="284"/>
            <ac:spMk id="3" creationId="{3AF26298-5FC7-4000-BF48-92F4B681F70F}"/>
          </ac:spMkLst>
        </pc:spChg>
        <pc:spChg chg="add del mod">
          <ac:chgData name="Tuy, Pétala" userId="7720f7f0-6308-4007-9f4b-90016dcab01d" providerId="ADAL" clId="{85A728C8-9BDF-47D8-9C66-7398DDF981DB}" dt="2020-07-31T16:08:01.509" v="3196"/>
          <ac:spMkLst>
            <pc:docMk/>
            <pc:sldMk cId="3180209774" sldId="284"/>
            <ac:spMk id="6" creationId="{BAAC5D46-2400-4150-8C6C-AC209268E4D7}"/>
          </ac:spMkLst>
        </pc:spChg>
        <pc:picChg chg="add mod">
          <ac:chgData name="Tuy, Pétala" userId="7720f7f0-6308-4007-9f4b-90016dcab01d" providerId="ADAL" clId="{85A728C8-9BDF-47D8-9C66-7398DDF981DB}" dt="2020-07-31T15:57:24.091" v="2949" actId="1076"/>
          <ac:picMkLst>
            <pc:docMk/>
            <pc:sldMk cId="3180209774" sldId="284"/>
            <ac:picMk id="4" creationId="{E4B354E9-4E07-4B98-B5C0-4524EA95C0CF}"/>
          </ac:picMkLst>
        </pc:picChg>
        <pc:picChg chg="add mod">
          <ac:chgData name="Tuy, Pétala" userId="7720f7f0-6308-4007-9f4b-90016dcab01d" providerId="ADAL" clId="{85A728C8-9BDF-47D8-9C66-7398DDF981DB}" dt="2020-07-31T15:57:31.588" v="2952" actId="14100"/>
          <ac:picMkLst>
            <pc:docMk/>
            <pc:sldMk cId="3180209774" sldId="284"/>
            <ac:picMk id="5" creationId="{F263A602-C7E8-40FA-965E-F6FD3F3A5421}"/>
          </ac:picMkLst>
        </pc:picChg>
      </pc:sldChg>
      <pc:sldChg chg="del">
        <pc:chgData name="Tuy, Pétala" userId="7720f7f0-6308-4007-9f4b-90016dcab01d" providerId="ADAL" clId="{85A728C8-9BDF-47D8-9C66-7398DDF981DB}" dt="2020-07-31T01:16:45.791" v="11" actId="2696"/>
        <pc:sldMkLst>
          <pc:docMk/>
          <pc:sldMk cId="3663994652" sldId="284"/>
        </pc:sldMkLst>
      </pc:sldChg>
      <pc:sldChg chg="del">
        <pc:chgData name="Tuy, Pétala" userId="7720f7f0-6308-4007-9f4b-90016dcab01d" providerId="ADAL" clId="{85A728C8-9BDF-47D8-9C66-7398DDF981DB}" dt="2020-07-31T01:16:45.756" v="10" actId="2696"/>
        <pc:sldMkLst>
          <pc:docMk/>
          <pc:sldMk cId="1199421542" sldId="285"/>
        </pc:sldMkLst>
      </pc:sldChg>
      <pc:sldChg chg="addSp modSp add">
        <pc:chgData name="Tuy, Pétala" userId="7720f7f0-6308-4007-9f4b-90016dcab01d" providerId="ADAL" clId="{85A728C8-9BDF-47D8-9C66-7398DDF981DB}" dt="2020-07-31T15:59:38.162" v="2984" actId="1076"/>
        <pc:sldMkLst>
          <pc:docMk/>
          <pc:sldMk cId="3377890964" sldId="285"/>
        </pc:sldMkLst>
        <pc:spChg chg="mod">
          <ac:chgData name="Tuy, Pétala" userId="7720f7f0-6308-4007-9f4b-90016dcab01d" providerId="ADAL" clId="{85A728C8-9BDF-47D8-9C66-7398DDF981DB}" dt="2020-07-31T15:56:50.631" v="2944"/>
          <ac:spMkLst>
            <pc:docMk/>
            <pc:sldMk cId="3377890964" sldId="285"/>
            <ac:spMk id="2" creationId="{66DA4C67-7777-4B50-A726-69C3DD5F1DE1}"/>
          </ac:spMkLst>
        </pc:spChg>
        <pc:spChg chg="mod">
          <ac:chgData name="Tuy, Pétala" userId="7720f7f0-6308-4007-9f4b-90016dcab01d" providerId="ADAL" clId="{85A728C8-9BDF-47D8-9C66-7398DDF981DB}" dt="2020-07-31T15:59:28.511" v="2979" actId="20577"/>
          <ac:spMkLst>
            <pc:docMk/>
            <pc:sldMk cId="3377890964" sldId="285"/>
            <ac:spMk id="3" creationId="{2F2AB741-6D55-4705-8AAD-638105344004}"/>
          </ac:spMkLst>
        </pc:spChg>
        <pc:picChg chg="add mod">
          <ac:chgData name="Tuy, Pétala" userId="7720f7f0-6308-4007-9f4b-90016dcab01d" providerId="ADAL" clId="{85A728C8-9BDF-47D8-9C66-7398DDF981DB}" dt="2020-07-31T15:59:38.162" v="2984" actId="1076"/>
          <ac:picMkLst>
            <pc:docMk/>
            <pc:sldMk cId="3377890964" sldId="285"/>
            <ac:picMk id="4" creationId="{27307621-05A6-4B02-9179-AE2E641036E7}"/>
          </ac:picMkLst>
        </pc:picChg>
      </pc:sldChg>
      <pc:sldChg chg="addSp delSp modSp add ord">
        <pc:chgData name="Tuy, Pétala" userId="7720f7f0-6308-4007-9f4b-90016dcab01d" providerId="ADAL" clId="{85A728C8-9BDF-47D8-9C66-7398DDF981DB}" dt="2020-07-31T18:03:01.828" v="4828" actId="1076"/>
        <pc:sldMkLst>
          <pc:docMk/>
          <pc:sldMk cId="1516660439" sldId="286"/>
        </pc:sldMkLst>
        <pc:spChg chg="mod">
          <ac:chgData name="Tuy, Pétala" userId="7720f7f0-6308-4007-9f4b-90016dcab01d" providerId="ADAL" clId="{85A728C8-9BDF-47D8-9C66-7398DDF981DB}" dt="2020-07-31T18:02:47.463" v="4826" actId="20577"/>
          <ac:spMkLst>
            <pc:docMk/>
            <pc:sldMk cId="1516660439" sldId="286"/>
            <ac:spMk id="3" creationId="{2F2AB741-6D55-4705-8AAD-638105344004}"/>
          </ac:spMkLst>
        </pc:spChg>
        <pc:picChg chg="add mod">
          <ac:chgData name="Tuy, Pétala" userId="7720f7f0-6308-4007-9f4b-90016dcab01d" providerId="ADAL" clId="{85A728C8-9BDF-47D8-9C66-7398DDF981DB}" dt="2020-07-31T17:49:05.806" v="4642" actId="14100"/>
          <ac:picMkLst>
            <pc:docMk/>
            <pc:sldMk cId="1516660439" sldId="286"/>
            <ac:picMk id="4" creationId="{8FAEC2E5-B4FA-44AB-A528-BF2A341A7FD7}"/>
          </ac:picMkLst>
        </pc:picChg>
        <pc:picChg chg="add del mod">
          <ac:chgData name="Tuy, Pétala" userId="7720f7f0-6308-4007-9f4b-90016dcab01d" providerId="ADAL" clId="{85A728C8-9BDF-47D8-9C66-7398DDF981DB}" dt="2020-07-31T18:02:12.168" v="4808" actId="478"/>
          <ac:picMkLst>
            <pc:docMk/>
            <pc:sldMk cId="1516660439" sldId="286"/>
            <ac:picMk id="5" creationId="{5A1402C7-DAC8-4D22-B0FA-18A3EB3AD6D0}"/>
          </ac:picMkLst>
        </pc:picChg>
        <pc:picChg chg="add mod">
          <ac:chgData name="Tuy, Pétala" userId="7720f7f0-6308-4007-9f4b-90016dcab01d" providerId="ADAL" clId="{85A728C8-9BDF-47D8-9C66-7398DDF981DB}" dt="2020-07-31T18:03:01.828" v="4828" actId="1076"/>
          <ac:picMkLst>
            <pc:docMk/>
            <pc:sldMk cId="1516660439" sldId="286"/>
            <ac:picMk id="6" creationId="{B8E481C3-DF2D-4BF4-9065-46B2B4DD2F61}"/>
          </ac:picMkLst>
        </pc:picChg>
      </pc:sldChg>
      <pc:sldChg chg="del">
        <pc:chgData name="Tuy, Pétala" userId="7720f7f0-6308-4007-9f4b-90016dcab01d" providerId="ADAL" clId="{85A728C8-9BDF-47D8-9C66-7398DDF981DB}" dt="2020-07-31T01:16:45.331" v="9" actId="2696"/>
        <pc:sldMkLst>
          <pc:docMk/>
          <pc:sldMk cId="3888523400" sldId="286"/>
        </pc:sldMkLst>
      </pc:sldChg>
      <pc:sldChg chg="del">
        <pc:chgData name="Tuy, Pétala" userId="7720f7f0-6308-4007-9f4b-90016dcab01d" providerId="ADAL" clId="{85A728C8-9BDF-47D8-9C66-7398DDF981DB}" dt="2020-07-31T01:16:45.252" v="8" actId="2696"/>
        <pc:sldMkLst>
          <pc:docMk/>
          <pc:sldMk cId="2511233830" sldId="287"/>
        </pc:sldMkLst>
      </pc:sldChg>
      <pc:sldChg chg="addSp modSp add">
        <pc:chgData name="Tuy, Pétala" userId="7720f7f0-6308-4007-9f4b-90016dcab01d" providerId="ADAL" clId="{85A728C8-9BDF-47D8-9C66-7398DDF981DB}" dt="2020-07-31T16:20:10.995" v="3679" actId="1076"/>
        <pc:sldMkLst>
          <pc:docMk/>
          <pc:sldMk cId="3166865099" sldId="287"/>
        </pc:sldMkLst>
        <pc:spChg chg="mod">
          <ac:chgData name="Tuy, Pétala" userId="7720f7f0-6308-4007-9f4b-90016dcab01d" providerId="ADAL" clId="{85A728C8-9BDF-47D8-9C66-7398DDF981DB}" dt="2020-07-31T16:20:10.995" v="3679" actId="1076"/>
          <ac:spMkLst>
            <pc:docMk/>
            <pc:sldMk cId="3166865099" sldId="287"/>
            <ac:spMk id="3" creationId="{2F2AB741-6D55-4705-8AAD-638105344004}"/>
          </ac:spMkLst>
        </pc:spChg>
        <pc:picChg chg="add mod">
          <ac:chgData name="Tuy, Pétala" userId="7720f7f0-6308-4007-9f4b-90016dcab01d" providerId="ADAL" clId="{85A728C8-9BDF-47D8-9C66-7398DDF981DB}" dt="2020-07-31T16:19:09.202" v="3551" actId="1076"/>
          <ac:picMkLst>
            <pc:docMk/>
            <pc:sldMk cId="3166865099" sldId="287"/>
            <ac:picMk id="4" creationId="{68DA887B-87E4-4BFB-BFD2-BC25E5ADC5C1}"/>
          </ac:picMkLst>
        </pc:picChg>
      </pc:sldChg>
      <pc:sldChg chg="add del">
        <pc:chgData name="Tuy, Pétala" userId="7720f7f0-6308-4007-9f4b-90016dcab01d" providerId="ADAL" clId="{85A728C8-9BDF-47D8-9C66-7398DDF981DB}" dt="2020-07-31T18:34:30.734" v="4832" actId="2696"/>
        <pc:sldMkLst>
          <pc:docMk/>
          <pc:sldMk cId="749977283" sldId="288"/>
        </pc:sldMkLst>
      </pc:sldChg>
      <pc:sldChg chg="del">
        <pc:chgData name="Tuy, Pétala" userId="7720f7f0-6308-4007-9f4b-90016dcab01d" providerId="ADAL" clId="{85A728C8-9BDF-47D8-9C66-7398DDF981DB}" dt="2020-07-31T01:16:45.227" v="7" actId="2696"/>
        <pc:sldMkLst>
          <pc:docMk/>
          <pc:sldMk cId="2184322131" sldId="288"/>
        </pc:sldMkLst>
      </pc:sldChg>
      <pc:sldChg chg="add del">
        <pc:chgData name="Tuy, Pétala" userId="7720f7f0-6308-4007-9f4b-90016dcab01d" providerId="ADAL" clId="{85A728C8-9BDF-47D8-9C66-7398DDF981DB}" dt="2020-07-31T18:34:30.757" v="4833" actId="2696"/>
        <pc:sldMkLst>
          <pc:docMk/>
          <pc:sldMk cId="1740269909" sldId="289"/>
        </pc:sldMkLst>
      </pc:sldChg>
      <pc:sldChg chg="del">
        <pc:chgData name="Tuy, Pétala" userId="7720f7f0-6308-4007-9f4b-90016dcab01d" providerId="ADAL" clId="{85A728C8-9BDF-47D8-9C66-7398DDF981DB}" dt="2020-07-31T01:16:44.598" v="5" actId="2696"/>
        <pc:sldMkLst>
          <pc:docMk/>
          <pc:sldMk cId="3576397300" sldId="289"/>
        </pc:sldMkLst>
      </pc:sldChg>
      <pc:sldChg chg="del">
        <pc:chgData name="Tuy, Pétala" userId="7720f7f0-6308-4007-9f4b-90016dcab01d" providerId="ADAL" clId="{85A728C8-9BDF-47D8-9C66-7398DDF981DB}" dt="2020-07-31T01:16:45.027" v="6" actId="2696"/>
        <pc:sldMkLst>
          <pc:docMk/>
          <pc:sldMk cId="893276365" sldId="290"/>
        </pc:sldMkLst>
      </pc:sldChg>
      <pc:sldChg chg="modSp add">
        <pc:chgData name="Tuy, Pétala" userId="7720f7f0-6308-4007-9f4b-90016dcab01d" providerId="ADAL" clId="{85A728C8-9BDF-47D8-9C66-7398DDF981DB}" dt="2020-07-31T16:15:38.421" v="3326"/>
        <pc:sldMkLst>
          <pc:docMk/>
          <pc:sldMk cId="2866331526" sldId="290"/>
        </pc:sldMkLst>
        <pc:spChg chg="mod">
          <ac:chgData name="Tuy, Pétala" userId="7720f7f0-6308-4007-9f4b-90016dcab01d" providerId="ADAL" clId="{85A728C8-9BDF-47D8-9C66-7398DDF981DB}" dt="2020-07-31T16:15:38.421" v="3326"/>
          <ac:spMkLst>
            <pc:docMk/>
            <pc:sldMk cId="2866331526" sldId="290"/>
            <ac:spMk id="2" creationId="{1DCC2977-1B63-4853-9812-CA1681BB1E47}"/>
          </ac:spMkLst>
        </pc:spChg>
        <pc:spChg chg="mod">
          <ac:chgData name="Tuy, Pétala" userId="7720f7f0-6308-4007-9f4b-90016dcab01d" providerId="ADAL" clId="{85A728C8-9BDF-47D8-9C66-7398DDF981DB}" dt="2020-07-31T16:15:32.046" v="3325" actId="122"/>
          <ac:spMkLst>
            <pc:docMk/>
            <pc:sldMk cId="2866331526" sldId="290"/>
            <ac:spMk id="3" creationId="{BCCA8211-34CE-436A-BED6-BB9D9C056F56}"/>
          </ac:spMkLst>
        </pc:spChg>
      </pc:sldChg>
      <pc:sldChg chg="del">
        <pc:chgData name="Tuy, Pétala" userId="7720f7f0-6308-4007-9f4b-90016dcab01d" providerId="ADAL" clId="{85A728C8-9BDF-47D8-9C66-7398DDF981DB}" dt="2020-07-31T01:16:44.528" v="4" actId="2696"/>
        <pc:sldMkLst>
          <pc:docMk/>
          <pc:sldMk cId="1171894281" sldId="291"/>
        </pc:sldMkLst>
      </pc:sldChg>
      <pc:sldChg chg="addSp delSp modSp add">
        <pc:chgData name="Tuy, Pétala" userId="7720f7f0-6308-4007-9f4b-90016dcab01d" providerId="ADAL" clId="{85A728C8-9BDF-47D8-9C66-7398DDF981DB}" dt="2020-07-31T16:19:02.261" v="3548"/>
        <pc:sldMkLst>
          <pc:docMk/>
          <pc:sldMk cId="1473385996" sldId="291"/>
        </pc:sldMkLst>
        <pc:spChg chg="mod">
          <ac:chgData name="Tuy, Pétala" userId="7720f7f0-6308-4007-9f4b-90016dcab01d" providerId="ADAL" clId="{85A728C8-9BDF-47D8-9C66-7398DDF981DB}" dt="2020-07-31T16:16:07.743" v="3331"/>
          <ac:spMkLst>
            <pc:docMk/>
            <pc:sldMk cId="1473385996" sldId="291"/>
            <ac:spMk id="2" creationId="{64B114E7-F7C5-4271-B6CD-B7CD3E0C3476}"/>
          </ac:spMkLst>
        </pc:spChg>
        <pc:spChg chg="del">
          <ac:chgData name="Tuy, Pétala" userId="7720f7f0-6308-4007-9f4b-90016dcab01d" providerId="ADAL" clId="{85A728C8-9BDF-47D8-9C66-7398DDF981DB}" dt="2020-07-31T16:15:58.945" v="3328"/>
          <ac:spMkLst>
            <pc:docMk/>
            <pc:sldMk cId="1473385996" sldId="291"/>
            <ac:spMk id="3" creationId="{B3FB9151-FA27-4E7C-A526-88E33A7B6BB1}"/>
          </ac:spMkLst>
        </pc:spChg>
        <pc:spChg chg="add mod">
          <ac:chgData name="Tuy, Pétala" userId="7720f7f0-6308-4007-9f4b-90016dcab01d" providerId="ADAL" clId="{85A728C8-9BDF-47D8-9C66-7398DDF981DB}" dt="2020-07-31T16:18:58.360" v="3547" actId="20577"/>
          <ac:spMkLst>
            <pc:docMk/>
            <pc:sldMk cId="1473385996" sldId="291"/>
            <ac:spMk id="7" creationId="{E0D98E78-CD2D-4FE5-B43C-1C08F9734CE6}"/>
          </ac:spMkLst>
        </pc:spChg>
        <pc:picChg chg="add mod">
          <ac:chgData name="Tuy, Pétala" userId="7720f7f0-6308-4007-9f4b-90016dcab01d" providerId="ADAL" clId="{85A728C8-9BDF-47D8-9C66-7398DDF981DB}" dt="2020-07-31T16:17:50.267" v="3414" actId="1076"/>
          <ac:picMkLst>
            <pc:docMk/>
            <pc:sldMk cId="1473385996" sldId="291"/>
            <ac:picMk id="4" creationId="{25FB8B98-C232-404B-A9A8-876A9065E15E}"/>
          </ac:picMkLst>
        </pc:picChg>
        <pc:picChg chg="add del mod">
          <ac:chgData name="Tuy, Pétala" userId="7720f7f0-6308-4007-9f4b-90016dcab01d" providerId="ADAL" clId="{85A728C8-9BDF-47D8-9C66-7398DDF981DB}" dt="2020-07-31T16:19:02.261" v="3548"/>
          <ac:picMkLst>
            <pc:docMk/>
            <pc:sldMk cId="1473385996" sldId="291"/>
            <ac:picMk id="5" creationId="{AF1F32BF-4BBC-4170-A048-EDE9CB51A68F}"/>
          </ac:picMkLst>
        </pc:picChg>
        <pc:picChg chg="add del mod">
          <ac:chgData name="Tuy, Pétala" userId="7720f7f0-6308-4007-9f4b-90016dcab01d" providerId="ADAL" clId="{85A728C8-9BDF-47D8-9C66-7398DDF981DB}" dt="2020-07-31T16:17:24.118" v="3338" actId="478"/>
          <ac:picMkLst>
            <pc:docMk/>
            <pc:sldMk cId="1473385996" sldId="291"/>
            <ac:picMk id="6" creationId="{E2E40B40-2A89-4A38-934B-1159B6143704}"/>
          </ac:picMkLst>
        </pc:picChg>
      </pc:sldChg>
      <pc:sldChg chg="del">
        <pc:chgData name="Tuy, Pétala" userId="7720f7f0-6308-4007-9f4b-90016dcab01d" providerId="ADAL" clId="{85A728C8-9BDF-47D8-9C66-7398DDF981DB}" dt="2020-07-31T01:16:44.501" v="3" actId="2696"/>
        <pc:sldMkLst>
          <pc:docMk/>
          <pc:sldMk cId="2086253141" sldId="292"/>
        </pc:sldMkLst>
      </pc:sldChg>
      <pc:sldChg chg="addSp modSp add">
        <pc:chgData name="Tuy, Pétala" userId="7720f7f0-6308-4007-9f4b-90016dcab01d" providerId="ADAL" clId="{85A728C8-9BDF-47D8-9C66-7398DDF981DB}" dt="2020-07-31T16:39:57.244" v="4349" actId="1076"/>
        <pc:sldMkLst>
          <pc:docMk/>
          <pc:sldMk cId="3335383576" sldId="292"/>
        </pc:sldMkLst>
        <pc:spChg chg="mod">
          <ac:chgData name="Tuy, Pétala" userId="7720f7f0-6308-4007-9f4b-90016dcab01d" providerId="ADAL" clId="{85A728C8-9BDF-47D8-9C66-7398DDF981DB}" dt="2020-07-31T16:23:23.607" v="3682"/>
          <ac:spMkLst>
            <pc:docMk/>
            <pc:sldMk cId="3335383576" sldId="292"/>
            <ac:spMk id="2" creationId="{48882124-FF9B-4A5D-ABF5-63A3B87C11C7}"/>
          </ac:spMkLst>
        </pc:spChg>
        <pc:spChg chg="mod">
          <ac:chgData name="Tuy, Pétala" userId="7720f7f0-6308-4007-9f4b-90016dcab01d" providerId="ADAL" clId="{85A728C8-9BDF-47D8-9C66-7398DDF981DB}" dt="2020-07-31T16:27:25.177" v="3788" actId="27636"/>
          <ac:spMkLst>
            <pc:docMk/>
            <pc:sldMk cId="3335383576" sldId="292"/>
            <ac:spMk id="3" creationId="{DFF2401E-7FF7-490B-B2F8-82237BC33CF2}"/>
          </ac:spMkLst>
        </pc:spChg>
        <pc:spChg chg="add mod">
          <ac:chgData name="Tuy, Pétala" userId="7720f7f0-6308-4007-9f4b-90016dcab01d" providerId="ADAL" clId="{85A728C8-9BDF-47D8-9C66-7398DDF981DB}" dt="2020-07-31T16:28:46.848" v="3834" actId="1036"/>
          <ac:spMkLst>
            <pc:docMk/>
            <pc:sldMk cId="3335383576" sldId="292"/>
            <ac:spMk id="7" creationId="{13452AAD-8B12-4866-B5CC-C0E57A0DF3FF}"/>
          </ac:spMkLst>
        </pc:spChg>
        <pc:spChg chg="add mod">
          <ac:chgData name="Tuy, Pétala" userId="7720f7f0-6308-4007-9f4b-90016dcab01d" providerId="ADAL" clId="{85A728C8-9BDF-47D8-9C66-7398DDF981DB}" dt="2020-07-31T16:28:57.348" v="3845" actId="1038"/>
          <ac:spMkLst>
            <pc:docMk/>
            <pc:sldMk cId="3335383576" sldId="292"/>
            <ac:spMk id="8" creationId="{CB5F9BD4-1999-43D7-9429-9843F18D1171}"/>
          </ac:spMkLst>
        </pc:spChg>
        <pc:spChg chg="add mod">
          <ac:chgData name="Tuy, Pétala" userId="7720f7f0-6308-4007-9f4b-90016dcab01d" providerId="ADAL" clId="{85A728C8-9BDF-47D8-9C66-7398DDF981DB}" dt="2020-07-31T16:29:24.990" v="3871" actId="208"/>
          <ac:spMkLst>
            <pc:docMk/>
            <pc:sldMk cId="3335383576" sldId="292"/>
            <ac:spMk id="9" creationId="{561070AB-F08F-4AB4-A3DD-A2107BBEDE0C}"/>
          </ac:spMkLst>
        </pc:spChg>
        <pc:spChg chg="add mod">
          <ac:chgData name="Tuy, Pétala" userId="7720f7f0-6308-4007-9f4b-90016dcab01d" providerId="ADAL" clId="{85A728C8-9BDF-47D8-9C66-7398DDF981DB}" dt="2020-07-31T16:29:34.890" v="3926" actId="14100"/>
          <ac:spMkLst>
            <pc:docMk/>
            <pc:sldMk cId="3335383576" sldId="292"/>
            <ac:spMk id="10" creationId="{9F6FD33C-C1A9-4396-A645-126528248FAA}"/>
          </ac:spMkLst>
        </pc:spChg>
        <pc:spChg chg="add mod">
          <ac:chgData name="Tuy, Pétala" userId="7720f7f0-6308-4007-9f4b-90016dcab01d" providerId="ADAL" clId="{85A728C8-9BDF-47D8-9C66-7398DDF981DB}" dt="2020-07-31T16:38:06.029" v="4121" actId="1037"/>
          <ac:spMkLst>
            <pc:docMk/>
            <pc:sldMk cId="3335383576" sldId="292"/>
            <ac:spMk id="11" creationId="{17ADDCF6-3C1F-4F49-9A2A-9F61E2B7EEDB}"/>
          </ac:spMkLst>
        </pc:spChg>
        <pc:spChg chg="add mod">
          <ac:chgData name="Tuy, Pétala" userId="7720f7f0-6308-4007-9f4b-90016dcab01d" providerId="ADAL" clId="{85A728C8-9BDF-47D8-9C66-7398DDF981DB}" dt="2020-07-31T16:30:34.980" v="4115" actId="1582"/>
          <ac:spMkLst>
            <pc:docMk/>
            <pc:sldMk cId="3335383576" sldId="292"/>
            <ac:spMk id="12" creationId="{760E74E2-6E11-4A0E-BF5C-27B9FE05C03D}"/>
          </ac:spMkLst>
        </pc:spChg>
        <pc:spChg chg="add mod">
          <ac:chgData name="Tuy, Pétala" userId="7720f7f0-6308-4007-9f4b-90016dcab01d" providerId="ADAL" clId="{85A728C8-9BDF-47D8-9C66-7398DDF981DB}" dt="2020-07-31T16:38:41.952" v="4180" actId="1038"/>
          <ac:spMkLst>
            <pc:docMk/>
            <pc:sldMk cId="3335383576" sldId="292"/>
            <ac:spMk id="13" creationId="{FD214D60-F95D-4F10-9A7A-080C5E5D02ED}"/>
          </ac:spMkLst>
        </pc:spChg>
        <pc:spChg chg="add mod">
          <ac:chgData name="Tuy, Pétala" userId="7720f7f0-6308-4007-9f4b-90016dcab01d" providerId="ADAL" clId="{85A728C8-9BDF-47D8-9C66-7398DDF981DB}" dt="2020-07-31T16:38:55.633" v="4185" actId="1037"/>
          <ac:spMkLst>
            <pc:docMk/>
            <pc:sldMk cId="3335383576" sldId="292"/>
            <ac:spMk id="14" creationId="{656881AC-7912-4FF6-BAD5-9E531720F21F}"/>
          </ac:spMkLst>
        </pc:spChg>
        <pc:spChg chg="add mod">
          <ac:chgData name="Tuy, Pétala" userId="7720f7f0-6308-4007-9f4b-90016dcab01d" providerId="ADAL" clId="{85A728C8-9BDF-47D8-9C66-7398DDF981DB}" dt="2020-07-31T16:39:09.891" v="4226" actId="1037"/>
          <ac:spMkLst>
            <pc:docMk/>
            <pc:sldMk cId="3335383576" sldId="292"/>
            <ac:spMk id="15" creationId="{3AA31351-D8EF-4671-97D5-3B267EE8E6F7}"/>
          </ac:spMkLst>
        </pc:spChg>
        <pc:spChg chg="add mod">
          <ac:chgData name="Tuy, Pétala" userId="7720f7f0-6308-4007-9f4b-90016dcab01d" providerId="ADAL" clId="{85A728C8-9BDF-47D8-9C66-7398DDF981DB}" dt="2020-07-31T16:39:25.287" v="4267" actId="1038"/>
          <ac:spMkLst>
            <pc:docMk/>
            <pc:sldMk cId="3335383576" sldId="292"/>
            <ac:spMk id="16" creationId="{87278654-2D23-4CD8-BE85-A7286292B6FE}"/>
          </ac:spMkLst>
        </pc:spChg>
        <pc:spChg chg="add mod">
          <ac:chgData name="Tuy, Pétala" userId="7720f7f0-6308-4007-9f4b-90016dcab01d" providerId="ADAL" clId="{85A728C8-9BDF-47D8-9C66-7398DDF981DB}" dt="2020-07-31T16:39:45.312" v="4312" actId="1037"/>
          <ac:spMkLst>
            <pc:docMk/>
            <pc:sldMk cId="3335383576" sldId="292"/>
            <ac:spMk id="17" creationId="{95EA27C3-D728-41A6-A970-198214407F3D}"/>
          </ac:spMkLst>
        </pc:spChg>
        <pc:spChg chg="add mod">
          <ac:chgData name="Tuy, Pétala" userId="7720f7f0-6308-4007-9f4b-90016dcab01d" providerId="ADAL" clId="{85A728C8-9BDF-47D8-9C66-7398DDF981DB}" dt="2020-07-31T16:39:57.244" v="4349" actId="1076"/>
          <ac:spMkLst>
            <pc:docMk/>
            <pc:sldMk cId="3335383576" sldId="292"/>
            <ac:spMk id="18" creationId="{ABC7160D-24BB-4120-AC8F-A263EDD762B0}"/>
          </ac:spMkLst>
        </pc:spChg>
        <pc:picChg chg="add mod">
          <ac:chgData name="Tuy, Pétala" userId="7720f7f0-6308-4007-9f4b-90016dcab01d" providerId="ADAL" clId="{85A728C8-9BDF-47D8-9C66-7398DDF981DB}" dt="2020-07-31T16:26:22.467" v="3769" actId="14100"/>
          <ac:picMkLst>
            <pc:docMk/>
            <pc:sldMk cId="3335383576" sldId="292"/>
            <ac:picMk id="4" creationId="{2BC9563E-2959-4C47-BB4B-D8F12370C6E4}"/>
          </ac:picMkLst>
        </pc:picChg>
        <pc:picChg chg="add mod">
          <ac:chgData name="Tuy, Pétala" userId="7720f7f0-6308-4007-9f4b-90016dcab01d" providerId="ADAL" clId="{85A728C8-9BDF-47D8-9C66-7398DDF981DB}" dt="2020-07-31T16:28:34.671" v="3801" actId="1076"/>
          <ac:picMkLst>
            <pc:docMk/>
            <pc:sldMk cId="3335383576" sldId="292"/>
            <ac:picMk id="5" creationId="{986BDC0E-7B24-494B-AE4F-E83EDDB314DF}"/>
          </ac:picMkLst>
        </pc:picChg>
        <pc:picChg chg="add mod">
          <ac:chgData name="Tuy, Pétala" userId="7720f7f0-6308-4007-9f4b-90016dcab01d" providerId="ADAL" clId="{85A728C8-9BDF-47D8-9C66-7398DDF981DB}" dt="2020-07-31T16:27:55.120" v="3794" actId="1037"/>
          <ac:picMkLst>
            <pc:docMk/>
            <pc:sldMk cId="3335383576" sldId="292"/>
            <ac:picMk id="6" creationId="{27F215A2-0600-41D4-BB3A-DF2D38F94DAF}"/>
          </ac:picMkLst>
        </pc:picChg>
      </pc:sldChg>
      <pc:sldChg chg="del">
        <pc:chgData name="Tuy, Pétala" userId="7720f7f0-6308-4007-9f4b-90016dcab01d" providerId="ADAL" clId="{85A728C8-9BDF-47D8-9C66-7398DDF981DB}" dt="2020-07-31T01:16:44.477" v="2" actId="2696"/>
        <pc:sldMkLst>
          <pc:docMk/>
          <pc:sldMk cId="2742440961" sldId="293"/>
        </pc:sldMkLst>
      </pc:sldChg>
      <pc:sldChg chg="addSp modSp add">
        <pc:chgData name="Tuy, Pétala" userId="7720f7f0-6308-4007-9f4b-90016dcab01d" providerId="ADAL" clId="{85A728C8-9BDF-47D8-9C66-7398DDF981DB}" dt="2020-07-31T18:32:26.117" v="4831" actId="1076"/>
        <pc:sldMkLst>
          <pc:docMk/>
          <pc:sldMk cId="4210936098" sldId="293"/>
        </pc:sldMkLst>
        <pc:spChg chg="mod">
          <ac:chgData name="Tuy, Pétala" userId="7720f7f0-6308-4007-9f4b-90016dcab01d" providerId="ADAL" clId="{85A728C8-9BDF-47D8-9C66-7398DDF981DB}" dt="2020-07-31T16:42:36.408" v="4436" actId="120"/>
          <ac:spMkLst>
            <pc:docMk/>
            <pc:sldMk cId="4210936098" sldId="293"/>
            <ac:spMk id="3" creationId="{DFF2401E-7FF7-490B-B2F8-82237BC33CF2}"/>
          </ac:spMkLst>
        </pc:spChg>
        <pc:picChg chg="add mod">
          <ac:chgData name="Tuy, Pétala" userId="7720f7f0-6308-4007-9f4b-90016dcab01d" providerId="ADAL" clId="{85A728C8-9BDF-47D8-9C66-7398DDF981DB}" dt="2020-07-31T18:32:26.117" v="4831" actId="1076"/>
          <ac:picMkLst>
            <pc:docMk/>
            <pc:sldMk cId="4210936098" sldId="293"/>
            <ac:picMk id="4" creationId="{28F64D7E-29FA-4A6D-A49B-0CF799B3F3A3}"/>
          </ac:picMkLst>
        </pc:picChg>
      </pc:sldChg>
      <pc:sldChg chg="del">
        <pc:chgData name="Tuy, Pétala" userId="7720f7f0-6308-4007-9f4b-90016dcab01d" providerId="ADAL" clId="{85A728C8-9BDF-47D8-9C66-7398DDF981DB}" dt="2020-07-31T01:16:46.945" v="18" actId="2696"/>
        <pc:sldMkLst>
          <pc:docMk/>
          <pc:sldMk cId="989796608" sldId="294"/>
        </pc:sldMkLst>
      </pc:sldChg>
      <pc:sldChg chg="modSp add">
        <pc:chgData name="Tuy, Pétala" userId="7720f7f0-6308-4007-9f4b-90016dcab01d" providerId="ADAL" clId="{85A728C8-9BDF-47D8-9C66-7398DDF981DB}" dt="2020-07-31T19:10:07.014" v="4921" actId="20577"/>
        <pc:sldMkLst>
          <pc:docMk/>
          <pc:sldMk cId="3471284309" sldId="294"/>
        </pc:sldMkLst>
        <pc:spChg chg="mod">
          <ac:chgData name="Tuy, Pétala" userId="7720f7f0-6308-4007-9f4b-90016dcab01d" providerId="ADAL" clId="{85A728C8-9BDF-47D8-9C66-7398DDF981DB}" dt="2020-07-31T19:03:51.979" v="4836"/>
          <ac:spMkLst>
            <pc:docMk/>
            <pc:sldMk cId="3471284309" sldId="294"/>
            <ac:spMk id="2" creationId="{F5D03740-C133-4716-8B73-4C676426FBCA}"/>
          </ac:spMkLst>
        </pc:spChg>
        <pc:spChg chg="mod">
          <ac:chgData name="Tuy, Pétala" userId="7720f7f0-6308-4007-9f4b-90016dcab01d" providerId="ADAL" clId="{85A728C8-9BDF-47D8-9C66-7398DDF981DB}" dt="2020-07-31T19:10:07.014" v="4921" actId="20577"/>
          <ac:spMkLst>
            <pc:docMk/>
            <pc:sldMk cId="3471284309" sldId="294"/>
            <ac:spMk id="3" creationId="{F0B10583-C9EA-41D9-84B2-CFEE7F80E164}"/>
          </ac:spMkLst>
        </pc:spChg>
      </pc:sldChg>
      <pc:sldChg chg="modSp add">
        <pc:chgData name="Tuy, Pétala" userId="7720f7f0-6308-4007-9f4b-90016dcab01d" providerId="ADAL" clId="{85A728C8-9BDF-47D8-9C66-7398DDF981DB}" dt="2020-07-31T20:23:42.492" v="4999" actId="27636"/>
        <pc:sldMkLst>
          <pc:docMk/>
          <pc:sldMk cId="2278439169" sldId="295"/>
        </pc:sldMkLst>
        <pc:spChg chg="mod">
          <ac:chgData name="Tuy, Pétala" userId="7720f7f0-6308-4007-9f4b-90016dcab01d" providerId="ADAL" clId="{85A728C8-9BDF-47D8-9C66-7398DDF981DB}" dt="2020-07-31T19:12:22.782" v="4923"/>
          <ac:spMkLst>
            <pc:docMk/>
            <pc:sldMk cId="2278439169" sldId="295"/>
            <ac:spMk id="2" creationId="{E5025186-42D0-44DF-B902-CA9FFF6CA33B}"/>
          </ac:spMkLst>
        </pc:spChg>
        <pc:spChg chg="mod">
          <ac:chgData name="Tuy, Pétala" userId="7720f7f0-6308-4007-9f4b-90016dcab01d" providerId="ADAL" clId="{85A728C8-9BDF-47D8-9C66-7398DDF981DB}" dt="2020-07-31T20:23:42.492" v="4999" actId="27636"/>
          <ac:spMkLst>
            <pc:docMk/>
            <pc:sldMk cId="2278439169" sldId="295"/>
            <ac:spMk id="3" creationId="{5B9C2C26-3ED1-483F-8605-87CDF21B6036}"/>
          </ac:spMkLst>
        </pc:spChg>
      </pc:sldChg>
      <pc:sldChg chg="addSp modSp add">
        <pc:chgData name="Tuy, Pétala" userId="7720f7f0-6308-4007-9f4b-90016dcab01d" providerId="ADAL" clId="{85A728C8-9BDF-47D8-9C66-7398DDF981DB}" dt="2020-07-31T20:49:31.916" v="5153" actId="20577"/>
        <pc:sldMkLst>
          <pc:docMk/>
          <pc:sldMk cId="3348790233" sldId="296"/>
        </pc:sldMkLst>
        <pc:spChg chg="mod">
          <ac:chgData name="Tuy, Pétala" userId="7720f7f0-6308-4007-9f4b-90016dcab01d" providerId="ADAL" clId="{85A728C8-9BDF-47D8-9C66-7398DDF981DB}" dt="2020-07-31T20:24:07.068" v="5007"/>
          <ac:spMkLst>
            <pc:docMk/>
            <pc:sldMk cId="3348790233" sldId="296"/>
            <ac:spMk id="2" creationId="{6A6415F9-9189-47F9-A01E-3F3BE4091F65}"/>
          </ac:spMkLst>
        </pc:spChg>
        <pc:spChg chg="mod">
          <ac:chgData name="Tuy, Pétala" userId="7720f7f0-6308-4007-9f4b-90016dcab01d" providerId="ADAL" clId="{85A728C8-9BDF-47D8-9C66-7398DDF981DB}" dt="2020-07-31T20:49:31.916" v="5153" actId="20577"/>
          <ac:spMkLst>
            <pc:docMk/>
            <pc:sldMk cId="3348790233" sldId="296"/>
            <ac:spMk id="3" creationId="{A60EBFC9-3D2B-49B3-8728-D9732F1D772F}"/>
          </ac:spMkLst>
        </pc:spChg>
        <pc:picChg chg="add mod">
          <ac:chgData name="Tuy, Pétala" userId="7720f7f0-6308-4007-9f4b-90016dcab01d" providerId="ADAL" clId="{85A728C8-9BDF-47D8-9C66-7398DDF981DB}" dt="2020-07-31T20:28:52.289" v="5075" actId="14100"/>
          <ac:picMkLst>
            <pc:docMk/>
            <pc:sldMk cId="3348790233" sldId="296"/>
            <ac:picMk id="4" creationId="{693E0D8B-8D4D-44D8-A918-8C08ADC6251C}"/>
          </ac:picMkLst>
        </pc:picChg>
        <pc:picChg chg="add mod">
          <ac:chgData name="Tuy, Pétala" userId="7720f7f0-6308-4007-9f4b-90016dcab01d" providerId="ADAL" clId="{85A728C8-9BDF-47D8-9C66-7398DDF981DB}" dt="2020-07-31T20:31:45.663" v="5084" actId="1076"/>
          <ac:picMkLst>
            <pc:docMk/>
            <pc:sldMk cId="3348790233" sldId="296"/>
            <ac:picMk id="5" creationId="{66D6B3B3-E018-44E2-B1A3-F40CC769B923}"/>
          </ac:picMkLst>
        </pc:picChg>
        <pc:picChg chg="add mod">
          <ac:chgData name="Tuy, Pétala" userId="7720f7f0-6308-4007-9f4b-90016dcab01d" providerId="ADAL" clId="{85A728C8-9BDF-47D8-9C66-7398DDF981DB}" dt="2020-07-31T20:31:56.039" v="5089" actId="1076"/>
          <ac:picMkLst>
            <pc:docMk/>
            <pc:sldMk cId="3348790233" sldId="296"/>
            <ac:picMk id="6" creationId="{0BCBFEB1-0776-4BD8-9BB7-8759871342E3}"/>
          </ac:picMkLst>
        </pc:picChg>
        <pc:picChg chg="add mod">
          <ac:chgData name="Tuy, Pétala" userId="7720f7f0-6308-4007-9f4b-90016dcab01d" providerId="ADAL" clId="{85A728C8-9BDF-47D8-9C66-7398DDF981DB}" dt="2020-07-31T20:34:11.862" v="5093" actId="1076"/>
          <ac:picMkLst>
            <pc:docMk/>
            <pc:sldMk cId="3348790233" sldId="296"/>
            <ac:picMk id="7" creationId="{128656CC-0FE3-46E3-AE31-0BCFC9CE0EEF}"/>
          </ac:picMkLst>
        </pc:picChg>
      </pc:sldChg>
      <pc:sldChg chg="addSp modSp add">
        <pc:chgData name="Tuy, Pétala" userId="7720f7f0-6308-4007-9f4b-90016dcab01d" providerId="ADAL" clId="{85A728C8-9BDF-47D8-9C66-7398DDF981DB}" dt="2020-07-31T20:52:08.079" v="5210" actId="1076"/>
        <pc:sldMkLst>
          <pc:docMk/>
          <pc:sldMk cId="889919137" sldId="297"/>
        </pc:sldMkLst>
        <pc:spChg chg="mod">
          <ac:chgData name="Tuy, Pétala" userId="7720f7f0-6308-4007-9f4b-90016dcab01d" providerId="ADAL" clId="{85A728C8-9BDF-47D8-9C66-7398DDF981DB}" dt="2020-07-31T20:42:53.279" v="5096"/>
          <ac:spMkLst>
            <pc:docMk/>
            <pc:sldMk cId="889919137" sldId="297"/>
            <ac:spMk id="2" creationId="{50431F09-515C-43FE-936D-A78866C9CA7E}"/>
          </ac:spMkLst>
        </pc:spChg>
        <pc:spChg chg="mod">
          <ac:chgData name="Tuy, Pétala" userId="7720f7f0-6308-4007-9f4b-90016dcab01d" providerId="ADAL" clId="{85A728C8-9BDF-47D8-9C66-7398DDF981DB}" dt="2020-07-31T20:52:03.027" v="5209" actId="20577"/>
          <ac:spMkLst>
            <pc:docMk/>
            <pc:sldMk cId="889919137" sldId="297"/>
            <ac:spMk id="3" creationId="{16E9805A-4F01-4705-8FCD-4A9EEB636FF5}"/>
          </ac:spMkLst>
        </pc:spChg>
        <pc:picChg chg="add mod">
          <ac:chgData name="Tuy, Pétala" userId="7720f7f0-6308-4007-9f4b-90016dcab01d" providerId="ADAL" clId="{85A728C8-9BDF-47D8-9C66-7398DDF981DB}" dt="2020-07-31T20:52:08.079" v="5210" actId="1076"/>
          <ac:picMkLst>
            <pc:docMk/>
            <pc:sldMk cId="889919137" sldId="297"/>
            <ac:picMk id="4" creationId="{9A1B9DD0-04E3-40AD-BA1D-45D95357EF1F}"/>
          </ac:picMkLst>
        </pc:picChg>
      </pc:sldChg>
      <pc:sldChg chg="addSp modSp add">
        <pc:chgData name="Tuy, Pétala" userId="7720f7f0-6308-4007-9f4b-90016dcab01d" providerId="ADAL" clId="{85A728C8-9BDF-47D8-9C66-7398DDF981DB}" dt="2020-07-31T20:57:09.256" v="5253" actId="1076"/>
        <pc:sldMkLst>
          <pc:docMk/>
          <pc:sldMk cId="413466365" sldId="298"/>
        </pc:sldMkLst>
        <pc:spChg chg="mod">
          <ac:chgData name="Tuy, Pétala" userId="7720f7f0-6308-4007-9f4b-90016dcab01d" providerId="ADAL" clId="{85A728C8-9BDF-47D8-9C66-7398DDF981DB}" dt="2020-07-31T20:53:20.583" v="5213"/>
          <ac:spMkLst>
            <pc:docMk/>
            <pc:sldMk cId="413466365" sldId="298"/>
            <ac:spMk id="2" creationId="{A46D0A4C-1C8D-46CE-A0C1-4C1C7BDF9AD8}"/>
          </ac:spMkLst>
        </pc:spChg>
        <pc:spChg chg="mod">
          <ac:chgData name="Tuy, Pétala" userId="7720f7f0-6308-4007-9f4b-90016dcab01d" providerId="ADAL" clId="{85A728C8-9BDF-47D8-9C66-7398DDF981DB}" dt="2020-07-31T20:56:20.617" v="5248" actId="27636"/>
          <ac:spMkLst>
            <pc:docMk/>
            <pc:sldMk cId="413466365" sldId="298"/>
            <ac:spMk id="3" creationId="{AAA12D00-D8C2-4E94-B29E-BA79DC4DB3EE}"/>
          </ac:spMkLst>
        </pc:spChg>
        <pc:picChg chg="add mod">
          <ac:chgData name="Tuy, Pétala" userId="7720f7f0-6308-4007-9f4b-90016dcab01d" providerId="ADAL" clId="{85A728C8-9BDF-47D8-9C66-7398DDF981DB}" dt="2020-07-31T20:56:08.272" v="5240" actId="1076"/>
          <ac:picMkLst>
            <pc:docMk/>
            <pc:sldMk cId="413466365" sldId="298"/>
            <ac:picMk id="4" creationId="{81454869-DD96-4845-9A52-A59761439F93}"/>
          </ac:picMkLst>
        </pc:picChg>
        <pc:picChg chg="add mod">
          <ac:chgData name="Tuy, Pétala" userId="7720f7f0-6308-4007-9f4b-90016dcab01d" providerId="ADAL" clId="{85A728C8-9BDF-47D8-9C66-7398DDF981DB}" dt="2020-07-31T20:56:29" v="5249" actId="1076"/>
          <ac:picMkLst>
            <pc:docMk/>
            <pc:sldMk cId="413466365" sldId="298"/>
            <ac:picMk id="5" creationId="{7972B4F2-4D03-4943-A81B-7B9E0FC0A4AF}"/>
          </ac:picMkLst>
        </pc:picChg>
        <pc:picChg chg="add mod">
          <ac:chgData name="Tuy, Pétala" userId="7720f7f0-6308-4007-9f4b-90016dcab01d" providerId="ADAL" clId="{85A728C8-9BDF-47D8-9C66-7398DDF981DB}" dt="2020-07-31T20:57:09.256" v="5253" actId="1076"/>
          <ac:picMkLst>
            <pc:docMk/>
            <pc:sldMk cId="413466365" sldId="298"/>
            <ac:picMk id="6" creationId="{77349D3C-0EDE-4EE3-B9F4-B40D28CADEA8}"/>
          </ac:picMkLst>
        </pc:picChg>
      </pc:sldChg>
      <pc:sldChg chg="addSp modSp add">
        <pc:chgData name="Tuy, Pétala" userId="7720f7f0-6308-4007-9f4b-90016dcab01d" providerId="ADAL" clId="{85A728C8-9BDF-47D8-9C66-7398DDF981DB}" dt="2020-07-31T21:00:50.061" v="5269"/>
        <pc:sldMkLst>
          <pc:docMk/>
          <pc:sldMk cId="3555026137" sldId="299"/>
        </pc:sldMkLst>
        <pc:spChg chg="mod">
          <ac:chgData name="Tuy, Pétala" userId="7720f7f0-6308-4007-9f4b-90016dcab01d" providerId="ADAL" clId="{85A728C8-9BDF-47D8-9C66-7398DDF981DB}" dt="2020-07-31T21:00:50.061" v="5269"/>
          <ac:spMkLst>
            <pc:docMk/>
            <pc:sldMk cId="3555026137" sldId="299"/>
            <ac:spMk id="2" creationId="{4F0DC266-DB3B-4CAA-B654-14CB9253C731}"/>
          </ac:spMkLst>
        </pc:spChg>
        <pc:spChg chg="mod">
          <ac:chgData name="Tuy, Pétala" userId="7720f7f0-6308-4007-9f4b-90016dcab01d" providerId="ADAL" clId="{85A728C8-9BDF-47D8-9C66-7398DDF981DB}" dt="2020-07-31T21:00:37.560" v="5264" actId="20577"/>
          <ac:spMkLst>
            <pc:docMk/>
            <pc:sldMk cId="3555026137" sldId="299"/>
            <ac:spMk id="3" creationId="{9ADC4EC2-902C-4E01-971E-785A3A34BEC6}"/>
          </ac:spMkLst>
        </pc:spChg>
        <pc:picChg chg="add mod">
          <ac:chgData name="Tuy, Pétala" userId="7720f7f0-6308-4007-9f4b-90016dcab01d" providerId="ADAL" clId="{85A728C8-9BDF-47D8-9C66-7398DDF981DB}" dt="2020-07-31T21:00:45.240" v="5268" actId="1076"/>
          <ac:picMkLst>
            <pc:docMk/>
            <pc:sldMk cId="3555026137" sldId="299"/>
            <ac:picMk id="4" creationId="{621DD324-9C54-4895-86A2-C2CDAAA29F7E}"/>
          </ac:picMkLst>
        </pc:picChg>
      </pc:sldChg>
      <pc:sldChg chg="addSp modSp add">
        <pc:chgData name="Tuy, Pétala" userId="7720f7f0-6308-4007-9f4b-90016dcab01d" providerId="ADAL" clId="{85A728C8-9BDF-47D8-9C66-7398DDF981DB}" dt="2020-07-31T21:16:57.234" v="5447" actId="20577"/>
        <pc:sldMkLst>
          <pc:docMk/>
          <pc:sldMk cId="3062195912" sldId="300"/>
        </pc:sldMkLst>
        <pc:spChg chg="mod">
          <ac:chgData name="Tuy, Pétala" userId="7720f7f0-6308-4007-9f4b-90016dcab01d" providerId="ADAL" clId="{85A728C8-9BDF-47D8-9C66-7398DDF981DB}" dt="2020-07-31T21:03:54.272" v="5289" actId="20577"/>
          <ac:spMkLst>
            <pc:docMk/>
            <pc:sldMk cId="3062195912" sldId="300"/>
            <ac:spMk id="2" creationId="{9486E255-68C0-4C8D-AC7D-746F096F9BC3}"/>
          </ac:spMkLst>
        </pc:spChg>
        <pc:spChg chg="mod">
          <ac:chgData name="Tuy, Pétala" userId="7720f7f0-6308-4007-9f4b-90016dcab01d" providerId="ADAL" clId="{85A728C8-9BDF-47D8-9C66-7398DDF981DB}" dt="2020-07-31T21:16:57.234" v="5447" actId="20577"/>
          <ac:spMkLst>
            <pc:docMk/>
            <pc:sldMk cId="3062195912" sldId="300"/>
            <ac:spMk id="3" creationId="{E9ED9710-9079-4F84-A08B-D0676B5A509E}"/>
          </ac:spMkLst>
        </pc:spChg>
        <pc:picChg chg="add mod">
          <ac:chgData name="Tuy, Pétala" userId="7720f7f0-6308-4007-9f4b-90016dcab01d" providerId="ADAL" clId="{85A728C8-9BDF-47D8-9C66-7398DDF981DB}" dt="2020-07-31T21:05:31.070" v="5332" actId="1076"/>
          <ac:picMkLst>
            <pc:docMk/>
            <pc:sldMk cId="3062195912" sldId="300"/>
            <ac:picMk id="4" creationId="{C5D2A5E5-627B-4C80-A1E9-B2622BF1E55B}"/>
          </ac:picMkLst>
        </pc:picChg>
        <pc:picChg chg="add mod">
          <ac:chgData name="Tuy, Pétala" userId="7720f7f0-6308-4007-9f4b-90016dcab01d" providerId="ADAL" clId="{85A728C8-9BDF-47D8-9C66-7398DDF981DB}" dt="2020-07-31T21:06:39.775" v="5337" actId="14100"/>
          <ac:picMkLst>
            <pc:docMk/>
            <pc:sldMk cId="3062195912" sldId="300"/>
            <ac:picMk id="5" creationId="{57C9178E-0263-49C5-8574-8C43EACA4A4C}"/>
          </ac:picMkLst>
        </pc:picChg>
      </pc:sldChg>
      <pc:sldChg chg="addSp modSp add">
        <pc:chgData name="Tuy, Pétala" userId="7720f7f0-6308-4007-9f4b-90016dcab01d" providerId="ADAL" clId="{85A728C8-9BDF-47D8-9C66-7398DDF981DB}" dt="2020-07-31T21:09:49.159" v="5381" actId="1076"/>
        <pc:sldMkLst>
          <pc:docMk/>
          <pc:sldMk cId="93039063" sldId="301"/>
        </pc:sldMkLst>
        <pc:spChg chg="mod">
          <ac:chgData name="Tuy, Pétala" userId="7720f7f0-6308-4007-9f4b-90016dcab01d" providerId="ADAL" clId="{85A728C8-9BDF-47D8-9C66-7398DDF981DB}" dt="2020-07-31T21:07:10.727" v="5340"/>
          <ac:spMkLst>
            <pc:docMk/>
            <pc:sldMk cId="93039063" sldId="301"/>
            <ac:spMk id="2" creationId="{F1D343ED-5FD1-484B-8D32-0482B342E482}"/>
          </ac:spMkLst>
        </pc:spChg>
        <pc:spChg chg="mod">
          <ac:chgData name="Tuy, Pétala" userId="7720f7f0-6308-4007-9f4b-90016dcab01d" providerId="ADAL" clId="{85A728C8-9BDF-47D8-9C66-7398DDF981DB}" dt="2020-07-31T21:09:27.421" v="5374" actId="20577"/>
          <ac:spMkLst>
            <pc:docMk/>
            <pc:sldMk cId="93039063" sldId="301"/>
            <ac:spMk id="3" creationId="{9D99ABED-D5C9-4800-9F57-C58857A644FB}"/>
          </ac:spMkLst>
        </pc:spChg>
        <pc:picChg chg="add mod">
          <ac:chgData name="Tuy, Pétala" userId="7720f7f0-6308-4007-9f4b-90016dcab01d" providerId="ADAL" clId="{85A728C8-9BDF-47D8-9C66-7398DDF981DB}" dt="2020-07-31T21:09:25.688" v="5373" actId="1076"/>
          <ac:picMkLst>
            <pc:docMk/>
            <pc:sldMk cId="93039063" sldId="301"/>
            <ac:picMk id="4" creationId="{C34E5E66-7C30-4ADE-9DFC-5C8C42D346F9}"/>
          </ac:picMkLst>
        </pc:picChg>
        <pc:picChg chg="add mod">
          <ac:chgData name="Tuy, Pétala" userId="7720f7f0-6308-4007-9f4b-90016dcab01d" providerId="ADAL" clId="{85A728C8-9BDF-47D8-9C66-7398DDF981DB}" dt="2020-07-31T21:09:49.159" v="5381" actId="1076"/>
          <ac:picMkLst>
            <pc:docMk/>
            <pc:sldMk cId="93039063" sldId="301"/>
            <ac:picMk id="5" creationId="{574EB0A9-C291-4A2E-9BF6-71DE83A9E8F1}"/>
          </ac:picMkLst>
        </pc:picChg>
      </pc:sldChg>
      <pc:sldChg chg="addSp modSp add ord">
        <pc:chgData name="Tuy, Pétala" userId="7720f7f0-6308-4007-9f4b-90016dcab01d" providerId="ADAL" clId="{85A728C8-9BDF-47D8-9C66-7398DDF981DB}" dt="2020-07-31T21:19:12.841" v="5466"/>
        <pc:sldMkLst>
          <pc:docMk/>
          <pc:sldMk cId="1427892993" sldId="302"/>
        </pc:sldMkLst>
        <pc:spChg chg="mod">
          <ac:chgData name="Tuy, Pétala" userId="7720f7f0-6308-4007-9f4b-90016dcab01d" providerId="ADAL" clId="{85A728C8-9BDF-47D8-9C66-7398DDF981DB}" dt="2020-07-31T21:11:50.243" v="5386"/>
          <ac:spMkLst>
            <pc:docMk/>
            <pc:sldMk cId="1427892993" sldId="302"/>
            <ac:spMk id="2" creationId="{F3C6E951-19B0-460D-933A-9127DF887592}"/>
          </ac:spMkLst>
        </pc:spChg>
        <pc:spChg chg="mod">
          <ac:chgData name="Tuy, Pétala" userId="7720f7f0-6308-4007-9f4b-90016dcab01d" providerId="ADAL" clId="{85A728C8-9BDF-47D8-9C66-7398DDF981DB}" dt="2020-07-31T21:13:39.725" v="5443" actId="20577"/>
          <ac:spMkLst>
            <pc:docMk/>
            <pc:sldMk cId="1427892993" sldId="302"/>
            <ac:spMk id="3" creationId="{B845BA32-ED98-4BCE-8F9C-0EC396480F03}"/>
          </ac:spMkLst>
        </pc:spChg>
        <pc:picChg chg="add mod">
          <ac:chgData name="Tuy, Pétala" userId="7720f7f0-6308-4007-9f4b-90016dcab01d" providerId="ADAL" clId="{85A728C8-9BDF-47D8-9C66-7398DDF981DB}" dt="2020-07-31T21:13:44.660" v="5444" actId="1076"/>
          <ac:picMkLst>
            <pc:docMk/>
            <pc:sldMk cId="1427892993" sldId="302"/>
            <ac:picMk id="4" creationId="{CD15EB9E-0BFE-4A18-85CB-C0654BB4492E}"/>
          </ac:picMkLst>
        </pc:picChg>
        <pc:picChg chg="add mod">
          <ac:chgData name="Tuy, Pétala" userId="7720f7f0-6308-4007-9f4b-90016dcab01d" providerId="ADAL" clId="{85A728C8-9BDF-47D8-9C66-7398DDF981DB}" dt="2020-07-31T21:13:28.708" v="5416" actId="1076"/>
          <ac:picMkLst>
            <pc:docMk/>
            <pc:sldMk cId="1427892993" sldId="302"/>
            <ac:picMk id="5" creationId="{BD7D55A9-3FC4-4ADC-95BC-14B0B0869A8D}"/>
          </ac:picMkLst>
        </pc:picChg>
      </pc:sldChg>
      <pc:sldChg chg="modSp add">
        <pc:chgData name="Tuy, Pétala" userId="7720f7f0-6308-4007-9f4b-90016dcab01d" providerId="ADAL" clId="{85A728C8-9BDF-47D8-9C66-7398DDF981DB}" dt="2020-07-31T21:17:46.120" v="5458"/>
        <pc:sldMkLst>
          <pc:docMk/>
          <pc:sldMk cId="4184016589" sldId="303"/>
        </pc:sldMkLst>
        <pc:spChg chg="mod">
          <ac:chgData name="Tuy, Pétala" userId="7720f7f0-6308-4007-9f4b-90016dcab01d" providerId="ADAL" clId="{85A728C8-9BDF-47D8-9C66-7398DDF981DB}" dt="2020-07-31T21:17:46.120" v="5458"/>
          <ac:spMkLst>
            <pc:docMk/>
            <pc:sldMk cId="4184016589" sldId="303"/>
            <ac:spMk id="2" creationId="{91106B7A-E635-4EFA-A6EC-521E430FEB8B}"/>
          </ac:spMkLst>
        </pc:spChg>
        <pc:spChg chg="mod">
          <ac:chgData name="Tuy, Pétala" userId="7720f7f0-6308-4007-9f4b-90016dcab01d" providerId="ADAL" clId="{85A728C8-9BDF-47D8-9C66-7398DDF981DB}" dt="2020-07-31T21:17:38.822" v="5457" actId="20577"/>
          <ac:spMkLst>
            <pc:docMk/>
            <pc:sldMk cId="4184016589" sldId="303"/>
            <ac:spMk id="3" creationId="{84156E85-2F77-405E-8523-AC64CDFBD340}"/>
          </ac:spMkLst>
        </pc:spChg>
      </pc:sldChg>
      <pc:sldChg chg="addSp delSp modSp add ord">
        <pc:chgData name="Tuy, Pétala" userId="7720f7f0-6308-4007-9f4b-90016dcab01d" providerId="ADAL" clId="{85A728C8-9BDF-47D8-9C66-7398DDF981DB}" dt="2020-07-31T21:19:01.044" v="5465"/>
        <pc:sldMkLst>
          <pc:docMk/>
          <pc:sldMk cId="1478154070" sldId="304"/>
        </pc:sldMkLst>
        <pc:spChg chg="mod">
          <ac:chgData name="Tuy, Pétala" userId="7720f7f0-6308-4007-9f4b-90016dcab01d" providerId="ADAL" clId="{85A728C8-9BDF-47D8-9C66-7398DDF981DB}" dt="2020-07-31T21:18:51.001" v="5464"/>
          <ac:spMkLst>
            <pc:docMk/>
            <pc:sldMk cId="1478154070" sldId="304"/>
            <ac:spMk id="2" creationId="{822202CD-F8FE-47E2-B060-384B72B9DE73}"/>
          </ac:spMkLst>
        </pc:spChg>
        <pc:spChg chg="del">
          <ac:chgData name="Tuy, Pétala" userId="7720f7f0-6308-4007-9f4b-90016dcab01d" providerId="ADAL" clId="{85A728C8-9BDF-47D8-9C66-7398DDF981DB}" dt="2020-07-31T21:18:39.446" v="5460"/>
          <ac:spMkLst>
            <pc:docMk/>
            <pc:sldMk cId="1478154070" sldId="304"/>
            <ac:spMk id="3" creationId="{CFC252B5-5C0A-49DD-A145-0FAAA794D133}"/>
          </ac:spMkLst>
        </pc:spChg>
        <pc:picChg chg="add mod">
          <ac:chgData name="Tuy, Pétala" userId="7720f7f0-6308-4007-9f4b-90016dcab01d" providerId="ADAL" clId="{85A728C8-9BDF-47D8-9C66-7398DDF981DB}" dt="2020-07-31T21:18:45.152" v="5463" actId="1076"/>
          <ac:picMkLst>
            <pc:docMk/>
            <pc:sldMk cId="1478154070" sldId="304"/>
            <ac:picMk id="4" creationId="{A3D8F141-966F-46B7-9BB9-76A6C81EFE7A}"/>
          </ac:picMkLst>
        </pc:picChg>
      </pc:sldChg>
    </pc:docChg>
  </pc:docChgLst>
  <pc:docChgLst>
    <pc:chgData name="Tuy, Pétala" userId="7720f7f0-6308-4007-9f4b-90016dcab01d" providerId="ADAL" clId="{ADEDD676-7D87-472B-B6C0-66806F761465}"/>
    <pc:docChg chg="undo custSel addSld delSld modSld sldOrd">
      <pc:chgData name="Tuy, Pétala" userId="7720f7f0-6308-4007-9f4b-90016dcab01d" providerId="ADAL" clId="{ADEDD676-7D87-472B-B6C0-66806F761465}" dt="2020-07-23T03:08:22.584" v="1555" actId="2696"/>
      <pc:docMkLst>
        <pc:docMk/>
      </pc:docMkLst>
      <pc:sldChg chg="modSp">
        <pc:chgData name="Tuy, Pétala" userId="7720f7f0-6308-4007-9f4b-90016dcab01d" providerId="ADAL" clId="{ADEDD676-7D87-472B-B6C0-66806F761465}" dt="2020-07-23T01:51:15.515" v="897" actId="20577"/>
        <pc:sldMkLst>
          <pc:docMk/>
          <pc:sldMk cId="1933468786" sldId="267"/>
        </pc:sldMkLst>
        <pc:spChg chg="mod">
          <ac:chgData name="Tuy, Pétala" userId="7720f7f0-6308-4007-9f4b-90016dcab01d" providerId="ADAL" clId="{ADEDD676-7D87-472B-B6C0-66806F761465}" dt="2020-07-23T01:51:15.515" v="897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ADEDD676-7D87-472B-B6C0-66806F761465}" dt="2020-07-23T03:08:22.584" v="1555" actId="2696"/>
        <pc:sldMkLst>
          <pc:docMk/>
          <pc:sldMk cId="337077447" sldId="274"/>
        </pc:sldMkLst>
      </pc:sldChg>
      <pc:sldChg chg="ord">
        <pc:chgData name="Tuy, Pétala" userId="7720f7f0-6308-4007-9f4b-90016dcab01d" providerId="ADAL" clId="{ADEDD676-7D87-472B-B6C0-66806F761465}" dt="2020-07-23T02:38:21.206" v="1090"/>
        <pc:sldMkLst>
          <pc:docMk/>
          <pc:sldMk cId="4277248692" sldId="283"/>
        </pc:sldMkLst>
      </pc:sldChg>
      <pc:sldChg chg="addSp modSp ord">
        <pc:chgData name="Tuy, Pétala" userId="7720f7f0-6308-4007-9f4b-90016dcab01d" providerId="ADAL" clId="{ADEDD676-7D87-472B-B6C0-66806F761465}" dt="2020-07-23T03:06:15.678" v="1548" actId="1036"/>
        <pc:sldMkLst>
          <pc:docMk/>
          <pc:sldMk cId="2534252798" sldId="284"/>
        </pc:sldMkLst>
        <pc:spChg chg="mod">
          <ac:chgData name="Tuy, Pétala" userId="7720f7f0-6308-4007-9f4b-90016dcab01d" providerId="ADAL" clId="{ADEDD676-7D87-472B-B6C0-66806F761465}" dt="2020-07-23T03:06:15.678" v="1548" actId="1036"/>
          <ac:spMkLst>
            <pc:docMk/>
            <pc:sldMk cId="2534252798" sldId="284"/>
            <ac:spMk id="2" creationId="{2EA1E3B5-50C5-4512-AAE0-C16CE33B5A66}"/>
          </ac:spMkLst>
        </pc:spChg>
        <pc:spChg chg="add mod">
          <ac:chgData name="Tuy, Pétala" userId="7720f7f0-6308-4007-9f4b-90016dcab01d" providerId="ADAL" clId="{ADEDD676-7D87-472B-B6C0-66806F761465}" dt="2020-07-23T03:06:02.822" v="1547" actId="1076"/>
          <ac:spMkLst>
            <pc:docMk/>
            <pc:sldMk cId="2534252798" sldId="284"/>
            <ac:spMk id="5" creationId="{4B19EC2D-9155-4743-9332-123655C1DD9E}"/>
          </ac:spMkLst>
        </pc:spChg>
        <pc:picChg chg="mod">
          <ac:chgData name="Tuy, Pétala" userId="7720f7f0-6308-4007-9f4b-90016dcab01d" providerId="ADAL" clId="{ADEDD676-7D87-472B-B6C0-66806F761465}" dt="2020-07-23T03:04:52.830" v="1489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modSp">
        <pc:chgData name="Tuy, Pétala" userId="7720f7f0-6308-4007-9f4b-90016dcab01d" providerId="ADAL" clId="{ADEDD676-7D87-472B-B6C0-66806F761465}" dt="2020-07-23T03:07:31.974" v="1549" actId="20577"/>
        <pc:sldMkLst>
          <pc:docMk/>
          <pc:sldMk cId="2424361278" sldId="286"/>
        </pc:sldMkLst>
        <pc:spChg chg="mod">
          <ac:chgData name="Tuy, Pétala" userId="7720f7f0-6308-4007-9f4b-90016dcab01d" providerId="ADAL" clId="{ADEDD676-7D87-472B-B6C0-66806F761465}" dt="2020-07-23T03:07:31.974" v="1549" actId="20577"/>
          <ac:spMkLst>
            <pc:docMk/>
            <pc:sldMk cId="2424361278" sldId="286"/>
            <ac:spMk id="2" creationId="{C76616C6-1DE7-4182-A19C-70FD6453871A}"/>
          </ac:spMkLst>
        </pc:spChg>
      </pc:sldChg>
      <pc:sldChg chg="modSp">
        <pc:chgData name="Tuy, Pétala" userId="7720f7f0-6308-4007-9f4b-90016dcab01d" providerId="ADAL" clId="{ADEDD676-7D87-472B-B6C0-66806F761465}" dt="2020-07-23T03:07:34.273" v="1550" actId="20577"/>
        <pc:sldMkLst>
          <pc:docMk/>
          <pc:sldMk cId="1368534783" sldId="287"/>
        </pc:sldMkLst>
        <pc:spChg chg="mod">
          <ac:chgData name="Tuy, Pétala" userId="7720f7f0-6308-4007-9f4b-90016dcab01d" providerId="ADAL" clId="{ADEDD676-7D87-472B-B6C0-66806F761465}" dt="2020-07-23T03:07:34.273" v="1550" actId="20577"/>
          <ac:spMkLst>
            <pc:docMk/>
            <pc:sldMk cId="1368534783" sldId="287"/>
            <ac:spMk id="2" creationId="{302EB057-DDB3-4337-A770-355ED0647275}"/>
          </ac:spMkLst>
        </pc:spChg>
      </pc:sldChg>
      <pc:sldChg chg="modSp">
        <pc:chgData name="Tuy, Pétala" userId="7720f7f0-6308-4007-9f4b-90016dcab01d" providerId="ADAL" clId="{ADEDD676-7D87-472B-B6C0-66806F761465}" dt="2020-07-23T01:20:45.722" v="472" actId="20577"/>
        <pc:sldMkLst>
          <pc:docMk/>
          <pc:sldMk cId="3238807453" sldId="288"/>
        </pc:sldMkLst>
        <pc:spChg chg="mod">
          <ac:chgData name="Tuy, Pétala" userId="7720f7f0-6308-4007-9f4b-90016dcab01d" providerId="ADAL" clId="{ADEDD676-7D87-472B-B6C0-66806F761465}" dt="2020-07-23T01:19:29.148" v="460" actId="20577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ADEDD676-7D87-472B-B6C0-66806F761465}" dt="2020-07-23T01:20:45.722" v="472" actId="20577"/>
          <ac:spMkLst>
            <pc:docMk/>
            <pc:sldMk cId="3238807453" sldId="288"/>
            <ac:spMk id="3" creationId="{12100607-B738-42A7-9FB3-20477E71B852}"/>
          </ac:spMkLst>
        </pc:spChg>
      </pc:sldChg>
      <pc:sldChg chg="modSp">
        <pc:chgData name="Tuy, Pétala" userId="7720f7f0-6308-4007-9f4b-90016dcab01d" providerId="ADAL" clId="{ADEDD676-7D87-472B-B6C0-66806F761465}" dt="2020-07-23T01:53:00.523" v="912" actId="20577"/>
        <pc:sldMkLst>
          <pc:docMk/>
          <pc:sldMk cId="2340919625" sldId="289"/>
        </pc:sldMkLst>
        <pc:spChg chg="mod">
          <ac:chgData name="Tuy, Pétala" userId="7720f7f0-6308-4007-9f4b-90016dcab01d" providerId="ADAL" clId="{ADEDD676-7D87-472B-B6C0-66806F761465}" dt="2020-07-23T01:53:00.523" v="912" actId="20577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ADEDD676-7D87-472B-B6C0-66806F761465}" dt="2020-07-23T01:33:10.100" v="774" actId="122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">
        <pc:chgData name="Tuy, Pétala" userId="7720f7f0-6308-4007-9f4b-90016dcab01d" providerId="ADAL" clId="{ADEDD676-7D87-472B-B6C0-66806F761465}" dt="2020-07-23T03:07:36.137" v="1551" actId="20577"/>
        <pc:sldMkLst>
          <pc:docMk/>
          <pc:sldMk cId="3467804540" sldId="290"/>
        </pc:sldMkLst>
        <pc:spChg chg="mod">
          <ac:chgData name="Tuy, Pétala" userId="7720f7f0-6308-4007-9f4b-90016dcab01d" providerId="ADAL" clId="{ADEDD676-7D87-472B-B6C0-66806F761465}" dt="2020-07-23T03:07:36.137" v="1551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ADEDD676-7D87-472B-B6C0-66806F761465}" dt="2020-07-23T02:27:20.206" v="1019" actId="27636"/>
          <ac:spMkLst>
            <pc:docMk/>
            <pc:sldMk cId="3467804540" sldId="290"/>
            <ac:spMk id="3" creationId="{5A9BD2FC-255C-4A60-817D-AC21617ED3AB}"/>
          </ac:spMkLst>
        </pc:spChg>
        <pc:spChg chg="add del mod">
          <ac:chgData name="Tuy, Pétala" userId="7720f7f0-6308-4007-9f4b-90016dcab01d" providerId="ADAL" clId="{ADEDD676-7D87-472B-B6C0-66806F761465}" dt="2020-07-22T02:58:34.039" v="99"/>
          <ac:spMkLst>
            <pc:docMk/>
            <pc:sldMk cId="3467804540" sldId="290"/>
            <ac:spMk id="4" creationId="{FDF79888-0738-48FA-9E11-60B36C216F66}"/>
          </ac:spMkLst>
        </pc:spChg>
      </pc:sldChg>
      <pc:sldChg chg="modSp">
        <pc:chgData name="Tuy, Pétala" userId="7720f7f0-6308-4007-9f4b-90016dcab01d" providerId="ADAL" clId="{ADEDD676-7D87-472B-B6C0-66806F761465}" dt="2020-07-23T03:07:38.849" v="1552" actId="20577"/>
        <pc:sldMkLst>
          <pc:docMk/>
          <pc:sldMk cId="3450594573" sldId="291"/>
        </pc:sldMkLst>
        <pc:spChg chg="mod">
          <ac:chgData name="Tuy, Pétala" userId="7720f7f0-6308-4007-9f4b-90016dcab01d" providerId="ADAL" clId="{ADEDD676-7D87-472B-B6C0-66806F761465}" dt="2020-07-23T03:07:38.849" v="1552" actId="20577"/>
          <ac:spMkLst>
            <pc:docMk/>
            <pc:sldMk cId="3450594573" sldId="291"/>
            <ac:spMk id="2" creationId="{302EB057-DDB3-4337-A770-355ED0647275}"/>
          </ac:spMkLst>
        </pc:spChg>
      </pc:sldChg>
      <pc:sldChg chg="add del">
        <pc:chgData name="Tuy, Pétala" userId="7720f7f0-6308-4007-9f4b-90016dcab01d" providerId="ADAL" clId="{ADEDD676-7D87-472B-B6C0-66806F761465}" dt="2020-07-22T02:58:10.293" v="97" actId="2696"/>
        <pc:sldMkLst>
          <pc:docMk/>
          <pc:sldMk cId="3711182383" sldId="292"/>
        </pc:sldMkLst>
      </pc:sldChg>
      <pc:sldChg chg="addSp delSp modSp add">
        <pc:chgData name="Tuy, Pétala" userId="7720f7f0-6308-4007-9f4b-90016dcab01d" providerId="ADAL" clId="{ADEDD676-7D87-472B-B6C0-66806F761465}" dt="2020-07-22T03:04:09.252" v="240" actId="20577"/>
        <pc:sldMkLst>
          <pc:docMk/>
          <pc:sldMk cId="3754639701" sldId="292"/>
        </pc:sldMkLst>
        <pc:spChg chg="mod">
          <ac:chgData name="Tuy, Pétala" userId="7720f7f0-6308-4007-9f4b-90016dcab01d" providerId="ADAL" clId="{ADEDD676-7D87-472B-B6C0-66806F761465}" dt="2020-07-22T02:58:41.365" v="115" actId="20577"/>
          <ac:spMkLst>
            <pc:docMk/>
            <pc:sldMk cId="3754639701" sldId="292"/>
            <ac:spMk id="2" creationId="{998EA16B-6AD8-42CC-836F-FCBF454237FA}"/>
          </ac:spMkLst>
        </pc:spChg>
        <pc:spChg chg="del">
          <ac:chgData name="Tuy, Pétala" userId="7720f7f0-6308-4007-9f4b-90016dcab01d" providerId="ADAL" clId="{ADEDD676-7D87-472B-B6C0-66806F761465}" dt="2020-07-22T02:58:48.178" v="116"/>
          <ac:spMkLst>
            <pc:docMk/>
            <pc:sldMk cId="3754639701" sldId="292"/>
            <ac:spMk id="3" creationId="{7C497472-2A28-4B09-BA93-5AE4B1A06964}"/>
          </ac:spMkLst>
        </pc:spChg>
        <pc:spChg chg="add mod">
          <ac:chgData name="Tuy, Pétala" userId="7720f7f0-6308-4007-9f4b-90016dcab01d" providerId="ADAL" clId="{ADEDD676-7D87-472B-B6C0-66806F761465}" dt="2020-07-22T03:04:09.252" v="240" actId="20577"/>
          <ac:spMkLst>
            <pc:docMk/>
            <pc:sldMk cId="3754639701" sldId="292"/>
            <ac:spMk id="4" creationId="{BCFD4436-C4E7-4C79-82D4-B960A255E28D}"/>
          </ac:spMkLst>
        </pc:spChg>
      </pc:sldChg>
      <pc:sldChg chg="addSp delSp modSp add ord">
        <pc:chgData name="Tuy, Pétala" userId="7720f7f0-6308-4007-9f4b-90016dcab01d" providerId="ADAL" clId="{ADEDD676-7D87-472B-B6C0-66806F761465}" dt="2020-07-23T01:16:06.929" v="459"/>
        <pc:sldMkLst>
          <pc:docMk/>
          <pc:sldMk cId="3420293365" sldId="293"/>
        </pc:sldMkLst>
        <pc:spChg chg="mod">
          <ac:chgData name="Tuy, Pétala" userId="7720f7f0-6308-4007-9f4b-90016dcab01d" providerId="ADAL" clId="{ADEDD676-7D87-472B-B6C0-66806F761465}" dt="2020-07-23T01:04:23.343" v="290" actId="20577"/>
          <ac:spMkLst>
            <pc:docMk/>
            <pc:sldMk cId="3420293365" sldId="293"/>
            <ac:spMk id="2" creationId="{B454AE44-59E7-493D-90D7-F77C92A23226}"/>
          </ac:spMkLst>
        </pc:spChg>
        <pc:spChg chg="add del mod">
          <ac:chgData name="Tuy, Pétala" userId="7720f7f0-6308-4007-9f4b-90016dcab01d" providerId="ADAL" clId="{ADEDD676-7D87-472B-B6C0-66806F761465}" dt="2020-07-23T01:15:34.152" v="458" actId="20577"/>
          <ac:spMkLst>
            <pc:docMk/>
            <pc:sldMk cId="3420293365" sldId="293"/>
            <ac:spMk id="3" creationId="{F2434448-DB5D-4EB5-A65E-515EBD47953F}"/>
          </ac:spMkLst>
        </pc:spChg>
        <pc:spChg chg="add del">
          <ac:chgData name="Tuy, Pétala" userId="7720f7f0-6308-4007-9f4b-90016dcab01d" providerId="ADAL" clId="{ADEDD676-7D87-472B-B6C0-66806F761465}" dt="2020-07-23T01:04:44.903" v="292"/>
          <ac:spMkLst>
            <pc:docMk/>
            <pc:sldMk cId="3420293365" sldId="293"/>
            <ac:spMk id="4" creationId="{DBF4CB35-196E-414A-89FE-303BF7B3AB68}"/>
          </ac:spMkLst>
        </pc:spChg>
        <pc:spChg chg="add del">
          <ac:chgData name="Tuy, Pétala" userId="7720f7f0-6308-4007-9f4b-90016dcab01d" providerId="ADAL" clId="{ADEDD676-7D87-472B-B6C0-66806F761465}" dt="2020-07-23T01:08:05.261" v="382"/>
          <ac:spMkLst>
            <pc:docMk/>
            <pc:sldMk cId="3420293365" sldId="293"/>
            <ac:spMk id="5" creationId="{B5B4416E-B469-41C3-B28D-162EBE88AF86}"/>
          </ac:spMkLst>
        </pc:spChg>
      </pc:sldChg>
      <pc:sldChg chg="addSp delSp modSp add">
        <pc:chgData name="Tuy, Pétala" userId="7720f7f0-6308-4007-9f4b-90016dcab01d" providerId="ADAL" clId="{ADEDD676-7D87-472B-B6C0-66806F761465}" dt="2020-07-23T01:52:49.882" v="911" actId="20577"/>
        <pc:sldMkLst>
          <pc:docMk/>
          <pc:sldMk cId="4054381522" sldId="294"/>
        </pc:sldMkLst>
        <pc:spChg chg="mod">
          <ac:chgData name="Tuy, Pétala" userId="7720f7f0-6308-4007-9f4b-90016dcab01d" providerId="ADAL" clId="{ADEDD676-7D87-472B-B6C0-66806F761465}" dt="2020-07-23T01:52:49.882" v="911" actId="20577"/>
          <ac:spMkLst>
            <pc:docMk/>
            <pc:sldMk cId="4054381522" sldId="294"/>
            <ac:spMk id="2" creationId="{F88A0400-EA68-4206-A112-4215F4FCB00D}"/>
          </ac:spMkLst>
        </pc:spChg>
        <pc:spChg chg="mod">
          <ac:chgData name="Tuy, Pétala" userId="7720f7f0-6308-4007-9f4b-90016dcab01d" providerId="ADAL" clId="{ADEDD676-7D87-472B-B6C0-66806F761465}" dt="2020-07-23T01:37:36.299" v="797" actId="27636"/>
          <ac:spMkLst>
            <pc:docMk/>
            <pc:sldMk cId="4054381522" sldId="294"/>
            <ac:spMk id="3" creationId="{B7806D44-1C76-4E5B-BF75-559D6117E3D0}"/>
          </ac:spMkLst>
        </pc:spChg>
        <pc:picChg chg="add del mod">
          <ac:chgData name="Tuy, Pétala" userId="7720f7f0-6308-4007-9f4b-90016dcab01d" providerId="ADAL" clId="{ADEDD676-7D87-472B-B6C0-66806F761465}" dt="2020-07-23T01:37:29.628" v="792" actId="478"/>
          <ac:picMkLst>
            <pc:docMk/>
            <pc:sldMk cId="4054381522" sldId="294"/>
            <ac:picMk id="4" creationId="{FDB2C98A-23F1-4432-A8E8-887EBC90C465}"/>
          </ac:picMkLst>
        </pc:picChg>
        <pc:picChg chg="add mod">
          <ac:chgData name="Tuy, Pétala" userId="7720f7f0-6308-4007-9f4b-90016dcab01d" providerId="ADAL" clId="{ADEDD676-7D87-472B-B6C0-66806F761465}" dt="2020-07-23T01:38:11.636" v="801" actId="1076"/>
          <ac:picMkLst>
            <pc:docMk/>
            <pc:sldMk cId="4054381522" sldId="294"/>
            <ac:picMk id="5" creationId="{51C45B9B-5F64-494F-AE4D-0805127CA4B2}"/>
          </ac:picMkLst>
        </pc:picChg>
        <pc:picChg chg="add mod">
          <ac:chgData name="Tuy, Pétala" userId="7720f7f0-6308-4007-9f4b-90016dcab01d" providerId="ADAL" clId="{ADEDD676-7D87-472B-B6C0-66806F761465}" dt="2020-07-23T01:38:21.477" v="804" actId="1076"/>
          <ac:picMkLst>
            <pc:docMk/>
            <pc:sldMk cId="4054381522" sldId="294"/>
            <ac:picMk id="2050" creationId="{A79C6745-7D0C-4DC3-BBE5-781DF0663EFB}"/>
          </ac:picMkLst>
        </pc:picChg>
      </pc:sldChg>
      <pc:sldChg chg="addSp delSp modSp add">
        <pc:chgData name="Tuy, Pétala" userId="7720f7f0-6308-4007-9f4b-90016dcab01d" providerId="ADAL" clId="{ADEDD676-7D87-472B-B6C0-66806F761465}" dt="2020-07-23T01:52:43.761" v="910" actId="20577"/>
        <pc:sldMkLst>
          <pc:docMk/>
          <pc:sldMk cId="3546944280" sldId="295"/>
        </pc:sldMkLst>
        <pc:spChg chg="mod">
          <ac:chgData name="Tuy, Pétala" userId="7720f7f0-6308-4007-9f4b-90016dcab01d" providerId="ADAL" clId="{ADEDD676-7D87-472B-B6C0-66806F761465}" dt="2020-07-23T01:52:43.761" v="910" actId="20577"/>
          <ac:spMkLst>
            <pc:docMk/>
            <pc:sldMk cId="3546944280" sldId="295"/>
            <ac:spMk id="2" creationId="{011FEDCF-3139-4CF2-89D4-8818CDDC5D5F}"/>
          </ac:spMkLst>
        </pc:spChg>
        <pc:spChg chg="del">
          <ac:chgData name="Tuy, Pétala" userId="7720f7f0-6308-4007-9f4b-90016dcab01d" providerId="ADAL" clId="{ADEDD676-7D87-472B-B6C0-66806F761465}" dt="2020-07-23T01:41:08.505" v="807"/>
          <ac:spMkLst>
            <pc:docMk/>
            <pc:sldMk cId="3546944280" sldId="295"/>
            <ac:spMk id="3" creationId="{2609FC21-2793-479B-A89C-CFF8985D36DE}"/>
          </ac:spMkLst>
        </pc:spChg>
        <pc:spChg chg="add mod">
          <ac:chgData name="Tuy, Pétala" userId="7720f7f0-6308-4007-9f4b-90016dcab01d" providerId="ADAL" clId="{ADEDD676-7D87-472B-B6C0-66806F761465}" dt="2020-07-23T01:49:45.331" v="866" actId="1076"/>
          <ac:spMkLst>
            <pc:docMk/>
            <pc:sldMk cId="3546944280" sldId="295"/>
            <ac:spMk id="5" creationId="{6FDAA28D-D428-4EA0-8F57-E83DC5BED469}"/>
          </ac:spMkLst>
        </pc:spChg>
        <pc:picChg chg="add mod">
          <ac:chgData name="Tuy, Pétala" userId="7720f7f0-6308-4007-9f4b-90016dcab01d" providerId="ADAL" clId="{ADEDD676-7D87-472B-B6C0-66806F761465}" dt="2020-07-23T01:46:17.009" v="812" actId="1076"/>
          <ac:picMkLst>
            <pc:docMk/>
            <pc:sldMk cId="3546944280" sldId="295"/>
            <ac:picMk id="4" creationId="{3F11D880-25F9-4F4D-9272-394E86A59D05}"/>
          </ac:picMkLst>
        </pc:picChg>
      </pc:sldChg>
      <pc:sldChg chg="modSp add">
        <pc:chgData name="Tuy, Pétala" userId="7720f7f0-6308-4007-9f4b-90016dcab01d" providerId="ADAL" clId="{ADEDD676-7D87-472B-B6C0-66806F761465}" dt="2020-07-23T02:22:28.844" v="952" actId="20577"/>
        <pc:sldMkLst>
          <pc:docMk/>
          <pc:sldMk cId="3836845435" sldId="296"/>
        </pc:sldMkLst>
        <pc:spChg chg="mod">
          <ac:chgData name="Tuy, Pétala" userId="7720f7f0-6308-4007-9f4b-90016dcab01d" providerId="ADAL" clId="{ADEDD676-7D87-472B-B6C0-66806F761465}" dt="2020-07-23T01:54:11.907" v="935" actId="20577"/>
          <ac:spMkLst>
            <pc:docMk/>
            <pc:sldMk cId="3836845435" sldId="296"/>
            <ac:spMk id="2" creationId="{2A5C2EDA-82C2-4BB3-B934-D56D3E957CB5}"/>
          </ac:spMkLst>
        </pc:spChg>
        <pc:spChg chg="mod">
          <ac:chgData name="Tuy, Pétala" userId="7720f7f0-6308-4007-9f4b-90016dcab01d" providerId="ADAL" clId="{ADEDD676-7D87-472B-B6C0-66806F761465}" dt="2020-07-23T02:22:28.844" v="952" actId="20577"/>
          <ac:spMkLst>
            <pc:docMk/>
            <pc:sldMk cId="3836845435" sldId="296"/>
            <ac:spMk id="3" creationId="{967B2D47-BD4A-4035-BF5B-7AB9DFDEEECC}"/>
          </ac:spMkLst>
        </pc:spChg>
      </pc:sldChg>
      <pc:sldChg chg="modSp add">
        <pc:chgData name="Tuy, Pétala" userId="7720f7f0-6308-4007-9f4b-90016dcab01d" providerId="ADAL" clId="{ADEDD676-7D87-472B-B6C0-66806F761465}" dt="2020-07-23T02:37:56.870" v="1088" actId="113"/>
        <pc:sldMkLst>
          <pc:docMk/>
          <pc:sldMk cId="282444093" sldId="297"/>
        </pc:sldMkLst>
        <pc:spChg chg="mod">
          <ac:chgData name="Tuy, Pétala" userId="7720f7f0-6308-4007-9f4b-90016dcab01d" providerId="ADAL" clId="{ADEDD676-7D87-472B-B6C0-66806F761465}" dt="2020-07-23T02:24:51.660" v="958" actId="404"/>
          <ac:spMkLst>
            <pc:docMk/>
            <pc:sldMk cId="282444093" sldId="297"/>
            <ac:spMk id="2" creationId="{D05122CB-CB03-4F39-801D-A99AFE1721CB}"/>
          </ac:spMkLst>
        </pc:spChg>
        <pc:spChg chg="mod">
          <ac:chgData name="Tuy, Pétala" userId="7720f7f0-6308-4007-9f4b-90016dcab01d" providerId="ADAL" clId="{ADEDD676-7D87-472B-B6C0-66806F761465}" dt="2020-07-23T02:37:56.870" v="1088" actId="113"/>
          <ac:spMkLst>
            <pc:docMk/>
            <pc:sldMk cId="282444093" sldId="297"/>
            <ac:spMk id="3" creationId="{20ECAEE4-2871-4C2A-9166-45735A0C20B0}"/>
          </ac:spMkLst>
        </pc:spChg>
      </pc:sldChg>
      <pc:sldChg chg="add del">
        <pc:chgData name="Tuy, Pétala" userId="7720f7f0-6308-4007-9f4b-90016dcab01d" providerId="ADAL" clId="{ADEDD676-7D87-472B-B6C0-66806F761465}" dt="2020-07-23T03:08:15.344" v="1554" actId="2696"/>
        <pc:sldMkLst>
          <pc:docMk/>
          <pc:sldMk cId="605288349" sldId="298"/>
        </pc:sldMkLst>
      </pc:sldChg>
      <pc:sldChg chg="modSp add">
        <pc:chgData name="Tuy, Pétala" userId="7720f7f0-6308-4007-9f4b-90016dcab01d" providerId="ADAL" clId="{ADEDD676-7D87-472B-B6C0-66806F761465}" dt="2020-07-23T02:58:33.335" v="1289" actId="20577"/>
        <pc:sldMkLst>
          <pc:docMk/>
          <pc:sldMk cId="4097590066" sldId="299"/>
        </pc:sldMkLst>
        <pc:spChg chg="mod">
          <ac:chgData name="Tuy, Pétala" userId="7720f7f0-6308-4007-9f4b-90016dcab01d" providerId="ADAL" clId="{ADEDD676-7D87-472B-B6C0-66806F761465}" dt="2020-07-23T02:50:10.874" v="1131" actId="404"/>
          <ac:spMkLst>
            <pc:docMk/>
            <pc:sldMk cId="4097590066" sldId="299"/>
            <ac:spMk id="2" creationId="{9460B9F2-8549-4FF2-ABA6-2098867331A6}"/>
          </ac:spMkLst>
        </pc:spChg>
        <pc:spChg chg="mod">
          <ac:chgData name="Tuy, Pétala" userId="7720f7f0-6308-4007-9f4b-90016dcab01d" providerId="ADAL" clId="{ADEDD676-7D87-472B-B6C0-66806F761465}" dt="2020-07-23T02:58:33.335" v="1289" actId="20577"/>
          <ac:spMkLst>
            <pc:docMk/>
            <pc:sldMk cId="4097590066" sldId="299"/>
            <ac:spMk id="3" creationId="{233FD201-F02E-4FD1-AFAF-36EDA9E8319F}"/>
          </ac:spMkLst>
        </pc:spChg>
      </pc:sldChg>
      <pc:sldChg chg="addSp modSp add ord">
        <pc:chgData name="Tuy, Pétala" userId="7720f7f0-6308-4007-9f4b-90016dcab01d" providerId="ADAL" clId="{ADEDD676-7D87-472B-B6C0-66806F761465}" dt="2020-07-23T03:03:15.540" v="1483" actId="1076"/>
        <pc:sldMkLst>
          <pc:docMk/>
          <pc:sldMk cId="2836983440" sldId="300"/>
        </pc:sldMkLst>
        <pc:spChg chg="mod">
          <ac:chgData name="Tuy, Pétala" userId="7720f7f0-6308-4007-9f4b-90016dcab01d" providerId="ADAL" clId="{ADEDD676-7D87-472B-B6C0-66806F761465}" dt="2020-07-23T02:54:27.152" v="1197" actId="404"/>
          <ac:spMkLst>
            <pc:docMk/>
            <pc:sldMk cId="2836983440" sldId="300"/>
            <ac:spMk id="2" creationId="{D23AAC55-919A-4A9B-885F-425DDE8E8A45}"/>
          </ac:spMkLst>
        </pc:spChg>
        <pc:spChg chg="mod">
          <ac:chgData name="Tuy, Pétala" userId="7720f7f0-6308-4007-9f4b-90016dcab01d" providerId="ADAL" clId="{ADEDD676-7D87-472B-B6C0-66806F761465}" dt="2020-07-23T03:03:04.405" v="1480" actId="114"/>
          <ac:spMkLst>
            <pc:docMk/>
            <pc:sldMk cId="2836983440" sldId="300"/>
            <ac:spMk id="3" creationId="{4A633B38-9EC8-4C46-AFD7-14A27B4AC1D9}"/>
          </ac:spMkLst>
        </pc:spChg>
        <pc:picChg chg="add mod">
          <ac:chgData name="Tuy, Pétala" userId="7720f7f0-6308-4007-9f4b-90016dcab01d" providerId="ADAL" clId="{ADEDD676-7D87-472B-B6C0-66806F761465}" dt="2020-07-23T03:03:15.540" v="1483" actId="1076"/>
          <ac:picMkLst>
            <pc:docMk/>
            <pc:sldMk cId="2836983440" sldId="300"/>
            <ac:picMk id="4" creationId="{DD020699-84D4-4222-A391-246BF9146B7F}"/>
          </ac:picMkLst>
        </pc:picChg>
      </pc:sldChg>
      <pc:sldChg chg="modSp add">
        <pc:chgData name="Tuy, Pétala" userId="7720f7f0-6308-4007-9f4b-90016dcab01d" providerId="ADAL" clId="{ADEDD676-7D87-472B-B6C0-66806F761465}" dt="2020-07-23T03:03:31.963" v="1486" actId="20577"/>
        <pc:sldMkLst>
          <pc:docMk/>
          <pc:sldMk cId="4091663915" sldId="301"/>
        </pc:sldMkLst>
        <pc:spChg chg="mod">
          <ac:chgData name="Tuy, Pétala" userId="7720f7f0-6308-4007-9f4b-90016dcab01d" providerId="ADAL" clId="{ADEDD676-7D87-472B-B6C0-66806F761465}" dt="2020-07-23T03:02:18.151" v="1415"/>
          <ac:spMkLst>
            <pc:docMk/>
            <pc:sldMk cId="4091663915" sldId="301"/>
            <ac:spMk id="2" creationId="{D7B458E4-1AFD-4989-AAA7-28304A2DF77D}"/>
          </ac:spMkLst>
        </pc:spChg>
        <pc:spChg chg="mod">
          <ac:chgData name="Tuy, Pétala" userId="7720f7f0-6308-4007-9f4b-90016dcab01d" providerId="ADAL" clId="{ADEDD676-7D87-472B-B6C0-66806F761465}" dt="2020-07-23T03:03:31.963" v="1486" actId="20577"/>
          <ac:spMkLst>
            <pc:docMk/>
            <pc:sldMk cId="4091663915" sldId="301"/>
            <ac:spMk id="3" creationId="{7C9F5D57-9396-45ED-A57F-F35C9298C2E8}"/>
          </ac:spMkLst>
        </pc:spChg>
      </pc:sldChg>
      <pc:sldChg chg="modSp add del">
        <pc:chgData name="Tuy, Pétala" userId="7720f7f0-6308-4007-9f4b-90016dcab01d" providerId="ADAL" clId="{ADEDD676-7D87-472B-B6C0-66806F761465}" dt="2020-07-23T03:07:55.475" v="1553" actId="2696"/>
        <pc:sldMkLst>
          <pc:docMk/>
          <pc:sldMk cId="4236730161" sldId="302"/>
        </pc:sldMkLst>
        <pc:spChg chg="mod">
          <ac:chgData name="Tuy, Pétala" userId="7720f7f0-6308-4007-9f4b-90016dcab01d" providerId="ADAL" clId="{ADEDD676-7D87-472B-B6C0-66806F761465}" dt="2020-07-23T03:04:44.812" v="1488"/>
          <ac:spMkLst>
            <pc:docMk/>
            <pc:sldMk cId="4236730161" sldId="302"/>
            <ac:spMk id="3" creationId="{867A6EEA-7E24-4BED-AC1C-0BF4A700F858}"/>
          </ac:spMkLst>
        </pc:spChg>
      </pc:sldChg>
    </pc:docChg>
  </pc:docChgLst>
  <pc:docChgLst>
    <pc:chgData name="Tuy, Pétala" userId="7720f7f0-6308-4007-9f4b-90016dcab01d" providerId="ADAL" clId="{89390CCB-C790-4E53-B915-2DA86A5B7DA2}"/>
    <pc:docChg chg="undo custSel addSld delSld modSld">
      <pc:chgData name="Tuy, Pétala" userId="7720f7f0-6308-4007-9f4b-90016dcab01d" providerId="ADAL" clId="{89390CCB-C790-4E53-B915-2DA86A5B7DA2}" dt="2020-07-17T15:20:37.403" v="1237" actId="1076"/>
      <pc:docMkLst>
        <pc:docMk/>
      </pc:docMkLst>
      <pc:sldChg chg="modSp">
        <pc:chgData name="Tuy, Pétala" userId="7720f7f0-6308-4007-9f4b-90016dcab01d" providerId="ADAL" clId="{89390CCB-C790-4E53-B915-2DA86A5B7DA2}" dt="2020-07-14T01:30:00.312" v="112" actId="20577"/>
        <pc:sldMkLst>
          <pc:docMk/>
          <pc:sldMk cId="862021017" sldId="257"/>
        </pc:sldMkLst>
        <pc:spChg chg="mod">
          <ac:chgData name="Tuy, Pétala" userId="7720f7f0-6308-4007-9f4b-90016dcab01d" providerId="ADAL" clId="{89390CCB-C790-4E53-B915-2DA86A5B7DA2}" dt="2020-07-14T01:30:00.312" v="112" actId="20577"/>
          <ac:spMkLst>
            <pc:docMk/>
            <pc:sldMk cId="862021017" sldId="257"/>
            <ac:spMk id="2" creationId="{773D6F31-A460-44AB-A341-A6C8989598CB}"/>
          </ac:spMkLst>
        </pc:spChg>
        <pc:spChg chg="mod">
          <ac:chgData name="Tuy, Pétala" userId="7720f7f0-6308-4007-9f4b-90016dcab01d" providerId="ADAL" clId="{89390CCB-C790-4E53-B915-2DA86A5B7DA2}" dt="2020-07-14T01:25:56.499" v="27" actId="113"/>
          <ac:spMkLst>
            <pc:docMk/>
            <pc:sldMk cId="862021017" sldId="257"/>
            <ac:spMk id="3" creationId="{6331D366-70BE-4F4C-81DB-27CAE3220B45}"/>
          </ac:spMkLst>
        </pc:spChg>
      </pc:sldChg>
      <pc:sldChg chg="modSp">
        <pc:chgData name="Tuy, Pétala" userId="7720f7f0-6308-4007-9f4b-90016dcab01d" providerId="ADAL" clId="{89390CCB-C790-4E53-B915-2DA86A5B7DA2}" dt="2020-07-14T01:31:49.752" v="165" actId="20577"/>
        <pc:sldMkLst>
          <pc:docMk/>
          <pc:sldMk cId="1734089053" sldId="258"/>
        </pc:sldMkLst>
        <pc:spChg chg="mod">
          <ac:chgData name="Tuy, Pétala" userId="7720f7f0-6308-4007-9f4b-90016dcab01d" providerId="ADAL" clId="{89390CCB-C790-4E53-B915-2DA86A5B7DA2}" dt="2020-07-14T01:31:49.752" v="165" actId="20577"/>
          <ac:spMkLst>
            <pc:docMk/>
            <pc:sldMk cId="1734089053" sldId="258"/>
            <ac:spMk id="2" creationId="{D9DB15E9-05B0-48CE-8C59-15DA77D8109F}"/>
          </ac:spMkLst>
        </pc:spChg>
      </pc:sldChg>
      <pc:sldChg chg="modSp add del">
        <pc:chgData name="Tuy, Pétala" userId="7720f7f0-6308-4007-9f4b-90016dcab01d" providerId="ADAL" clId="{89390CCB-C790-4E53-B915-2DA86A5B7DA2}" dt="2020-07-14T01:31:43.518" v="146" actId="2696"/>
        <pc:sldMkLst>
          <pc:docMk/>
          <pc:sldMk cId="42745675" sldId="259"/>
        </pc:sldMkLst>
        <pc:spChg chg="mod">
          <ac:chgData name="Tuy, Pétala" userId="7720f7f0-6308-4007-9f4b-90016dcab01d" providerId="ADAL" clId="{89390CCB-C790-4E53-B915-2DA86A5B7DA2}" dt="2020-07-14T01:25:32.232" v="24"/>
          <ac:spMkLst>
            <pc:docMk/>
            <pc:sldMk cId="42745675" sldId="259"/>
            <ac:spMk id="3" creationId="{BC0F457D-A445-4466-9B3A-E021FD185E76}"/>
          </ac:spMkLst>
        </pc:spChg>
      </pc:sldChg>
      <pc:sldChg chg="modSp add">
        <pc:chgData name="Tuy, Pétala" userId="7720f7f0-6308-4007-9f4b-90016dcab01d" providerId="ADAL" clId="{89390CCB-C790-4E53-B915-2DA86A5B7DA2}" dt="2020-07-14T01:30:44.912" v="145" actId="20577"/>
        <pc:sldMkLst>
          <pc:docMk/>
          <pc:sldMk cId="596993949" sldId="260"/>
        </pc:sldMkLst>
        <pc:spChg chg="mod">
          <ac:chgData name="Tuy, Pétala" userId="7720f7f0-6308-4007-9f4b-90016dcab01d" providerId="ADAL" clId="{89390CCB-C790-4E53-B915-2DA86A5B7DA2}" dt="2020-07-14T01:30:13.330" v="113" actId="20577"/>
          <ac:spMkLst>
            <pc:docMk/>
            <pc:sldMk cId="596993949" sldId="260"/>
            <ac:spMk id="2" creationId="{3B5D8C0D-7742-4FA0-ACD4-319DF10A4E57}"/>
          </ac:spMkLst>
        </pc:spChg>
        <pc:spChg chg="mod">
          <ac:chgData name="Tuy, Pétala" userId="7720f7f0-6308-4007-9f4b-90016dcab01d" providerId="ADAL" clId="{89390CCB-C790-4E53-B915-2DA86A5B7DA2}" dt="2020-07-14T01:30:44.912" v="145" actId="20577"/>
          <ac:spMkLst>
            <pc:docMk/>
            <pc:sldMk cId="596993949" sldId="260"/>
            <ac:spMk id="3" creationId="{56031582-88E6-40B6-BC49-24BBE5F5744B}"/>
          </ac:spMkLst>
        </pc:spChg>
      </pc:sldChg>
      <pc:sldChg chg="modSp add">
        <pc:chgData name="Tuy, Pétala" userId="7720f7f0-6308-4007-9f4b-90016dcab01d" providerId="ADAL" clId="{89390CCB-C790-4E53-B915-2DA86A5B7DA2}" dt="2020-07-17T14:24:35.906" v="1125" actId="20577"/>
        <pc:sldMkLst>
          <pc:docMk/>
          <pc:sldMk cId="1972471345" sldId="261"/>
        </pc:sldMkLst>
        <pc:spChg chg="mod">
          <ac:chgData name="Tuy, Pétala" userId="7720f7f0-6308-4007-9f4b-90016dcab01d" providerId="ADAL" clId="{89390CCB-C790-4E53-B915-2DA86A5B7DA2}" dt="2020-07-14T01:31:55.899" v="174" actId="20577"/>
          <ac:spMkLst>
            <pc:docMk/>
            <pc:sldMk cId="1972471345" sldId="261"/>
            <ac:spMk id="2" creationId="{1AA34B02-90A7-40CF-A7F5-0387AEB89D3E}"/>
          </ac:spMkLst>
        </pc:spChg>
        <pc:spChg chg="mod">
          <ac:chgData name="Tuy, Pétala" userId="7720f7f0-6308-4007-9f4b-90016dcab01d" providerId="ADAL" clId="{89390CCB-C790-4E53-B915-2DA86A5B7DA2}" dt="2020-07-17T14:24:35.906" v="1125" actId="20577"/>
          <ac:spMkLst>
            <pc:docMk/>
            <pc:sldMk cId="1972471345" sldId="261"/>
            <ac:spMk id="3" creationId="{8557117A-1C85-4EC7-A99F-304752D38CC4}"/>
          </ac:spMkLst>
        </pc:spChg>
      </pc:sldChg>
      <pc:sldChg chg="modSp add">
        <pc:chgData name="Tuy, Pétala" userId="7720f7f0-6308-4007-9f4b-90016dcab01d" providerId="ADAL" clId="{89390CCB-C790-4E53-B915-2DA86A5B7DA2}" dt="2020-07-14T01:48:37.451" v="450" actId="27636"/>
        <pc:sldMkLst>
          <pc:docMk/>
          <pc:sldMk cId="2216720811" sldId="262"/>
        </pc:sldMkLst>
        <pc:spChg chg="mod">
          <ac:chgData name="Tuy, Pétala" userId="7720f7f0-6308-4007-9f4b-90016dcab01d" providerId="ADAL" clId="{89390CCB-C790-4E53-B915-2DA86A5B7DA2}" dt="2020-07-14T01:33:16.775" v="270"/>
          <ac:spMkLst>
            <pc:docMk/>
            <pc:sldMk cId="2216720811" sldId="262"/>
            <ac:spMk id="2" creationId="{E650DCEA-E869-48C9-BEE7-3DD289A7E61A}"/>
          </ac:spMkLst>
        </pc:spChg>
        <pc:spChg chg="mod">
          <ac:chgData name="Tuy, Pétala" userId="7720f7f0-6308-4007-9f4b-90016dcab01d" providerId="ADAL" clId="{89390CCB-C790-4E53-B915-2DA86A5B7DA2}" dt="2020-07-14T01:48:37.451" v="450" actId="27636"/>
          <ac:spMkLst>
            <pc:docMk/>
            <pc:sldMk cId="2216720811" sldId="262"/>
            <ac:spMk id="3" creationId="{DB498AEA-302E-46F0-A596-BF7FCF6A6364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1:49:33.642" v="455" actId="478"/>
        <pc:sldMkLst>
          <pc:docMk/>
          <pc:sldMk cId="2110424530" sldId="263"/>
        </pc:sldMkLst>
        <pc:spChg chg="mod">
          <ac:chgData name="Tuy, Pétala" userId="7720f7f0-6308-4007-9f4b-90016dcab01d" providerId="ADAL" clId="{89390CCB-C790-4E53-B915-2DA86A5B7DA2}" dt="2020-07-14T01:41:14.661" v="348" actId="20577"/>
          <ac:spMkLst>
            <pc:docMk/>
            <pc:sldMk cId="2110424530" sldId="263"/>
            <ac:spMk id="2" creationId="{6B5A83F6-071B-4469-91FB-54BA6897246A}"/>
          </ac:spMkLst>
        </pc:spChg>
        <pc:spChg chg="mod">
          <ac:chgData name="Tuy, Pétala" userId="7720f7f0-6308-4007-9f4b-90016dcab01d" providerId="ADAL" clId="{89390CCB-C790-4E53-B915-2DA86A5B7DA2}" dt="2020-07-14T01:44:56.633" v="435" actId="20577"/>
          <ac:spMkLst>
            <pc:docMk/>
            <pc:sldMk cId="2110424530" sldId="263"/>
            <ac:spMk id="3" creationId="{E8789448-41F6-4313-9AD8-E293147A6DB4}"/>
          </ac:spMkLst>
        </pc:spChg>
        <pc:picChg chg="add mod">
          <ac:chgData name="Tuy, Pétala" userId="7720f7f0-6308-4007-9f4b-90016dcab01d" providerId="ADAL" clId="{89390CCB-C790-4E53-B915-2DA86A5B7DA2}" dt="2020-07-14T01:45:00.122" v="436" actId="1076"/>
          <ac:picMkLst>
            <pc:docMk/>
            <pc:sldMk cId="2110424530" sldId="263"/>
            <ac:picMk id="4" creationId="{4F0C34CC-5891-42FF-BD9D-07DE853DD1E1}"/>
          </ac:picMkLst>
        </pc:picChg>
        <pc:picChg chg="add mod">
          <ac:chgData name="Tuy, Pétala" userId="7720f7f0-6308-4007-9f4b-90016dcab01d" providerId="ADAL" clId="{89390CCB-C790-4E53-B915-2DA86A5B7DA2}" dt="2020-07-14T01:44:54.106" v="434" actId="14100"/>
          <ac:picMkLst>
            <pc:docMk/>
            <pc:sldMk cId="2110424530" sldId="263"/>
            <ac:picMk id="5" creationId="{0C7E621A-76C7-4BBD-811A-688CC2080968}"/>
          </ac:picMkLst>
        </pc:picChg>
        <pc:picChg chg="add del mod">
          <ac:chgData name="Tuy, Pétala" userId="7720f7f0-6308-4007-9f4b-90016dcab01d" providerId="ADAL" clId="{89390CCB-C790-4E53-B915-2DA86A5B7DA2}" dt="2020-07-14T01:49:33.642" v="455" actId="478"/>
          <ac:picMkLst>
            <pc:docMk/>
            <pc:sldMk cId="2110424530" sldId="263"/>
            <ac:picMk id="6" creationId="{05904A50-D92D-4210-A9ED-E15DBA77A136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47:52.781" v="443" actId="478"/>
        <pc:sldMkLst>
          <pc:docMk/>
          <pc:sldMk cId="2390939837" sldId="264"/>
        </pc:sldMkLst>
        <pc:spChg chg="del">
          <ac:chgData name="Tuy, Pétala" userId="7720f7f0-6308-4007-9f4b-90016dcab01d" providerId="ADAL" clId="{89390CCB-C790-4E53-B915-2DA86A5B7DA2}" dt="2020-07-14T01:47:50.648" v="442" actId="478"/>
          <ac:spMkLst>
            <pc:docMk/>
            <pc:sldMk cId="2390939837" sldId="264"/>
            <ac:spMk id="2" creationId="{9742A968-73E6-4063-92E7-8EC22DA89815}"/>
          </ac:spMkLst>
        </pc:spChg>
        <pc:spChg chg="del">
          <ac:chgData name="Tuy, Pétala" userId="7720f7f0-6308-4007-9f4b-90016dcab01d" providerId="ADAL" clId="{89390CCB-C790-4E53-B915-2DA86A5B7DA2}" dt="2020-07-14T01:47:52.781" v="443" actId="478"/>
          <ac:spMkLst>
            <pc:docMk/>
            <pc:sldMk cId="2390939837" sldId="264"/>
            <ac:spMk id="3" creationId="{D334B6F6-CB35-486F-B81F-A40478FBBBA5}"/>
          </ac:spMkLst>
        </pc:spChg>
        <pc:picChg chg="add mod">
          <ac:chgData name="Tuy, Pétala" userId="7720f7f0-6308-4007-9f4b-90016dcab01d" providerId="ADAL" clId="{89390CCB-C790-4E53-B915-2DA86A5B7DA2}" dt="2020-07-14T01:47:48.626" v="441" actId="1076"/>
          <ac:picMkLst>
            <pc:docMk/>
            <pc:sldMk cId="2390939837" sldId="264"/>
            <ac:picMk id="1026" creationId="{0055FBC4-3152-4011-9C32-0828E533B762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51.306" v="548" actId="1076"/>
        <pc:sldMkLst>
          <pc:docMk/>
          <pc:sldMk cId="1773572607" sldId="265"/>
        </pc:sldMkLst>
        <pc:spChg chg="mod">
          <ac:chgData name="Tuy, Pétala" userId="7720f7f0-6308-4007-9f4b-90016dcab01d" providerId="ADAL" clId="{89390CCB-C790-4E53-B915-2DA86A5B7DA2}" dt="2020-07-14T01:52:48.072" v="525" actId="404"/>
          <ac:spMkLst>
            <pc:docMk/>
            <pc:sldMk cId="1773572607" sldId="265"/>
            <ac:spMk id="2" creationId="{DADC3069-4CED-4DFB-B704-88BF4262A230}"/>
          </ac:spMkLst>
        </pc:spChg>
        <pc:spChg chg="del">
          <ac:chgData name="Tuy, Pétala" userId="7720f7f0-6308-4007-9f4b-90016dcab01d" providerId="ADAL" clId="{89390CCB-C790-4E53-B915-2DA86A5B7DA2}" dt="2020-07-14T01:50:48.618" v="484"/>
          <ac:spMkLst>
            <pc:docMk/>
            <pc:sldMk cId="1773572607" sldId="265"/>
            <ac:spMk id="3" creationId="{6E7C7EAE-EDB7-402C-AE3F-398FE8325ED0}"/>
          </ac:spMkLst>
        </pc:spChg>
        <pc:picChg chg="add mod">
          <ac:chgData name="Tuy, Pétala" userId="7720f7f0-6308-4007-9f4b-90016dcab01d" providerId="ADAL" clId="{89390CCB-C790-4E53-B915-2DA86A5B7DA2}" dt="2020-07-14T01:53:51.306" v="548" actId="1076"/>
          <ac:picMkLst>
            <pc:docMk/>
            <pc:sldMk cId="1773572607" sldId="265"/>
            <ac:picMk id="4" creationId="{DF6EC674-6740-46E5-9E3E-4AA7777831F9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49.058" v="547" actId="1076"/>
        <pc:sldMkLst>
          <pc:docMk/>
          <pc:sldMk cId="1842214086" sldId="266"/>
        </pc:sldMkLst>
        <pc:spChg chg="mod">
          <ac:chgData name="Tuy, Pétala" userId="7720f7f0-6308-4007-9f4b-90016dcab01d" providerId="ADAL" clId="{89390CCB-C790-4E53-B915-2DA86A5B7DA2}" dt="2020-07-14T01:53:03.462" v="538" actId="404"/>
          <ac:spMkLst>
            <pc:docMk/>
            <pc:sldMk cId="1842214086" sldId="266"/>
            <ac:spMk id="2" creationId="{86112B73-E463-4EE6-97D0-4102388A33FE}"/>
          </ac:spMkLst>
        </pc:spChg>
        <pc:spChg chg="del">
          <ac:chgData name="Tuy, Pétala" userId="7720f7f0-6308-4007-9f4b-90016dcab01d" providerId="ADAL" clId="{89390CCB-C790-4E53-B915-2DA86A5B7DA2}" dt="2020-07-14T01:53:46.054" v="546" actId="478"/>
          <ac:spMkLst>
            <pc:docMk/>
            <pc:sldMk cId="1842214086" sldId="266"/>
            <ac:spMk id="3" creationId="{B7D97454-608B-42A1-BB79-888CE17E2973}"/>
          </ac:spMkLst>
        </pc:spChg>
        <pc:picChg chg="add mod">
          <ac:chgData name="Tuy, Pétala" userId="7720f7f0-6308-4007-9f4b-90016dcab01d" providerId="ADAL" clId="{89390CCB-C790-4E53-B915-2DA86A5B7DA2}" dt="2020-07-14T01:53:49.058" v="547" actId="1076"/>
          <ac:picMkLst>
            <pc:docMk/>
            <pc:sldMk cId="1842214086" sldId="266"/>
            <ac:picMk id="4" creationId="{CF56E721-6D5F-47B6-AF36-F23D4428C094}"/>
          </ac:picMkLst>
        </pc:picChg>
      </pc:sldChg>
      <pc:sldChg chg="addSp delSp modSp add addCm">
        <pc:chgData name="Tuy, Pétala" userId="7720f7f0-6308-4007-9f4b-90016dcab01d" providerId="ADAL" clId="{89390CCB-C790-4E53-B915-2DA86A5B7DA2}" dt="2020-07-14T02:08:02.211" v="642" actId="1076"/>
        <pc:sldMkLst>
          <pc:docMk/>
          <pc:sldMk cId="3223411639" sldId="267"/>
        </pc:sldMkLst>
        <pc:spChg chg="mod">
          <ac:chgData name="Tuy, Pétala" userId="7720f7f0-6308-4007-9f4b-90016dcab01d" providerId="ADAL" clId="{89390CCB-C790-4E53-B915-2DA86A5B7DA2}" dt="2020-07-14T01:59:25.741" v="568" actId="20577"/>
          <ac:spMkLst>
            <pc:docMk/>
            <pc:sldMk cId="3223411639" sldId="267"/>
            <ac:spMk id="2" creationId="{FE42063B-E9E4-4A2A-AD58-FDB3F7011640}"/>
          </ac:spMkLst>
        </pc:spChg>
        <pc:spChg chg="del">
          <ac:chgData name="Tuy, Pétala" userId="7720f7f0-6308-4007-9f4b-90016dcab01d" providerId="ADAL" clId="{89390CCB-C790-4E53-B915-2DA86A5B7DA2}" dt="2020-07-14T02:07:05.881" v="637" actId="478"/>
          <ac:spMkLst>
            <pc:docMk/>
            <pc:sldMk cId="3223411639" sldId="267"/>
            <ac:spMk id="3" creationId="{38C4E8EF-BB33-42F0-8BB6-5F5BB2627472}"/>
          </ac:spMkLst>
        </pc:spChg>
        <pc:picChg chg="add del mod">
          <ac:chgData name="Tuy, Pétala" userId="7720f7f0-6308-4007-9f4b-90016dcab01d" providerId="ADAL" clId="{89390CCB-C790-4E53-B915-2DA86A5B7DA2}" dt="2020-07-14T02:06:19.679" v="628" actId="478"/>
          <ac:picMkLst>
            <pc:docMk/>
            <pc:sldMk cId="3223411639" sldId="267"/>
            <ac:picMk id="4" creationId="{EA51B0D6-A605-49E3-8FDC-81D5CC81C756}"/>
          </ac:picMkLst>
        </pc:picChg>
        <pc:picChg chg="add del mod">
          <ac:chgData name="Tuy, Pétala" userId="7720f7f0-6308-4007-9f4b-90016dcab01d" providerId="ADAL" clId="{89390CCB-C790-4E53-B915-2DA86A5B7DA2}" dt="2020-07-14T02:06:55.891" v="632" actId="478"/>
          <ac:picMkLst>
            <pc:docMk/>
            <pc:sldMk cId="3223411639" sldId="267"/>
            <ac:picMk id="5" creationId="{044E662A-66DD-40F2-B14F-06F98C2F44C4}"/>
          </ac:picMkLst>
        </pc:picChg>
        <pc:picChg chg="add del mod">
          <ac:chgData name="Tuy, Pétala" userId="7720f7f0-6308-4007-9f4b-90016dcab01d" providerId="ADAL" clId="{89390CCB-C790-4E53-B915-2DA86A5B7DA2}" dt="2020-07-14T02:07:53.910" v="639" actId="478"/>
          <ac:picMkLst>
            <pc:docMk/>
            <pc:sldMk cId="3223411639" sldId="267"/>
            <ac:picMk id="6" creationId="{BBC30D9A-9DBE-4259-9041-BBE27DDA5856}"/>
          </ac:picMkLst>
        </pc:picChg>
        <pc:picChg chg="add mod">
          <ac:chgData name="Tuy, Pétala" userId="7720f7f0-6308-4007-9f4b-90016dcab01d" providerId="ADAL" clId="{89390CCB-C790-4E53-B915-2DA86A5B7DA2}" dt="2020-07-14T02:08:02.211" v="642" actId="1076"/>
          <ac:picMkLst>
            <pc:docMk/>
            <pc:sldMk cId="3223411639" sldId="267"/>
            <ac:picMk id="7" creationId="{585DFCFA-0E15-4522-A8B2-0B9BDB3AED31}"/>
          </ac:picMkLst>
        </pc:picChg>
      </pc:sldChg>
      <pc:sldChg chg="modSp add">
        <pc:chgData name="Tuy, Pétala" userId="7720f7f0-6308-4007-9f4b-90016dcab01d" providerId="ADAL" clId="{89390CCB-C790-4E53-B915-2DA86A5B7DA2}" dt="2020-07-17T14:28:25.202" v="1130" actId="20577"/>
        <pc:sldMkLst>
          <pc:docMk/>
          <pc:sldMk cId="3040651802" sldId="268"/>
        </pc:sldMkLst>
        <pc:spChg chg="mod">
          <ac:chgData name="Tuy, Pétala" userId="7720f7f0-6308-4007-9f4b-90016dcab01d" providerId="ADAL" clId="{89390CCB-C790-4E53-B915-2DA86A5B7DA2}" dt="2020-07-14T02:02:12.044" v="596"/>
          <ac:spMkLst>
            <pc:docMk/>
            <pc:sldMk cId="3040651802" sldId="268"/>
            <ac:spMk id="2" creationId="{C81F9878-96E7-4927-BEEC-C908EF637105}"/>
          </ac:spMkLst>
        </pc:spChg>
        <pc:spChg chg="mod">
          <ac:chgData name="Tuy, Pétala" userId="7720f7f0-6308-4007-9f4b-90016dcab01d" providerId="ADAL" clId="{89390CCB-C790-4E53-B915-2DA86A5B7DA2}" dt="2020-07-17T14:28:25.202" v="1130" actId="20577"/>
          <ac:spMkLst>
            <pc:docMk/>
            <pc:sldMk cId="3040651802" sldId="268"/>
            <ac:spMk id="3" creationId="{88B064E7-64EE-4181-9916-1B30BB54AD80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14:20.299" v="676" actId="20577"/>
        <pc:sldMkLst>
          <pc:docMk/>
          <pc:sldMk cId="2065180929" sldId="269"/>
        </pc:sldMkLst>
        <pc:spChg chg="mod">
          <ac:chgData name="Tuy, Pétala" userId="7720f7f0-6308-4007-9f4b-90016dcab01d" providerId="ADAL" clId="{89390CCB-C790-4E53-B915-2DA86A5B7DA2}" dt="2020-07-14T02:14:20.299" v="676" actId="20577"/>
          <ac:spMkLst>
            <pc:docMk/>
            <pc:sldMk cId="2065180929" sldId="269"/>
            <ac:spMk id="2" creationId="{653AE99D-4E8A-4336-9475-90A1E436C854}"/>
          </ac:spMkLst>
        </pc:spChg>
        <pc:spChg chg="del mod">
          <ac:chgData name="Tuy, Pétala" userId="7720f7f0-6308-4007-9f4b-90016dcab01d" providerId="ADAL" clId="{89390CCB-C790-4E53-B915-2DA86A5B7DA2}" dt="2020-07-14T02:03:21.031" v="624"/>
          <ac:spMkLst>
            <pc:docMk/>
            <pc:sldMk cId="2065180929" sldId="269"/>
            <ac:spMk id="3" creationId="{EA8BDF4B-F7FB-4758-BB6B-D29E2C168C50}"/>
          </ac:spMkLst>
        </pc:spChg>
        <pc:spChg chg="add del mod">
          <ac:chgData name="Tuy, Pétala" userId="7720f7f0-6308-4007-9f4b-90016dcab01d" providerId="ADAL" clId="{89390CCB-C790-4E53-B915-2DA86A5B7DA2}" dt="2020-07-14T02:10:52.807" v="654" actId="478"/>
          <ac:spMkLst>
            <pc:docMk/>
            <pc:sldMk cId="2065180929" sldId="269"/>
            <ac:spMk id="6" creationId="{755EB7CF-AF37-4234-BC71-10934FD3006D}"/>
          </ac:spMkLst>
        </pc:spChg>
        <pc:picChg chg="add del mod">
          <ac:chgData name="Tuy, Pétala" userId="7720f7f0-6308-4007-9f4b-90016dcab01d" providerId="ADAL" clId="{89390CCB-C790-4E53-B915-2DA86A5B7DA2}" dt="2020-07-14T02:10:44.604" v="650" actId="478"/>
          <ac:picMkLst>
            <pc:docMk/>
            <pc:sldMk cId="2065180929" sldId="269"/>
            <ac:picMk id="4" creationId="{F0F06A45-B8F6-4F38-A0C5-6A60F992A9D6}"/>
          </ac:picMkLst>
        </pc:picChg>
        <pc:picChg chg="add mod">
          <ac:chgData name="Tuy, Pétala" userId="7720f7f0-6308-4007-9f4b-90016dcab01d" providerId="ADAL" clId="{89390CCB-C790-4E53-B915-2DA86A5B7DA2}" dt="2020-07-14T02:11:34.747" v="656" actId="1076"/>
          <ac:picMkLst>
            <pc:docMk/>
            <pc:sldMk cId="2065180929" sldId="269"/>
            <ac:picMk id="7" creationId="{826E17EC-7F66-4370-93AB-EB8A06D196C6}"/>
          </ac:picMkLst>
        </pc:picChg>
        <pc:picChg chg="add mod">
          <ac:chgData name="Tuy, Pétala" userId="7720f7f0-6308-4007-9f4b-90016dcab01d" providerId="ADAL" clId="{89390CCB-C790-4E53-B915-2DA86A5B7DA2}" dt="2020-07-14T02:11:46.019" v="660" actId="1076"/>
          <ac:picMkLst>
            <pc:docMk/>
            <pc:sldMk cId="2065180929" sldId="269"/>
            <ac:picMk id="8" creationId="{370C090E-22B1-4222-A9E6-E86E48F62F05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19:40.068" v="688" actId="1076"/>
        <pc:sldMkLst>
          <pc:docMk/>
          <pc:sldMk cId="1857523693" sldId="270"/>
        </pc:sldMkLst>
        <pc:spChg chg="mod">
          <ac:chgData name="Tuy, Pétala" userId="7720f7f0-6308-4007-9f4b-90016dcab01d" providerId="ADAL" clId="{89390CCB-C790-4E53-B915-2DA86A5B7DA2}" dt="2020-07-14T02:14:16.289" v="674" actId="20577"/>
          <ac:spMkLst>
            <pc:docMk/>
            <pc:sldMk cId="1857523693" sldId="270"/>
            <ac:spMk id="2" creationId="{C9DEB222-B278-4416-8932-746982CE491A}"/>
          </ac:spMkLst>
        </pc:spChg>
        <pc:spChg chg="del">
          <ac:chgData name="Tuy, Pétala" userId="7720f7f0-6308-4007-9f4b-90016dcab01d" providerId="ADAL" clId="{89390CCB-C790-4E53-B915-2DA86A5B7DA2}" dt="2020-07-14T02:18:52.425" v="679" actId="478"/>
          <ac:spMkLst>
            <pc:docMk/>
            <pc:sldMk cId="1857523693" sldId="270"/>
            <ac:spMk id="3" creationId="{80475DCB-7810-47F4-8293-0726E1706D23}"/>
          </ac:spMkLst>
        </pc:spChg>
        <pc:picChg chg="add mod">
          <ac:chgData name="Tuy, Pétala" userId="7720f7f0-6308-4007-9f4b-90016dcab01d" providerId="ADAL" clId="{89390CCB-C790-4E53-B915-2DA86A5B7DA2}" dt="2020-07-14T02:19:34.428" v="686" actId="1076"/>
          <ac:picMkLst>
            <pc:docMk/>
            <pc:sldMk cId="1857523693" sldId="270"/>
            <ac:picMk id="4" creationId="{9E88EDD3-2F78-49AF-93E1-B63A429C80F9}"/>
          </ac:picMkLst>
        </pc:picChg>
        <pc:picChg chg="add mod">
          <ac:chgData name="Tuy, Pétala" userId="7720f7f0-6308-4007-9f4b-90016dcab01d" providerId="ADAL" clId="{89390CCB-C790-4E53-B915-2DA86A5B7DA2}" dt="2020-07-14T02:19:40.068" v="688" actId="1076"/>
          <ac:picMkLst>
            <pc:docMk/>
            <pc:sldMk cId="1857523693" sldId="270"/>
            <ac:picMk id="5" creationId="{5C178326-1EA0-4488-A5B6-EB5BC0D1D1C4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26:04.428" v="721" actId="1076"/>
        <pc:sldMkLst>
          <pc:docMk/>
          <pc:sldMk cId="2847555243" sldId="271"/>
        </pc:sldMkLst>
        <pc:spChg chg="mod">
          <ac:chgData name="Tuy, Pétala" userId="7720f7f0-6308-4007-9f4b-90016dcab01d" providerId="ADAL" clId="{89390CCB-C790-4E53-B915-2DA86A5B7DA2}" dt="2020-07-14T02:20:50.278" v="715" actId="20577"/>
          <ac:spMkLst>
            <pc:docMk/>
            <pc:sldMk cId="2847555243" sldId="271"/>
            <ac:spMk id="2" creationId="{DBD96882-192A-493B-8088-C55A2D1208F5}"/>
          </ac:spMkLst>
        </pc:spChg>
        <pc:spChg chg="del">
          <ac:chgData name="Tuy, Pétala" userId="7720f7f0-6308-4007-9f4b-90016dcab01d" providerId="ADAL" clId="{89390CCB-C790-4E53-B915-2DA86A5B7DA2}" dt="2020-07-14T02:26:02.518" v="720" actId="478"/>
          <ac:spMkLst>
            <pc:docMk/>
            <pc:sldMk cId="2847555243" sldId="271"/>
            <ac:spMk id="3" creationId="{F4DE920D-20A3-421C-8C5B-E3C57E4495A8}"/>
          </ac:spMkLst>
        </pc:spChg>
        <pc:picChg chg="add mod">
          <ac:chgData name="Tuy, Pétala" userId="7720f7f0-6308-4007-9f4b-90016dcab01d" providerId="ADAL" clId="{89390CCB-C790-4E53-B915-2DA86A5B7DA2}" dt="2020-07-14T02:26:04.428" v="721" actId="1076"/>
          <ac:picMkLst>
            <pc:docMk/>
            <pc:sldMk cId="2847555243" sldId="271"/>
            <ac:picMk id="4" creationId="{36D70A47-7640-4739-A24E-FB9E933CD0B1}"/>
          </ac:picMkLst>
        </pc:picChg>
      </pc:sldChg>
      <pc:sldChg chg="addSp modSp add">
        <pc:chgData name="Tuy, Pétala" userId="7720f7f0-6308-4007-9f4b-90016dcab01d" providerId="ADAL" clId="{89390CCB-C790-4E53-B915-2DA86A5B7DA2}" dt="2020-07-14T02:31:44.837" v="807" actId="1076"/>
        <pc:sldMkLst>
          <pc:docMk/>
          <pc:sldMk cId="1927590127" sldId="272"/>
        </pc:sldMkLst>
        <pc:spChg chg="mod">
          <ac:chgData name="Tuy, Pétala" userId="7720f7f0-6308-4007-9f4b-90016dcab01d" providerId="ADAL" clId="{89390CCB-C790-4E53-B915-2DA86A5B7DA2}" dt="2020-07-14T02:28:54.258" v="750" actId="20577"/>
          <ac:spMkLst>
            <pc:docMk/>
            <pc:sldMk cId="1927590127" sldId="272"/>
            <ac:spMk id="2" creationId="{36329FDE-5179-4BB0-9897-B4C06F2C1D78}"/>
          </ac:spMkLst>
        </pc:spChg>
        <pc:spChg chg="mod">
          <ac:chgData name="Tuy, Pétala" userId="7720f7f0-6308-4007-9f4b-90016dcab01d" providerId="ADAL" clId="{89390CCB-C790-4E53-B915-2DA86A5B7DA2}" dt="2020-07-14T02:29:00.430" v="794" actId="20577"/>
          <ac:spMkLst>
            <pc:docMk/>
            <pc:sldMk cId="1927590127" sldId="272"/>
            <ac:spMk id="3" creationId="{799A649C-64F7-4CBA-B17F-42DD57E3C79A}"/>
          </ac:spMkLst>
        </pc:spChg>
        <pc:picChg chg="add mod">
          <ac:chgData name="Tuy, Pétala" userId="7720f7f0-6308-4007-9f4b-90016dcab01d" providerId="ADAL" clId="{89390CCB-C790-4E53-B915-2DA86A5B7DA2}" dt="2020-07-14T02:31:44.837" v="807" actId="1076"/>
          <ac:picMkLst>
            <pc:docMk/>
            <pc:sldMk cId="1927590127" sldId="272"/>
            <ac:picMk id="4" creationId="{67416E1D-AB5A-48E1-A80F-6152FD35672A}"/>
          </ac:picMkLst>
        </pc:picChg>
        <pc:picChg chg="add mod">
          <ac:chgData name="Tuy, Pétala" userId="7720f7f0-6308-4007-9f4b-90016dcab01d" providerId="ADAL" clId="{89390CCB-C790-4E53-B915-2DA86A5B7DA2}" dt="2020-07-14T02:31:42.501" v="806" actId="1076"/>
          <ac:picMkLst>
            <pc:docMk/>
            <pc:sldMk cId="1927590127" sldId="272"/>
            <ac:picMk id="5" creationId="{510FA6DD-2E74-48F5-8AD6-410054A3E26A}"/>
          </ac:picMkLst>
        </pc:picChg>
      </pc:sldChg>
      <pc:sldChg chg="addSp modSp add">
        <pc:chgData name="Tuy, Pétala" userId="7720f7f0-6308-4007-9f4b-90016dcab01d" providerId="ADAL" clId="{89390CCB-C790-4E53-B915-2DA86A5B7DA2}" dt="2020-07-14T02:34:00.236" v="888" actId="14100"/>
        <pc:sldMkLst>
          <pc:docMk/>
          <pc:sldMk cId="306437645" sldId="273"/>
        </pc:sldMkLst>
        <pc:spChg chg="mod">
          <ac:chgData name="Tuy, Pétala" userId="7720f7f0-6308-4007-9f4b-90016dcab01d" providerId="ADAL" clId="{89390CCB-C790-4E53-B915-2DA86A5B7DA2}" dt="2020-07-14T02:32:21.164" v="821"/>
          <ac:spMkLst>
            <pc:docMk/>
            <pc:sldMk cId="306437645" sldId="273"/>
            <ac:spMk id="2" creationId="{DDD9BAD1-B447-4FBA-9EC5-6D27792E07C1}"/>
          </ac:spMkLst>
        </pc:spChg>
        <pc:spChg chg="mod">
          <ac:chgData name="Tuy, Pétala" userId="7720f7f0-6308-4007-9f4b-90016dcab01d" providerId="ADAL" clId="{89390CCB-C790-4E53-B915-2DA86A5B7DA2}" dt="2020-07-14T02:33:33.491" v="883" actId="20577"/>
          <ac:spMkLst>
            <pc:docMk/>
            <pc:sldMk cId="306437645" sldId="273"/>
            <ac:spMk id="3" creationId="{7D29EFDE-8700-4ABC-9B69-984DAEE24389}"/>
          </ac:spMkLst>
        </pc:spChg>
        <pc:picChg chg="add mod">
          <ac:chgData name="Tuy, Pétala" userId="7720f7f0-6308-4007-9f4b-90016dcab01d" providerId="ADAL" clId="{89390CCB-C790-4E53-B915-2DA86A5B7DA2}" dt="2020-07-14T02:33:39.932" v="885" actId="1076"/>
          <ac:picMkLst>
            <pc:docMk/>
            <pc:sldMk cId="306437645" sldId="273"/>
            <ac:picMk id="4" creationId="{C2303BD3-2D4E-4ED9-AC68-69E91ADF816B}"/>
          </ac:picMkLst>
        </pc:picChg>
        <pc:picChg chg="add mod">
          <ac:chgData name="Tuy, Pétala" userId="7720f7f0-6308-4007-9f4b-90016dcab01d" providerId="ADAL" clId="{89390CCB-C790-4E53-B915-2DA86A5B7DA2}" dt="2020-07-14T02:34:00.236" v="888" actId="14100"/>
          <ac:picMkLst>
            <pc:docMk/>
            <pc:sldMk cId="306437645" sldId="273"/>
            <ac:picMk id="5" creationId="{E447FA08-8C76-4D40-B2AC-5E00D37B78FA}"/>
          </ac:picMkLst>
        </pc:picChg>
      </pc:sldChg>
      <pc:sldChg chg="modSp add">
        <pc:chgData name="Tuy, Pétala" userId="7720f7f0-6308-4007-9f4b-90016dcab01d" providerId="ADAL" clId="{89390CCB-C790-4E53-B915-2DA86A5B7DA2}" dt="2020-07-17T14:50:23.978" v="1138" actId="113"/>
        <pc:sldMkLst>
          <pc:docMk/>
          <pc:sldMk cId="2918913142" sldId="274"/>
        </pc:sldMkLst>
        <pc:spChg chg="mod">
          <ac:chgData name="Tuy, Pétala" userId="7720f7f0-6308-4007-9f4b-90016dcab01d" providerId="ADAL" clId="{89390CCB-C790-4E53-B915-2DA86A5B7DA2}" dt="2020-07-14T02:36:24.904" v="905" actId="20577"/>
          <ac:spMkLst>
            <pc:docMk/>
            <pc:sldMk cId="2918913142" sldId="274"/>
            <ac:spMk id="2" creationId="{EC6DC6FA-E275-494A-8CCB-33827265D468}"/>
          </ac:spMkLst>
        </pc:spChg>
        <pc:spChg chg="mod">
          <ac:chgData name="Tuy, Pétala" userId="7720f7f0-6308-4007-9f4b-90016dcab01d" providerId="ADAL" clId="{89390CCB-C790-4E53-B915-2DA86A5B7DA2}" dt="2020-07-17T14:50:23.978" v="1138" actId="113"/>
          <ac:spMkLst>
            <pc:docMk/>
            <pc:sldMk cId="2918913142" sldId="274"/>
            <ac:spMk id="3" creationId="{BC613C2F-C684-403C-8A42-1C7C78A8BB79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40:43.221" v="965" actId="1076"/>
        <pc:sldMkLst>
          <pc:docMk/>
          <pc:sldMk cId="3526453370" sldId="275"/>
        </pc:sldMkLst>
        <pc:spChg chg="mod">
          <ac:chgData name="Tuy, Pétala" userId="7720f7f0-6308-4007-9f4b-90016dcab01d" providerId="ADAL" clId="{89390CCB-C790-4E53-B915-2DA86A5B7DA2}" dt="2020-07-14T02:40:14.043" v="959" actId="20577"/>
          <ac:spMkLst>
            <pc:docMk/>
            <pc:sldMk cId="3526453370" sldId="275"/>
            <ac:spMk id="2" creationId="{CECBF8DF-3EB8-4FE0-A66A-8EB103B05B44}"/>
          </ac:spMkLst>
        </pc:spChg>
        <pc:spChg chg="del mod">
          <ac:chgData name="Tuy, Pétala" userId="7720f7f0-6308-4007-9f4b-90016dcab01d" providerId="ADAL" clId="{89390CCB-C790-4E53-B915-2DA86A5B7DA2}" dt="2020-07-14T02:40:04.464" v="950"/>
          <ac:spMkLst>
            <pc:docMk/>
            <pc:sldMk cId="3526453370" sldId="275"/>
            <ac:spMk id="3" creationId="{60FA5092-07B0-408D-B664-4B99BDC3E4C1}"/>
          </ac:spMkLst>
        </pc:spChg>
        <pc:picChg chg="add mod">
          <ac:chgData name="Tuy, Pétala" userId="7720f7f0-6308-4007-9f4b-90016dcab01d" providerId="ADAL" clId="{89390CCB-C790-4E53-B915-2DA86A5B7DA2}" dt="2020-07-14T02:40:10.220" v="952" actId="14100"/>
          <ac:picMkLst>
            <pc:docMk/>
            <pc:sldMk cId="3526453370" sldId="275"/>
            <ac:picMk id="4" creationId="{A3524567-F0D9-46AB-ABDD-AD19718D0677}"/>
          </ac:picMkLst>
        </pc:picChg>
        <pc:picChg chg="add mod">
          <ac:chgData name="Tuy, Pétala" userId="7720f7f0-6308-4007-9f4b-90016dcab01d" providerId="ADAL" clId="{89390CCB-C790-4E53-B915-2DA86A5B7DA2}" dt="2020-07-14T02:40:43.221" v="965" actId="1076"/>
          <ac:picMkLst>
            <pc:docMk/>
            <pc:sldMk cId="3526453370" sldId="275"/>
            <ac:picMk id="5" creationId="{F2D5A988-64F9-4301-8F54-92916CDE190A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57:07.198" v="979" actId="1076"/>
        <pc:sldMkLst>
          <pc:docMk/>
          <pc:sldMk cId="908997145" sldId="276"/>
        </pc:sldMkLst>
        <pc:spChg chg="mod">
          <ac:chgData name="Tuy, Pétala" userId="7720f7f0-6308-4007-9f4b-90016dcab01d" providerId="ADAL" clId="{89390CCB-C790-4E53-B915-2DA86A5B7DA2}" dt="2020-07-14T02:57:00.762" v="978" actId="20577"/>
          <ac:spMkLst>
            <pc:docMk/>
            <pc:sldMk cId="908997145" sldId="276"/>
            <ac:spMk id="2" creationId="{986C67F3-1697-4294-B084-2B9C403F4D55}"/>
          </ac:spMkLst>
        </pc:spChg>
        <pc:spChg chg="del">
          <ac:chgData name="Tuy, Pétala" userId="7720f7f0-6308-4007-9f4b-90016dcab01d" providerId="ADAL" clId="{89390CCB-C790-4E53-B915-2DA86A5B7DA2}" dt="2020-07-14T02:56:58.066" v="971" actId="478"/>
          <ac:spMkLst>
            <pc:docMk/>
            <pc:sldMk cId="908997145" sldId="276"/>
            <ac:spMk id="3" creationId="{7C3C5B6E-CA55-435F-92DF-05E80B3A7D14}"/>
          </ac:spMkLst>
        </pc:spChg>
        <pc:picChg chg="add mod">
          <ac:chgData name="Tuy, Pétala" userId="7720f7f0-6308-4007-9f4b-90016dcab01d" providerId="ADAL" clId="{89390CCB-C790-4E53-B915-2DA86A5B7DA2}" dt="2020-07-14T02:57:07.198" v="979" actId="1076"/>
          <ac:picMkLst>
            <pc:docMk/>
            <pc:sldMk cId="908997145" sldId="276"/>
            <ac:picMk id="4" creationId="{BDCAA2A9-C8B6-40F0-A9AE-8428EC2340EF}"/>
          </ac:picMkLst>
        </pc:picChg>
      </pc:sldChg>
      <pc:sldChg chg="modSp add">
        <pc:chgData name="Tuy, Pétala" userId="7720f7f0-6308-4007-9f4b-90016dcab01d" providerId="ADAL" clId="{89390CCB-C790-4E53-B915-2DA86A5B7DA2}" dt="2020-07-14T03:01:45.614" v="1065" actId="5793"/>
        <pc:sldMkLst>
          <pc:docMk/>
          <pc:sldMk cId="571249610" sldId="277"/>
        </pc:sldMkLst>
        <pc:spChg chg="mod">
          <ac:chgData name="Tuy, Pétala" userId="7720f7f0-6308-4007-9f4b-90016dcab01d" providerId="ADAL" clId="{89390CCB-C790-4E53-B915-2DA86A5B7DA2}" dt="2020-07-14T02:58:02.519" v="1007" actId="20577"/>
          <ac:spMkLst>
            <pc:docMk/>
            <pc:sldMk cId="571249610" sldId="277"/>
            <ac:spMk id="2" creationId="{AA871F5F-5DF9-47F1-9E39-5000984B3076}"/>
          </ac:spMkLst>
        </pc:spChg>
        <pc:spChg chg="mod">
          <ac:chgData name="Tuy, Pétala" userId="7720f7f0-6308-4007-9f4b-90016dcab01d" providerId="ADAL" clId="{89390CCB-C790-4E53-B915-2DA86A5B7DA2}" dt="2020-07-14T03:01:45.614" v="1065" actId="5793"/>
          <ac:spMkLst>
            <pc:docMk/>
            <pc:sldMk cId="571249610" sldId="277"/>
            <ac:spMk id="3" creationId="{B7E0BBD4-4B15-43C5-B48C-BBAC24A650ED}"/>
          </ac:spMkLst>
        </pc:spChg>
      </pc:sldChg>
      <pc:sldChg chg="addSp modSp add">
        <pc:chgData name="Tuy, Pétala" userId="7720f7f0-6308-4007-9f4b-90016dcab01d" providerId="ADAL" clId="{89390CCB-C790-4E53-B915-2DA86A5B7DA2}" dt="2020-07-14T03:06:52.030" v="1106" actId="1076"/>
        <pc:sldMkLst>
          <pc:docMk/>
          <pc:sldMk cId="171844955" sldId="278"/>
        </pc:sldMkLst>
        <pc:spChg chg="mod">
          <ac:chgData name="Tuy, Pétala" userId="7720f7f0-6308-4007-9f4b-90016dcab01d" providerId="ADAL" clId="{89390CCB-C790-4E53-B915-2DA86A5B7DA2}" dt="2020-07-14T03:02:34.606" v="1068"/>
          <ac:spMkLst>
            <pc:docMk/>
            <pc:sldMk cId="171844955" sldId="278"/>
            <ac:spMk id="2" creationId="{2EB16A57-F5A9-45FF-A503-4124A038F112}"/>
          </ac:spMkLst>
        </pc:spChg>
        <pc:spChg chg="mod">
          <ac:chgData name="Tuy, Pétala" userId="7720f7f0-6308-4007-9f4b-90016dcab01d" providerId="ADAL" clId="{89390CCB-C790-4E53-B915-2DA86A5B7DA2}" dt="2020-07-14T03:06:14.793" v="1086" actId="20577"/>
          <ac:spMkLst>
            <pc:docMk/>
            <pc:sldMk cId="171844955" sldId="278"/>
            <ac:spMk id="3" creationId="{CD63516A-63FC-4064-979E-AB7BFE5267DD}"/>
          </ac:spMkLst>
        </pc:spChg>
        <pc:picChg chg="add mod">
          <ac:chgData name="Tuy, Pétala" userId="7720f7f0-6308-4007-9f4b-90016dcab01d" providerId="ADAL" clId="{89390CCB-C790-4E53-B915-2DA86A5B7DA2}" dt="2020-07-14T03:06:52.030" v="1106" actId="1076"/>
          <ac:picMkLst>
            <pc:docMk/>
            <pc:sldMk cId="171844955" sldId="278"/>
            <ac:picMk id="4" creationId="{55BEA914-93A7-40E6-927A-9C32F580D56D}"/>
          </ac:picMkLst>
        </pc:picChg>
        <pc:picChg chg="add mod">
          <ac:chgData name="Tuy, Pétala" userId="7720f7f0-6308-4007-9f4b-90016dcab01d" providerId="ADAL" clId="{89390CCB-C790-4E53-B915-2DA86A5B7DA2}" dt="2020-07-14T03:06:46.298" v="1104" actId="1038"/>
          <ac:picMkLst>
            <pc:docMk/>
            <pc:sldMk cId="171844955" sldId="278"/>
            <ac:picMk id="5" creationId="{98C8347D-2580-4178-AA2E-BD01DAC2BC4D}"/>
          </ac:picMkLst>
        </pc:picChg>
      </pc:sldChg>
      <pc:sldChg chg="addSp delSp modSp add">
        <pc:chgData name="Tuy, Pétala" userId="7720f7f0-6308-4007-9f4b-90016dcab01d" providerId="ADAL" clId="{89390CCB-C790-4E53-B915-2DA86A5B7DA2}" dt="2020-07-17T15:20:37.403" v="1237" actId="1076"/>
        <pc:sldMkLst>
          <pc:docMk/>
          <pc:sldMk cId="3019570364" sldId="279"/>
        </pc:sldMkLst>
        <pc:spChg chg="mod">
          <ac:chgData name="Tuy, Pétala" userId="7720f7f0-6308-4007-9f4b-90016dcab01d" providerId="ADAL" clId="{89390CCB-C790-4E53-B915-2DA86A5B7DA2}" dt="2020-07-17T14:55:27.186" v="1149" actId="20577"/>
          <ac:spMkLst>
            <pc:docMk/>
            <pc:sldMk cId="3019570364" sldId="279"/>
            <ac:spMk id="2" creationId="{FAD17686-C38E-4CB4-AEC0-4820A2D97C33}"/>
          </ac:spMkLst>
        </pc:spChg>
        <pc:spChg chg="add del mod">
          <ac:chgData name="Tuy, Pétala" userId="7720f7f0-6308-4007-9f4b-90016dcab01d" providerId="ADAL" clId="{89390CCB-C790-4E53-B915-2DA86A5B7DA2}" dt="2020-07-17T15:20:32.702" v="1236" actId="6549"/>
          <ac:spMkLst>
            <pc:docMk/>
            <pc:sldMk cId="3019570364" sldId="279"/>
            <ac:spMk id="3" creationId="{6E0665EA-F0A4-4D27-864D-E53C7A5F0856}"/>
          </ac:spMkLst>
        </pc:spChg>
        <pc:spChg chg="add del">
          <ac:chgData name="Tuy, Pétala" userId="7720f7f0-6308-4007-9f4b-90016dcab01d" providerId="ADAL" clId="{89390CCB-C790-4E53-B915-2DA86A5B7DA2}" dt="2020-07-17T14:56:32.322" v="1151"/>
          <ac:spMkLst>
            <pc:docMk/>
            <pc:sldMk cId="3019570364" sldId="279"/>
            <ac:spMk id="4" creationId="{88A9C65D-6762-43BC-AE08-40564F285094}"/>
          </ac:spMkLst>
        </pc:spChg>
        <pc:picChg chg="add mod">
          <ac:chgData name="Tuy, Pétala" userId="7720f7f0-6308-4007-9f4b-90016dcab01d" providerId="ADAL" clId="{89390CCB-C790-4E53-B915-2DA86A5B7DA2}" dt="2020-07-17T15:20:37.403" v="1237" actId="1076"/>
          <ac:picMkLst>
            <pc:docMk/>
            <pc:sldMk cId="3019570364" sldId="279"/>
            <ac:picMk id="5" creationId="{4850BC96-3A6F-4E65-A763-8ED14079DC67}"/>
          </ac:picMkLst>
        </pc:picChg>
        <pc:picChg chg="add mod">
          <ac:chgData name="Tuy, Pétala" userId="7720f7f0-6308-4007-9f4b-90016dcab01d" providerId="ADAL" clId="{89390CCB-C790-4E53-B915-2DA86A5B7DA2}" dt="2020-07-17T15:20:28.243" v="1233" actId="1076"/>
          <ac:picMkLst>
            <pc:docMk/>
            <pc:sldMk cId="3019570364" sldId="279"/>
            <ac:picMk id="6" creationId="{988821C4-B0E5-4A54-BC8B-DCFDD90CCF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7248-63B8-4314-A572-F9C0C0E7623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4E86B-5A1D-4DC6-95D5-BC732EB92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0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0F-3D87-44B2-8061-0F062311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59D32-29E6-4077-A1AB-FB8B717A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13CA-1B51-45FD-922A-7FD215C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A92E-C66B-4FE6-8C3D-691E4B9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C2DC-64A5-470F-A72E-C045253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F7FE-1F26-4877-B838-E5676A7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E845-451D-41CF-8EC9-4E0F413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F1C1-74B7-4276-ACFA-6229AC8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E6DE-2398-4C83-A8DC-7C38BDB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6B-780F-4C16-B870-1FA6316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6D22E-5FC7-419C-8262-F14D266F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1D27-6CD8-46B6-8972-7D53D01A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351-328B-489F-ACD1-C66B9D3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4A87-34B2-4368-8B05-D572BCC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FCAD-2F38-4CFD-B550-CDD8568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CE0-BD78-411F-AC32-B08033E1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AB1-DB9F-4B5D-B7B5-49299343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2BAE-61E1-4EBE-809F-98488D1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BEF-55BF-487E-885B-ECBDBAC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37A6-9473-4F06-84AE-8E3231C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8E7A-732B-4EDB-8D20-51852245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DE3F-3ADB-4FB0-A79A-A390D8D2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A3C-F7A2-423E-A3C4-00E616F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FD0F-9E2F-4C3C-A9B0-46FF702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CFCE-0109-43FD-AF55-AC6D2D0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A07F-F11C-4CE0-9F9B-FAAF5B5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1FA-1995-4062-BD9B-D83287F6B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BBC3-CEE9-4FCC-884F-8246879D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06AE-E5F0-4752-8DFB-1478A58E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9FCE-C347-4A54-98FA-BEA65491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1EC-E8EE-49E9-864B-45B3747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5D7-9E58-48FD-93F8-2859A24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BC3A-8A4E-4CDA-AD03-2D431D1D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F44B-CF5F-4CB5-9A41-61C6FD5E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8DEC-4E4B-4BA8-918F-95F9D02D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977D-1D92-4657-B84D-9D2DE949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ABDD-B3C3-485E-B0BC-C2180A4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46B8C-3BA5-4EAF-9A8B-81E8D79E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4F98-3A9E-4FCF-9361-FEB5978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545-F8E3-48A4-B32B-87D585F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D08E6-1C4E-4A29-955F-E31C227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3C9D9-0003-4BD6-B100-1A19331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D50C-2D1B-48DD-9B1F-E1B268D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56819-8AFD-477A-A729-AC4F12CD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D52D-CD93-49BD-9D7D-9E15A36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1C8B-E26C-4104-8853-728A994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89C-5EC0-41C3-9BE8-61A483D8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C971-4B5B-466F-9FCA-23E42653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4EF7-E349-4145-8C41-C2A8D7CB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1EA0-A640-4780-8961-E80E0E4C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9C00-6FD5-4E68-85DD-38236CF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A644-ED57-47E7-B9A1-174291E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5D0-FCDD-4B79-B02B-B8BEB98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2DA9E-AF72-4180-B01E-91BAFA59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1AEE-0569-47AC-8DB5-4400B647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A2C-CAA1-41C6-9546-ECE0AD9F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97E5-3FAD-457C-8041-EDF0B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392E-0FE2-46E9-9953-DE3341CE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BF12-D6CB-4133-94CB-C5C5164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8148-7513-4FDE-9DAF-07B19354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7A9D-FC95-4E94-8468-B11F4730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819A-FCC3-401B-B179-4D486D94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0BF6-2B73-4B49-8151-1F04773A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0B13-3D7D-431D-B3BC-C46FB723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Teoria das Probabilidades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E2A4-FD3E-4D88-8A57-DA07583A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3981"/>
            <a:ext cx="9144000" cy="1260703"/>
          </a:xfrm>
        </p:spPr>
        <p:txBody>
          <a:bodyPr anchor="ctr">
            <a:normAutofit fontScale="70000" lnSpcReduction="20000"/>
          </a:bodyPr>
          <a:lstStyle/>
          <a:p>
            <a:r>
              <a:rPr lang="pt-BR" dirty="0"/>
              <a:t>Ma. Pétala Tuy</a:t>
            </a:r>
          </a:p>
          <a:p>
            <a:r>
              <a:rPr lang="pt-BR" dirty="0"/>
              <a:t>Cientista de Dados – ATOS Brasil</a:t>
            </a:r>
          </a:p>
          <a:p>
            <a:r>
              <a:rPr lang="pt-BR" dirty="0"/>
              <a:t>Pesquisadora associada do Centro de Excelência em Pesquisa Aplicada </a:t>
            </a:r>
          </a:p>
          <a:p>
            <a:r>
              <a:rPr lang="pt-BR" dirty="0"/>
              <a:t>em Inteligência Artificial para a Industria do SENAI CIMATEC/ATOS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r>
              <a:rPr lang="pt-BR" sz="3100" dirty="0"/>
              <a:t>Valor Médio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08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P(X = 0) = 0,6561 </a:t>
            </a:r>
          </a:p>
          <a:p>
            <a:pPr marL="0" indent="0">
              <a:buNone/>
            </a:pPr>
            <a:r>
              <a:rPr lang="pt-BR" dirty="0"/>
              <a:t>P(X = 1) = 0,2916 </a:t>
            </a:r>
          </a:p>
          <a:p>
            <a:pPr marL="0" indent="0">
              <a:buNone/>
            </a:pPr>
            <a:r>
              <a:rPr lang="pt-BR" dirty="0"/>
              <a:t>P(X = 2) = 0,0486 </a:t>
            </a:r>
          </a:p>
          <a:p>
            <a:pPr marL="0" indent="0">
              <a:buNone/>
            </a:pPr>
            <a:r>
              <a:rPr lang="pt-BR" dirty="0"/>
              <a:t>P(X = 3) = 0,0036 </a:t>
            </a:r>
          </a:p>
          <a:p>
            <a:pPr marL="0" indent="0">
              <a:buNone/>
            </a:pPr>
            <a:r>
              <a:rPr lang="pt-BR" dirty="0"/>
              <a:t>P(X = 4) = 0,0001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E(X) </a:t>
            </a:r>
            <a:r>
              <a:rPr lang="en-US" dirty="0"/>
              <a:t>= 0(0, 6561) + 1(0, 2916) + 2(0, 0486)+ 3(0, 0036) + 4(0, 0001) = </a:t>
            </a:r>
            <a:r>
              <a:rPr lang="en-US" b="1" dirty="0"/>
              <a:t>0, 4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/>
              <a:t>média</a:t>
            </a:r>
            <a:r>
              <a:rPr lang="en-US" b="1" dirty="0"/>
              <a:t> </a:t>
            </a:r>
            <a:r>
              <a:rPr lang="en-US" b="1" dirty="0" err="1"/>
              <a:t>ponderada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a </a:t>
            </a:r>
            <a:r>
              <a:rPr lang="en-US" dirty="0" err="1"/>
              <a:t>quem</a:t>
            </a:r>
            <a:r>
              <a:rPr lang="en-US" dirty="0"/>
              <a:t> o </a:t>
            </a:r>
            <a:r>
              <a:rPr lang="en-US" dirty="0" err="1"/>
              <a:t>indivíduo</a:t>
            </a:r>
            <a:r>
              <a:rPr lang="en-US" dirty="0"/>
              <a:t> </a:t>
            </a:r>
            <a:r>
              <a:rPr lang="en-US" dirty="0" err="1"/>
              <a:t>infectado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transferir</a:t>
            </a:r>
            <a:r>
              <a:rPr lang="en-US" dirty="0"/>
              <a:t> o virus é de </a:t>
            </a:r>
            <a:r>
              <a:rPr lang="en-US" b="1" dirty="0"/>
              <a:t>0,4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20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r>
              <a:rPr lang="pt-BR" sz="3200" dirty="0"/>
              <a:t>Variância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b="1" dirty="0"/>
              <a:t>: </a:t>
            </a:r>
            <a:r>
              <a:rPr lang="pt-BR" dirty="0"/>
              <a:t>Chamamos de </a:t>
            </a:r>
            <a:r>
              <a:rPr lang="pt-BR" i="1" dirty="0"/>
              <a:t>variância </a:t>
            </a:r>
            <a:r>
              <a:rPr lang="pt-BR" dirty="0"/>
              <a:t>da v.a. </a:t>
            </a:r>
            <a:r>
              <a:rPr lang="pt-BR" i="1" dirty="0"/>
              <a:t>X </a:t>
            </a:r>
            <a:r>
              <a:rPr lang="pt-BR" dirty="0"/>
              <a:t>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desvio padrão </a:t>
            </a:r>
            <a:r>
              <a:rPr lang="pt-BR" dirty="0"/>
              <a:t>de </a:t>
            </a:r>
            <a:r>
              <a:rPr lang="pt-BR" i="1" dirty="0"/>
              <a:t>X</a:t>
            </a:r>
            <a:r>
              <a:rPr lang="pt-BR" dirty="0"/>
              <a:t>, DP(</a:t>
            </a:r>
            <a:r>
              <a:rPr lang="pt-BR" i="1" dirty="0"/>
              <a:t>X</a:t>
            </a:r>
            <a:r>
              <a:rPr lang="pt-BR" dirty="0"/>
              <a:t>), é definido como a raiz quadrada positiva da variância.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BC7F9-0533-4CE7-81D7-88F73096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2969661"/>
            <a:ext cx="3782786" cy="9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o exemplo: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n-NO" dirty="0"/>
              <a:t>V(x) = 0, 36</a:t>
            </a:r>
          </a:p>
          <a:p>
            <a:pPr marL="0" indent="0">
              <a:buNone/>
            </a:pPr>
            <a:r>
              <a:rPr lang="nn-NO" dirty="0"/>
              <a:t>Sd = 0,6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327DD-E04B-49CF-8FC2-34DF1391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6844"/>
            <a:ext cx="7839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8DB4-EA3B-4778-8A88-DB158314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Distribuição Acumulada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724F-6E66-4141-A4AC-3DAEF388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dirty="0"/>
              <a:t>: Dada a variável aleatória X, chamaremos de função de distribuição acumulada (f.d.a.), ou simplesmente F(x) à função: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C9D6B-78A2-47C8-B632-FD5CE85D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37" y="3401219"/>
            <a:ext cx="316039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41D4-4CEE-4104-BF44-ECF3D394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Distribuição Acumulada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A7F41-3DC8-4471-AF14-E30A693C8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P(X = 0) = 0,6561 </a:t>
                </a:r>
              </a:p>
              <a:p>
                <a:pPr marL="0" indent="0">
                  <a:buNone/>
                </a:pPr>
                <a:r>
                  <a:rPr lang="pt-BR" dirty="0"/>
                  <a:t>P(X = 1) = 0,2916 </a:t>
                </a:r>
              </a:p>
              <a:p>
                <a:pPr marL="0" indent="0">
                  <a:buNone/>
                </a:pPr>
                <a:r>
                  <a:rPr lang="pt-BR" dirty="0"/>
                  <a:t>P(X = 2) = 0,0486 </a:t>
                </a:r>
              </a:p>
              <a:p>
                <a:pPr marL="0" indent="0">
                  <a:buNone/>
                </a:pPr>
                <a:r>
                  <a:rPr lang="pt-BR" dirty="0"/>
                  <a:t>P(X = 3) = 0,0036 </a:t>
                </a:r>
              </a:p>
              <a:p>
                <a:pPr marL="0" indent="0">
                  <a:buNone/>
                </a:pPr>
                <a:r>
                  <a:rPr lang="pt-BR" dirty="0"/>
                  <a:t>P(X = 4) = 0,0001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0                          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0,6561      0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</m:eqAr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0,9477       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0,9963      2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0,9999      3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1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A7F41-3DC8-4471-AF14-E30A693C8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F41561-915F-48A3-BEC9-496BA1F49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30" y="1952625"/>
            <a:ext cx="5305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4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767E-A115-4847-BA47-8546B51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br>
              <a:rPr lang="pt-BR" sz="31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298-5FC7-4000-BF48-92F4B681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distribuição binomial é a </a:t>
            </a:r>
            <a:r>
              <a:rPr lang="pt-BR" b="1" dirty="0"/>
              <a:t>distribuição</a:t>
            </a:r>
            <a:r>
              <a:rPr lang="pt-BR" dirty="0"/>
              <a:t> de </a:t>
            </a:r>
            <a:r>
              <a:rPr lang="pt-BR" b="1" dirty="0"/>
              <a:t>probabilidade</a:t>
            </a:r>
            <a:r>
              <a:rPr lang="pt-BR" dirty="0"/>
              <a:t> e estatística </a:t>
            </a:r>
            <a:r>
              <a:rPr lang="pt-BR" b="1" dirty="0"/>
              <a:t>discreta</a:t>
            </a:r>
            <a:r>
              <a:rPr lang="pt-BR" dirty="0"/>
              <a:t> do número de sucessos decorrentes de uma determinada sequência de tentativas.</a:t>
            </a:r>
          </a:p>
          <a:p>
            <a:endParaRPr lang="pt-BR" dirty="0"/>
          </a:p>
          <a:p>
            <a:r>
              <a:rPr lang="pt-BR" dirty="0"/>
              <a:t>A distribuição Binomial segue às seguintes características:   </a:t>
            </a:r>
          </a:p>
          <a:p>
            <a:endParaRPr lang="pt-BR" dirty="0"/>
          </a:p>
          <a:p>
            <a:pPr lvl="1"/>
            <a:r>
              <a:rPr lang="pt-BR" dirty="0"/>
              <a:t>Espaço amostral finito; </a:t>
            </a:r>
          </a:p>
          <a:p>
            <a:pPr lvl="1"/>
            <a:r>
              <a:rPr lang="pt-BR" dirty="0"/>
              <a:t>Apenas dois resultados possíveis (sucesso ou fracasso) para cada tentativa; </a:t>
            </a:r>
          </a:p>
          <a:p>
            <a:pPr lvl="1"/>
            <a:r>
              <a:rPr lang="pt-BR" dirty="0"/>
              <a:t>Todos os elementos devem possuir possibilidades iguais de ocorrência; Eventos devem ser independentes um dos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1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767E-A115-4847-BA47-8546B51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br>
              <a:rPr lang="pt-BR" sz="31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298-5FC7-4000-BF48-92F4B681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utilizar a distribuição Binomial?</a:t>
            </a:r>
          </a:p>
          <a:p>
            <a:endParaRPr lang="pt-BR" dirty="0"/>
          </a:p>
          <a:p>
            <a:r>
              <a:rPr lang="pt-BR" dirty="0"/>
              <a:t>A distribuição Binomial é uma distribuição discreta e deve ser utilizada para modelar situações em que a saída de interesse só pode assumir valores inteiros (discretos) como:</a:t>
            </a:r>
          </a:p>
          <a:p>
            <a:endParaRPr lang="pt-BR" dirty="0"/>
          </a:p>
          <a:p>
            <a:pPr lvl="1"/>
            <a:r>
              <a:rPr lang="pt-BR" dirty="0"/>
              <a:t>Número de caras ou coroas, 0 ou 1</a:t>
            </a:r>
          </a:p>
          <a:p>
            <a:pPr lvl="1"/>
            <a:r>
              <a:rPr lang="pt-BR" dirty="0"/>
              <a:t>Número de pessoas contaminadas, 0, 1, 2, 3 ou 4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01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767E-A115-4847-BA47-8546B51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br>
              <a:rPr lang="pt-BR" sz="31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298-5FC7-4000-BF48-92F4B681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9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Quando utilizar a distribuição Binomial?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Deve ser utilizada para modelar situações onde para uma determinada saída de interesse a probabilidade de ocorrências de um sucesso ‘p’ e de um fracasso ‘q’ é sempre constante.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probabilidade de ter k sucessos em um evento que segue a distribuição binomial, é calculada através da equação a seguir: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354E9-4E07-4B98-B5C0-4524EA95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97500"/>
            <a:ext cx="7562850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3A602-C7E8-40FA-965E-F6FD3F3A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843" y="5735637"/>
            <a:ext cx="2638157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0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C67-7777-4B50-A726-69C3DD5F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B741-6D55-4705-8AAD-63810534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probabilidades serão indicadas por </a:t>
            </a:r>
            <a:r>
              <a:rPr lang="pt-BR" i="1" dirty="0"/>
              <a:t>b</a:t>
            </a:r>
            <a:r>
              <a:rPr lang="pt-BR" dirty="0"/>
              <a:t>(</a:t>
            </a:r>
            <a:r>
              <a:rPr lang="pt-BR" i="1" dirty="0"/>
              <a:t>k; n</a:t>
            </a:r>
            <a:r>
              <a:rPr lang="pt-BR" dirty="0"/>
              <a:t>, </a:t>
            </a:r>
            <a:r>
              <a:rPr lang="pt-BR" i="1" dirty="0"/>
              <a:t>p</a:t>
            </a:r>
            <a:r>
              <a:rPr lang="pt-BR" dirty="0"/>
              <a:t>) e, quando a v.a. </a:t>
            </a:r>
            <a:r>
              <a:rPr lang="pt-BR" i="1" dirty="0"/>
              <a:t>X </a:t>
            </a:r>
            <a:r>
              <a:rPr lang="pt-BR" dirty="0"/>
              <a:t>tiver distribuição binomial com parâmetros </a:t>
            </a:r>
            <a:r>
              <a:rPr lang="pt-BR" i="1" dirty="0"/>
              <a:t>n </a:t>
            </a:r>
            <a:r>
              <a:rPr lang="pt-BR" dirty="0"/>
              <a:t>e </a:t>
            </a:r>
            <a:r>
              <a:rPr lang="pt-BR" i="1" dirty="0"/>
              <a:t>p</a:t>
            </a:r>
            <a:r>
              <a:rPr lang="pt-BR" dirty="0"/>
              <a:t>, escreveremos: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1"/>
                </a:solidFill>
              </a:rPr>
              <a:t>X </a:t>
            </a:r>
            <a:r>
              <a:rPr lang="en-US" b="1" dirty="0">
                <a:solidFill>
                  <a:schemeClr val="accent1"/>
                </a:solidFill>
              </a:rPr>
              <a:t>∼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p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pt-BR" dirty="0"/>
              <a:t>A média e a variância de uma v.a. binomial, com parâmetros n e p são dadas, respectivamente, por: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07621-05A6-4B02-9179-AE2E6410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66" y="5338536"/>
            <a:ext cx="2523067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977-1B63-4853-9812-CA1681B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8211-34CE-436A-BED6-BB9D9C05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Dez peças são extraídas, ao acaso, com reposição, de um lote contendo 500 peças; qual é a probabilidade de que todas sejam defeituosas, sabendo-se que 10% das peças do lote são defeituosas?</a:t>
            </a:r>
          </a:p>
          <a:p>
            <a:endParaRPr lang="pt-BR" dirty="0"/>
          </a:p>
          <a:p>
            <a:r>
              <a:rPr lang="pt-BR" i="1" dirty="0"/>
              <a:t>n </a:t>
            </a:r>
            <a:r>
              <a:rPr lang="pt-BR" dirty="0"/>
              <a:t>= 10 </a:t>
            </a:r>
          </a:p>
          <a:p>
            <a:r>
              <a:rPr lang="pt-BR" i="1" dirty="0"/>
              <a:t>P</a:t>
            </a:r>
            <a:r>
              <a:rPr lang="pt-BR" dirty="0"/>
              <a:t>(</a:t>
            </a:r>
            <a:r>
              <a:rPr lang="pt-BR" i="1" dirty="0"/>
              <a:t>Sucesso</a:t>
            </a:r>
            <a:r>
              <a:rPr lang="pt-BR" dirty="0"/>
              <a:t>) = </a:t>
            </a:r>
            <a:r>
              <a:rPr lang="pt-BR" i="1" dirty="0"/>
              <a:t>P</a:t>
            </a:r>
            <a:r>
              <a:rPr lang="pt-BR" dirty="0"/>
              <a:t>(peça defeituosa) = </a:t>
            </a:r>
            <a:r>
              <a:rPr lang="pt-BR" i="1" dirty="0"/>
              <a:t>p </a:t>
            </a:r>
            <a:r>
              <a:rPr lang="pt-BR" dirty="0"/>
              <a:t>= 0,1</a:t>
            </a:r>
          </a:p>
          <a:p>
            <a:r>
              <a:rPr lang="pt-BR" dirty="0"/>
              <a:t>Se </a:t>
            </a:r>
            <a:r>
              <a:rPr lang="pt-BR" i="1" dirty="0"/>
              <a:t>X </a:t>
            </a:r>
            <a:r>
              <a:rPr lang="pt-BR" dirty="0"/>
              <a:t>indicar o número de peças defeituosas na amostra, queremos calcular: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i="1" dirty="0"/>
              <a:t>P</a:t>
            </a:r>
            <a:r>
              <a:rPr lang="pt-BR" dirty="0"/>
              <a:t>(</a:t>
            </a:r>
            <a:r>
              <a:rPr lang="pt-BR" i="1" dirty="0"/>
              <a:t>X </a:t>
            </a:r>
            <a:r>
              <a:rPr lang="pt-BR" dirty="0"/>
              <a:t>= 10) = </a:t>
            </a:r>
            <a:r>
              <a:rPr lang="pt-BR" i="1" dirty="0"/>
              <a:t>b</a:t>
            </a:r>
            <a:r>
              <a:rPr lang="pt-BR" dirty="0"/>
              <a:t>(k = 10; n = 10, p = 1/10)</a:t>
            </a:r>
          </a:p>
        </p:txBody>
      </p:sp>
    </p:spTree>
    <p:extLst>
      <p:ext uri="{BB962C8B-B14F-4D97-AF65-F5344CB8AC3E}">
        <p14:creationId xmlns:p14="http://schemas.microsoft.com/office/powerpoint/2010/main" val="286633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0457-BE3B-43B0-8A63-86A11BD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0BA-D7E7-46D9-A995-28B02B37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Variáveis Aleatórias Discretas</a:t>
            </a:r>
          </a:p>
          <a:p>
            <a:pPr lvl="1"/>
            <a:r>
              <a:rPr lang="pt-BR" dirty="0"/>
              <a:t>Valor Médio</a:t>
            </a:r>
          </a:p>
          <a:p>
            <a:pPr lvl="1"/>
            <a:r>
              <a:rPr lang="pt-BR" dirty="0"/>
              <a:t>Variância</a:t>
            </a:r>
          </a:p>
          <a:p>
            <a:pPr lvl="1"/>
            <a:endParaRPr lang="pt-BR" dirty="0"/>
          </a:p>
          <a:p>
            <a:r>
              <a:rPr lang="pt-BR" dirty="0"/>
              <a:t>Função de Distribuição Acumulada</a:t>
            </a:r>
          </a:p>
          <a:p>
            <a:pPr lvl="1"/>
            <a:r>
              <a:rPr lang="pt-BR" dirty="0"/>
              <a:t>Modelos probabilísticos – Distribuição Binomial</a:t>
            </a:r>
          </a:p>
          <a:p>
            <a:pPr lvl="1"/>
            <a:endParaRPr lang="pt-BR" dirty="0"/>
          </a:p>
          <a:p>
            <a:r>
              <a:rPr lang="pt-BR" dirty="0"/>
              <a:t>Variáveis Aleatórias Contínuas</a:t>
            </a:r>
          </a:p>
          <a:p>
            <a:pPr lvl="1"/>
            <a:r>
              <a:rPr lang="pt-BR" dirty="0"/>
              <a:t>Modelos probabilísticos – Distribuição Normal </a:t>
            </a:r>
          </a:p>
          <a:p>
            <a:pPr lvl="1"/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6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14E7-F7C5-4271-B6CD-B7CD3E0C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B8B98-C232-404B-A9A8-876A9065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78" y="2949745"/>
            <a:ext cx="9070345" cy="9585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D98E78-CD2D-4FE5-B43C-1C08F9734C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Utilizando as propriedades da distribuição Binomial temos que: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probabilidade de que, selecionando 10 peças aleatoriamente, todas sejam defeituosas é de 1/[10^10]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C67-7777-4B50-A726-69C3DD5F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B741-6D55-4705-8AAD-63810534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582"/>
            <a:ext cx="10515600" cy="4351338"/>
          </a:xfrm>
        </p:spPr>
        <p:txBody>
          <a:bodyPr/>
          <a:lstStyle/>
          <a:p>
            <a:r>
              <a:rPr lang="pt-BR" dirty="0"/>
              <a:t>A esperança e variância da v.a X, indicando o número de peças defeituosas na amostra, são iguais a: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A887B-87E4-4BFB-BFD2-BC25E5AD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98" y="3820886"/>
            <a:ext cx="5119322" cy="18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2124-FF9B-4A5D-ABF5-63A3B87C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401E-7FF7-490B-B2F8-82237BC3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 a probabilidade de que uma peça seja defeituosa? 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Qual a probabilidade de que nenhuma peça seja defeituosa? 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9563E-2959-4C47-BB4B-D8F12370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737" y="6176963"/>
            <a:ext cx="3966263" cy="604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BDC0E-7B24-494B-AE4F-E83EDDB3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92" y="2588759"/>
            <a:ext cx="7834993" cy="715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215A2-0600-41D4-BB3A-DF2D38F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934" y="4754401"/>
            <a:ext cx="8210551" cy="6621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452AAD-8B12-4866-B5CC-C0E57A0DF3FF}"/>
              </a:ext>
            </a:extLst>
          </p:cNvPr>
          <p:cNvSpPr/>
          <p:nvPr/>
        </p:nvSpPr>
        <p:spPr>
          <a:xfrm>
            <a:off x="3249386" y="2621417"/>
            <a:ext cx="489857" cy="2687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F9BD4-1999-43D7-9429-9843F18D1171}"/>
              </a:ext>
            </a:extLst>
          </p:cNvPr>
          <p:cNvSpPr/>
          <p:nvPr/>
        </p:nvSpPr>
        <p:spPr>
          <a:xfrm>
            <a:off x="9911442" y="6240907"/>
            <a:ext cx="493367" cy="4751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070AB-F08F-4AB4-A3DD-A2107BBEDE0C}"/>
              </a:ext>
            </a:extLst>
          </p:cNvPr>
          <p:cNvSpPr/>
          <p:nvPr/>
        </p:nvSpPr>
        <p:spPr>
          <a:xfrm>
            <a:off x="3265714" y="2899004"/>
            <a:ext cx="489857" cy="2687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6FD33C-C1A9-4396-A645-126528248FAA}"/>
              </a:ext>
            </a:extLst>
          </p:cNvPr>
          <p:cNvSpPr/>
          <p:nvPr/>
        </p:nvSpPr>
        <p:spPr>
          <a:xfrm>
            <a:off x="5295901" y="1892078"/>
            <a:ext cx="680356" cy="37759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DDCF6-3C1F-4F49-9A2A-9F61E2B7EEDB}"/>
              </a:ext>
            </a:extLst>
          </p:cNvPr>
          <p:cNvSpPr/>
          <p:nvPr/>
        </p:nvSpPr>
        <p:spPr>
          <a:xfrm>
            <a:off x="3997776" y="2710543"/>
            <a:ext cx="489857" cy="39717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E74E2-6E11-4A0E-BF5C-27B9FE05C03D}"/>
              </a:ext>
            </a:extLst>
          </p:cNvPr>
          <p:cNvSpPr/>
          <p:nvPr/>
        </p:nvSpPr>
        <p:spPr>
          <a:xfrm>
            <a:off x="11119757" y="6209621"/>
            <a:ext cx="919839" cy="49785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14D60-F95D-4F10-9A7A-080C5E5D02ED}"/>
              </a:ext>
            </a:extLst>
          </p:cNvPr>
          <p:cNvSpPr/>
          <p:nvPr/>
        </p:nvSpPr>
        <p:spPr>
          <a:xfrm>
            <a:off x="3336469" y="5059825"/>
            <a:ext cx="489857" cy="2687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881AC-7912-4FF6-BAD5-9E531720F21F}"/>
              </a:ext>
            </a:extLst>
          </p:cNvPr>
          <p:cNvSpPr/>
          <p:nvPr/>
        </p:nvSpPr>
        <p:spPr>
          <a:xfrm>
            <a:off x="5246914" y="3784680"/>
            <a:ext cx="1529441" cy="6621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31351-D8EF-4671-97D5-3B267EE8E6F7}"/>
              </a:ext>
            </a:extLst>
          </p:cNvPr>
          <p:cNvSpPr/>
          <p:nvPr/>
        </p:nvSpPr>
        <p:spPr>
          <a:xfrm>
            <a:off x="3320141" y="4749573"/>
            <a:ext cx="489857" cy="2687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78654-2D23-4CD8-BE85-A7286292B6FE}"/>
              </a:ext>
            </a:extLst>
          </p:cNvPr>
          <p:cNvSpPr/>
          <p:nvPr/>
        </p:nvSpPr>
        <p:spPr>
          <a:xfrm>
            <a:off x="4133847" y="4838703"/>
            <a:ext cx="489857" cy="39717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A27C3-D728-41A6-A970-198214407F3D}"/>
              </a:ext>
            </a:extLst>
          </p:cNvPr>
          <p:cNvSpPr/>
          <p:nvPr/>
        </p:nvSpPr>
        <p:spPr>
          <a:xfrm>
            <a:off x="4438647" y="2726872"/>
            <a:ext cx="242203" cy="1884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C7160D-24BB-4120-AC8F-A263EDD762B0}"/>
              </a:ext>
            </a:extLst>
          </p:cNvPr>
          <p:cNvSpPr/>
          <p:nvPr/>
        </p:nvSpPr>
        <p:spPr>
          <a:xfrm>
            <a:off x="4610094" y="4871364"/>
            <a:ext cx="242203" cy="1884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2124-FF9B-4A5D-ABF5-63A3B87C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probabilísticos</a:t>
            </a:r>
            <a:br>
              <a:rPr lang="pt-BR" dirty="0"/>
            </a:br>
            <a:r>
              <a:rPr lang="pt-BR" sz="3100" dirty="0"/>
              <a:t>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401E-7FF7-490B-B2F8-82237BC3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0577" cy="4351338"/>
          </a:xfrm>
        </p:spPr>
        <p:txBody>
          <a:bodyPr/>
          <a:lstStyle/>
          <a:p>
            <a:r>
              <a:rPr lang="pt-BR" dirty="0"/>
              <a:t>No mínimo duas peças defeituosas?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P(X≥2) = P(X=2)+P(X=3)+...+P(X=10)</a:t>
            </a:r>
          </a:p>
          <a:p>
            <a:endParaRPr lang="pt-BR" dirty="0"/>
          </a:p>
          <a:p>
            <a:r>
              <a:rPr lang="pt-BR" dirty="0"/>
              <a:t>No máximo duas peças defeituosas?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P(X≤2) = P(X=0)+P(X=1)+P(X=2)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4D7E-29FA-4A6D-A49B-0CF799B3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3028950"/>
            <a:ext cx="5038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CAD9-1315-4B05-BFA6-3C869E5B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0B40-36DE-440F-AE69-BC2A69D7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dirty="0"/>
              <a:t>: Uma função X, definida sobre o espaço amostral Ω e assumindo valores num intervalo de números reais, é dita uma variável aleatória contínua.</a:t>
            </a:r>
          </a:p>
          <a:p>
            <a:endParaRPr lang="pt-BR" dirty="0"/>
          </a:p>
          <a:p>
            <a:r>
              <a:rPr lang="pt-BR" dirty="0"/>
              <a:t>Dessa forma, não é possível atribuir probabilidades para um ponto específico, apenas para intervalos da reta.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Peso de animais</a:t>
            </a:r>
          </a:p>
          <a:p>
            <a:pPr lvl="1"/>
            <a:r>
              <a:rPr lang="pt-BR" dirty="0"/>
              <a:t>Tempo de falha de um equipamento eletrônico</a:t>
            </a:r>
          </a:p>
          <a:p>
            <a:pPr lvl="1"/>
            <a:r>
              <a:rPr lang="pt-BR" dirty="0"/>
              <a:t>Altura da maré em uma hora específica</a:t>
            </a:r>
          </a:p>
          <a:p>
            <a:pPr lvl="1"/>
            <a:r>
              <a:rPr lang="pt-BR" dirty="0"/>
              <a:t>Salinidade da água do mar</a:t>
            </a:r>
          </a:p>
          <a:p>
            <a:pPr lvl="1"/>
            <a:r>
              <a:rPr lang="pt-BR" dirty="0"/>
              <a:t>Retorno financeiro de um investimento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3740-C133-4716-8B73-4C67642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0583-C9EA-41D9-84B2-CFEE7F80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i="1" dirty="0"/>
              <a:t>E</a:t>
            </a:r>
            <a:r>
              <a:rPr lang="pt-BR" dirty="0"/>
              <a:t>xperimento: Retirar uma lâmpada de um lote e medir seu “tempo de vida” antes de se queimar. </a:t>
            </a:r>
          </a:p>
          <a:p>
            <a:endParaRPr lang="pt-BR" dirty="0"/>
          </a:p>
          <a:p>
            <a:r>
              <a:rPr lang="pt-BR" b="1" dirty="0"/>
              <a:t>Espaço amostral</a:t>
            </a:r>
            <a:r>
              <a:rPr lang="pt-BR" dirty="0"/>
              <a:t>: conjunto de todos os números reais não negativos. </a:t>
            </a:r>
          </a:p>
          <a:p>
            <a:pPr marL="0" indent="0" algn="ctr">
              <a:buNone/>
            </a:pPr>
            <a:r>
              <a:rPr lang="pt-BR" dirty="0"/>
              <a:t>Ω = {t </a:t>
            </a:r>
            <a:r>
              <a:rPr lang="el-GR" sz="4000" i="1" dirty="0"/>
              <a:t>ϵ</a:t>
            </a:r>
            <a:r>
              <a:rPr lang="pt-BR" dirty="0"/>
              <a:t> IR : t ≥ 0}</a:t>
            </a:r>
          </a:p>
          <a:p>
            <a:endParaRPr lang="pt-BR" dirty="0"/>
          </a:p>
          <a:p>
            <a:r>
              <a:rPr lang="pt-BR" b="1" dirty="0"/>
              <a:t>Evento A</a:t>
            </a:r>
            <a:r>
              <a:rPr lang="pt-BR" dirty="0"/>
              <a:t>: “o tempo de vida da lâmpada é inferior a 20 horas”, então:</a:t>
            </a:r>
          </a:p>
          <a:p>
            <a:pPr marL="0" indent="0" algn="ctr">
              <a:buNone/>
            </a:pPr>
            <a:r>
              <a:rPr lang="pt-BR" dirty="0"/>
              <a:t> A = {t : 0 ≤ t ≤ 20}.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V.A contínua X = tempo de vida antes da lâmpada se Queimar.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84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5186-42D0-44DF-B902-CA9FFF6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2C26-3ED1-483F-8605-87CDF21B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Estudos anteriores revelam a existência de uma grande lençol de água no subsolo de uma região. No entanto, sua profundidade ainda não foi determinada, sabendo-se apenas que o lençol pode estar situado em qualquer ponto entre 20 e 100 metros.</a:t>
            </a:r>
          </a:p>
          <a:p>
            <a:endParaRPr lang="pt-BR" dirty="0"/>
          </a:p>
          <a:p>
            <a:r>
              <a:rPr lang="pt-BR" dirty="0"/>
              <a:t>Não podemos atribuir probabilidades à valores específicos, pois há uma quantidade não enumerável (infinita) de valores em um ponto. </a:t>
            </a:r>
          </a:p>
          <a:p>
            <a:endParaRPr lang="pt-BR" dirty="0"/>
          </a:p>
          <a:p>
            <a:r>
              <a:rPr lang="pt-BR" dirty="0"/>
              <a:t>Atribuimos probabilidades à intervalos de valores, por meio de uma função. Portanto, as probabilidades são representadas por áreas.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5F9-9189-47F9-A01E-3F3BE40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BFC9-3D2B-49B3-8728-D9732F1D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f(x) é a função de densidade de probabilidade (fdp) e atribui probabilidades à intervalos de valores do tipo [a, b], e é definida por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f(x) possui as seguintes propriedades:</a:t>
            </a:r>
          </a:p>
          <a:p>
            <a:pPr lvl="1"/>
            <a:r>
              <a:rPr lang="pt-BR" dirty="0"/>
              <a:t>É uma função não negativa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área total sob a curva deve ser igual a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E0D8B-8D4D-44D8-A918-8C08ADC6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68" y="3951514"/>
            <a:ext cx="3778432" cy="290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6B3B3-E018-44E2-B1A3-F40CC769B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415" y="2602310"/>
            <a:ext cx="4471194" cy="1228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BFEB1-0776-4BD8-9BB7-875987134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192" y="4607833"/>
            <a:ext cx="1530729" cy="581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656CC-0FE3-46E3-AE31-0BCFC9CE0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08" y="5758499"/>
            <a:ext cx="2482893" cy="10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0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F09-515C-43FE-936D-A78866C9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805A-4F01-4705-8FCD-4A9EEB6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Observações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P[X = x] = 0, </a:t>
            </a:r>
            <a:r>
              <a:rPr lang="en-US" dirty="0" err="1"/>
              <a:t>portanto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pt-BR" dirty="0"/>
              <a:t>f (x) não representa a probabilidade de ocorrência de algum evento. </a:t>
            </a:r>
          </a:p>
          <a:p>
            <a:endParaRPr lang="pt-BR" dirty="0"/>
          </a:p>
          <a:p>
            <a:r>
              <a:rPr lang="pt-BR" dirty="0"/>
              <a:t>A área sob a curva entre dois pontos é que fornecerá a probabilidade.</a:t>
            </a:r>
          </a:p>
          <a:p>
            <a:endParaRPr lang="pt-BR" dirty="0"/>
          </a:p>
          <a:p>
            <a:r>
              <a:rPr lang="pt-BR" dirty="0"/>
              <a:t>A área sob a curva da uma f.d.p é igual a 1.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9DD0-04E3-40AD-BA1D-45D95357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7382"/>
            <a:ext cx="9556627" cy="6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0A4C-1C8D-46CE-A0C1-4C1C7BD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D00-D8C2-4E94-B29E-BA79DC4D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valor esperado (ou média) da v.a contínua X com função densidade f(x), é dado pela expressão: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mediana é o valor Md que tem a propriedade de: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moda é o valor Mo tal que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54869-DD96-4845-9A52-A5976143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19" y="2668048"/>
            <a:ext cx="4797879" cy="123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2B4F2-4D03-4943-A81B-7B9E0FC0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57" y="4442435"/>
            <a:ext cx="7524058" cy="90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49D3C-0EDE-4EE3-B9F4-B40D28CA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25" y="5814575"/>
            <a:ext cx="2946451" cy="8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modelos probabilísticos simples, baseados em tabelas de frequência para variáveis qualitativas.</a:t>
            </a:r>
          </a:p>
          <a:p>
            <a:endParaRPr lang="pt-BR" dirty="0"/>
          </a:p>
          <a:p>
            <a:r>
              <a:rPr lang="pt-BR" dirty="0"/>
              <a:t>Podemos criar modelos probabilísticos que representem todos os tipos de variáveis.</a:t>
            </a:r>
          </a:p>
          <a:p>
            <a:endParaRPr lang="pt-BR" dirty="0"/>
          </a:p>
          <a:p>
            <a:r>
              <a:rPr lang="pt-BR" dirty="0"/>
              <a:t>Os modelos probabilísticos para variáveis quantitativas são muito importantes, e tais modelos serão construídos para </a:t>
            </a:r>
            <a:r>
              <a:rPr lang="pt-BR" b="1" i="1" dirty="0"/>
              <a:t>variáveis aleatórias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0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C266-DB3B-4CAA-B654-14CB925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4EC2-902C-4E01-971E-785A3A34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uma v.a X com densidade f(x), a variância é dada por: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DD324-9C54-4895-86A2-C2CDAAA2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15" y="2602366"/>
            <a:ext cx="5049383" cy="11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6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E255-68C0-4C8D-AC7D-746F096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D9710-9079-4F84-A08B-D0676B5A5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b="1" dirty="0">
                    <a:solidFill>
                      <a:schemeClr val="accent1"/>
                    </a:solidFill>
                  </a:rPr>
                  <a:t>Definição</a:t>
                </a:r>
                <a:r>
                  <a:rPr lang="pt-BR" dirty="0"/>
                  <a:t>: Dizemos que uma v.a X segue o modelo normal se sua fdp é a seguinte: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Notação: X ∼ N(µ,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</a:t>
                </a:r>
              </a:p>
              <a:p>
                <a:r>
                  <a:rPr lang="pt-BR" dirty="0"/>
                  <a:t>Média: E(X) = µ </a:t>
                </a:r>
              </a:p>
              <a:p>
                <a:r>
                  <a:rPr lang="pt-BR" dirty="0"/>
                  <a:t>Variância:  Var(X)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D9710-9079-4F84-A08B-D0676B5A5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5D2A5E5-627B-4C80-A1E9-B2622BF1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85" y="2923496"/>
            <a:ext cx="8036225" cy="135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9178E-0263-49C5-8574-8C43EACA4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3" y="4276350"/>
            <a:ext cx="4925787" cy="2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E951-19B0-460D-933A-9127DF88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BA32-ED98-4BCE-8F9C-0EC39648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uma v.a. Normal, a				é a área sob a curva: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5EB9E-0BFE-4A18-85CB-C0654BB4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78" y="2631508"/>
            <a:ext cx="6029325" cy="325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D55A9-3FC4-4ADC-95BC-14B0B086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04" y="1743529"/>
            <a:ext cx="2276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6B7A-E635-4EFA-A6EC-521E430F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6E85-2F77-405E-8523-AC64CDFB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Característcas da curva normal: </a:t>
            </a:r>
          </a:p>
          <a:p>
            <a:endParaRPr lang="pt-BR" dirty="0"/>
          </a:p>
          <a:p>
            <a:pPr lvl="1"/>
            <a:r>
              <a:rPr lang="pt-BR" dirty="0"/>
              <a:t>É simétrica em relação à µ </a:t>
            </a:r>
          </a:p>
          <a:p>
            <a:pPr lvl="1"/>
            <a:r>
              <a:rPr lang="pt-BR" dirty="0"/>
              <a:t>O ponto máximo (moda) de f(x) é o ponto x = µ </a:t>
            </a:r>
          </a:p>
          <a:p>
            <a:pPr lvl="1"/>
            <a:r>
              <a:rPr lang="pt-BR" dirty="0"/>
              <a:t>Os pontos de inflexão da função são µ − σ e µ + σ </a:t>
            </a:r>
          </a:p>
          <a:p>
            <a:pPr lvl="1"/>
            <a:r>
              <a:rPr lang="pt-BR" dirty="0"/>
              <a:t>A área total sob a curva é 1 ou 100% </a:t>
            </a:r>
          </a:p>
          <a:p>
            <a:pPr lvl="1"/>
            <a:r>
              <a:rPr lang="pt-BR" dirty="0"/>
              <a:t>A curva é assintótica em relação ao eixo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16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3ED-5FD1-484B-8D32-0482B34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9ABED-D5C9-4800-9F57-C58857A64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Quando μ = 0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= 1, temos uma distribuição </a:t>
                </a:r>
                <a:r>
                  <a:rPr lang="pt-BR" i="1" dirty="0"/>
                  <a:t>padrão </a:t>
                </a:r>
                <a:r>
                  <a:rPr lang="pt-BR" dirty="0"/>
                  <a:t>ou </a:t>
                </a:r>
                <a:r>
                  <a:rPr lang="pt-BR" i="1" dirty="0"/>
                  <a:t>reduzida</a:t>
                </a:r>
                <a:r>
                  <a:rPr lang="pt-BR" dirty="0"/>
                  <a:t>, ou brevemente </a:t>
                </a:r>
                <a:r>
                  <a:rPr lang="en-US" i="1" dirty="0"/>
                  <a:t>N</a:t>
                </a:r>
                <a:r>
                  <a:rPr lang="en-US" dirty="0"/>
                  <a:t>(0,1).</a:t>
                </a:r>
              </a:p>
              <a:p>
                <a:endParaRPr lang="en-US" dirty="0"/>
              </a:p>
              <a:p>
                <a:r>
                  <a:rPr lang="pt-BR" dirty="0"/>
                  <a:t>Se </a:t>
                </a:r>
                <a:r>
                  <a:rPr lang="pt-BR" i="1" dirty="0"/>
                  <a:t>X ~</a:t>
                </a:r>
                <a:r>
                  <a:rPr lang="pt-BR" dirty="0"/>
                  <a:t> </a:t>
                </a:r>
                <a:r>
                  <a:rPr lang="pt-BR" i="1" dirty="0"/>
                  <a:t>N(</a:t>
                </a:r>
                <a:r>
                  <a:rPr lang="pt-BR" dirty="0"/>
                  <a:t>μ;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), então a v.a. definida por: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9ABED-D5C9-4800-9F57-C58857A64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4E5E66-7C30-4ADE-9DFC-5C8C42D3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99" y="3429000"/>
            <a:ext cx="4830901" cy="3429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EB0A9-C291-4A2E-9BF6-71DE83A9E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773" y="4164524"/>
            <a:ext cx="2005327" cy="10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02CD-F8FE-47E2-B060-384B72B9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8F141-966F-46B7-9BB9-76A6C81E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747" y="1894114"/>
            <a:ext cx="6812506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5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600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Considere o experimento em que lançamos uma moeda duas vezes. </a:t>
            </a:r>
          </a:p>
          <a:p>
            <a:r>
              <a:rPr lang="pt-BR" dirty="0"/>
              <a:t>Definamos a </a:t>
            </a:r>
            <a:r>
              <a:rPr lang="pt-BR" b="1" dirty="0"/>
              <a:t>v.a. </a:t>
            </a:r>
            <a:r>
              <a:rPr lang="pt-BR" b="1" i="1" dirty="0"/>
              <a:t>Y</a:t>
            </a:r>
            <a:r>
              <a:rPr lang="pt-BR" dirty="0"/>
              <a:t>: número de caras obtidas nos dois lançamentos.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28828-612A-403E-A59E-28246659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04" y="4344495"/>
            <a:ext cx="8638868" cy="251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A57E2-9C34-4EBD-BA9A-38017E814FBB}"/>
              </a:ext>
            </a:extLst>
          </p:cNvPr>
          <p:cNvSpPr txBox="1"/>
          <p:nvPr/>
        </p:nvSpPr>
        <p:spPr>
          <a:xfrm>
            <a:off x="10706099" y="6047072"/>
            <a:ext cx="13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v.a Discreta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53366-6FD0-42FE-B2F5-046E413034F4}"/>
              </a:ext>
            </a:extLst>
          </p:cNvPr>
          <p:cNvCxnSpPr/>
          <p:nvPr/>
        </p:nvCxnSpPr>
        <p:spPr>
          <a:xfrm>
            <a:off x="9486900" y="4849590"/>
            <a:ext cx="1714500" cy="115932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D488C-06E7-4147-A90C-F97BD8C3F31E}"/>
              </a:ext>
            </a:extLst>
          </p:cNvPr>
          <p:cNvSpPr/>
          <p:nvPr/>
        </p:nvSpPr>
        <p:spPr>
          <a:xfrm>
            <a:off x="8605157" y="4425051"/>
            <a:ext cx="1061357" cy="5225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uma variável discreta, a </a:t>
            </a:r>
            <a:r>
              <a:rPr lang="pt-BR" b="1" dirty="0"/>
              <a:t>distribuição de probabilidade</a:t>
            </a:r>
            <a:r>
              <a:rPr lang="pt-BR" dirty="0"/>
              <a:t> é apenas uma lista de valores possíveis com suas probabilidades associadas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b="1" dirty="0"/>
              <a:t>distribuição de probabilidade </a:t>
            </a:r>
            <a:r>
              <a:rPr lang="pt-BR" dirty="0"/>
              <a:t>da variável aleatória discreta </a:t>
            </a:r>
          </a:p>
          <a:p>
            <a:pPr marL="0" indent="0">
              <a:buNone/>
            </a:pPr>
            <a:r>
              <a:rPr lang="pt-BR" dirty="0"/>
              <a:t>y = número de vezes que acontece o lado ‘cara’ da moeda no lançamento de duas moedas, é dada por: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6BB89-CE75-4B90-A479-1EC3AF1F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76" y="4890691"/>
            <a:ext cx="6571430" cy="1719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D27345-0EE0-4A20-BD3C-D77C6098D21B}"/>
              </a:ext>
            </a:extLst>
          </p:cNvPr>
          <p:cNvSpPr/>
          <p:nvPr/>
        </p:nvSpPr>
        <p:spPr>
          <a:xfrm>
            <a:off x="1730828" y="4771081"/>
            <a:ext cx="6825343" cy="194792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1221B-CBB8-4CE0-B70E-5A404DDB1DCD}"/>
              </a:ext>
            </a:extLst>
          </p:cNvPr>
          <p:cNvCxnSpPr>
            <a:cxnSpLocks/>
          </p:cNvCxnSpPr>
          <p:nvPr/>
        </p:nvCxnSpPr>
        <p:spPr>
          <a:xfrm flipH="1">
            <a:off x="8709719" y="4890691"/>
            <a:ext cx="948922" cy="73078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180197-755E-42C9-BA2C-5CE7EC67C3CB}"/>
              </a:ext>
            </a:extLst>
          </p:cNvPr>
          <p:cNvSpPr txBox="1"/>
          <p:nvPr/>
        </p:nvSpPr>
        <p:spPr>
          <a:xfrm>
            <a:off x="9658641" y="4507497"/>
            <a:ext cx="155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Distribuição de </a:t>
            </a:r>
          </a:p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probabilidade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408E4-9FAF-41C3-BFE3-BE75F7A61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cada ponto do espaço amostral, a variável aleatória discreta associa um valor numérico.</a:t>
                </a:r>
              </a:p>
              <a:p>
                <a:endParaRPr lang="pt-BR" dirty="0"/>
              </a:p>
              <a:p>
                <a:r>
                  <a:rPr lang="pt-BR" dirty="0"/>
                  <a:t>Essa associação corresponde, em Matemática, o conceito de função.</a:t>
                </a:r>
              </a:p>
              <a:p>
                <a:endParaRPr lang="pt-BR" dirty="0"/>
              </a:p>
              <a:p>
                <a:r>
                  <a:rPr lang="pt-BR" dirty="0"/>
                  <a:t>Uma variável aleatória é uma função definida no espaço amostral Ω </a:t>
                </a:r>
                <a:r>
                  <a:rPr lang="en-US" dirty="0"/>
                  <a:t>que assume </a:t>
                </a:r>
                <a:r>
                  <a:rPr lang="en-US" dirty="0" err="1"/>
                  <a:t>valores</a:t>
                </a:r>
                <a:r>
                  <a:rPr lang="en-US" dirty="0"/>
                  <a:t> reais.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/>
                  <a:t>Ω = {0, 1, 2}</a:t>
                </a:r>
              </a:p>
              <a:p>
                <a:pPr marL="0" indent="0">
                  <a:buNone/>
                </a:pPr>
                <a:r>
                  <a:rPr lang="pt-BR" dirty="0"/>
                  <a:t>P(0) = ¼				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pt-BR" dirty="0"/>
                </a:br>
                <a:r>
                  <a:rPr lang="pt-BR" dirty="0"/>
                  <a:t>P(1) = ½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P(2) = ¼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408E4-9FAF-41C3-BFE3-BE75F7A61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7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667250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Definição:</a:t>
            </a:r>
            <a:r>
              <a:rPr lang="pt-BR" b="1" dirty="0"/>
              <a:t> </a:t>
            </a:r>
            <a:r>
              <a:rPr lang="pt-BR" dirty="0"/>
              <a:t>Uma função </a:t>
            </a:r>
            <a:r>
              <a:rPr lang="pt-BR" i="1" dirty="0"/>
              <a:t>X</a:t>
            </a:r>
            <a:r>
              <a:rPr lang="pt-BR" dirty="0"/>
              <a:t>, definida no espaço amostral Ω e com valores num conjunto enumerável de pontos da reta é dita uma </a:t>
            </a:r>
            <a:r>
              <a:rPr lang="pt-BR" b="1" dirty="0"/>
              <a:t>variável aleatória discreta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Um sistema de comunicação possui 48 linhas externas. O sistema é observado e algumas linhas estão sendo usadas. Seja a variável X o número de linhas em uso. X pode assumir quaisquer valores inteiros de 0 até 48. Se o sistema é observado e 10 linhas estão em uso x = 10.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Ω = {0, 1, 2, ..., 48}</a:t>
            </a:r>
          </a:p>
          <a:p>
            <a:pPr marL="0" indent="0">
              <a:buNone/>
            </a:pPr>
            <a:r>
              <a:rPr lang="pt-BR" dirty="0"/>
              <a:t>X = v.a discreta</a:t>
            </a:r>
          </a:p>
          <a:p>
            <a:pPr marL="0" indent="0">
              <a:buNone/>
            </a:pPr>
            <a:r>
              <a:rPr lang="en-US" dirty="0"/>
              <a:t>P(x</a:t>
            </a:r>
            <a:r>
              <a:rPr lang="en-US" sz="2300" dirty="0"/>
              <a:t>i</a:t>
            </a:r>
            <a:r>
              <a:rPr lang="en-US" dirty="0"/>
              <a:t>) = </a:t>
            </a:r>
            <a:r>
              <a:rPr lang="pt-BR" dirty="0"/>
              <a:t>P(X = x</a:t>
            </a:r>
            <a:r>
              <a:rPr lang="pt-BR" sz="1900" dirty="0"/>
              <a:t>i</a:t>
            </a:r>
            <a:r>
              <a:rPr lang="pt-BR" dirty="0"/>
              <a:t>) = P(A) </a:t>
            </a:r>
          </a:p>
          <a:p>
            <a:pPr marL="0" indent="0">
              <a:buNone/>
            </a:pPr>
            <a:r>
              <a:rPr lang="en-US" i="1" dirty="0"/>
              <a:t>A </a:t>
            </a:r>
            <a:r>
              <a:rPr lang="en-US" dirty="0"/>
              <a:t>= {</a:t>
            </a:r>
            <a:r>
              <a:rPr lang="el-GR" dirty="0"/>
              <a:t>ω1, ω2, ...} </a:t>
            </a:r>
            <a:r>
              <a:rPr lang="en-US" dirty="0"/>
              <a:t> ⊂ </a:t>
            </a:r>
            <a:r>
              <a:rPr lang="el-GR" dirty="0"/>
              <a:t> 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6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dirty="0"/>
              <a:t>: A </a:t>
            </a:r>
            <a:r>
              <a:rPr lang="pt-BR" b="1" dirty="0"/>
              <a:t>distribuição de probabilidade </a:t>
            </a:r>
            <a:r>
              <a:rPr lang="pt-BR" dirty="0"/>
              <a:t>é uma descrição das probabilidades associadas com os valores possíveis da variável aleatória X.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Exemplo</a:t>
            </a:r>
            <a:r>
              <a:rPr lang="pt-BR" dirty="0"/>
              <a:t>: Considere uma pessoa infectada com determinado vírus. Seja X o número de indivíduos a quem a pessoa infectada pode transmitir o vírus. Os valores possíveis de X são {0, 1, 2, 3, 4}. Suponha que as probabilidades associadas a cada valor são: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P(X = 0) = 0,651 </a:t>
            </a:r>
          </a:p>
          <a:p>
            <a:pPr marL="0" indent="0">
              <a:buNone/>
            </a:pPr>
            <a:r>
              <a:rPr lang="pt-BR" dirty="0"/>
              <a:t>P(X = 1) = 0,2916 </a:t>
            </a:r>
          </a:p>
          <a:p>
            <a:pPr marL="0" indent="0">
              <a:buNone/>
            </a:pPr>
            <a:r>
              <a:rPr lang="pt-BR" dirty="0"/>
              <a:t>P(X = 2) = 0,0486 </a:t>
            </a:r>
          </a:p>
          <a:p>
            <a:pPr marL="0" indent="0">
              <a:buNone/>
            </a:pPr>
            <a:r>
              <a:rPr lang="pt-BR" dirty="0"/>
              <a:t>P(X = 3) = 0,0036 </a:t>
            </a:r>
          </a:p>
          <a:p>
            <a:pPr marL="0" indent="0">
              <a:buNone/>
            </a:pPr>
            <a:r>
              <a:rPr lang="pt-BR" dirty="0"/>
              <a:t>P(X = 4) = 0,0001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0CC12-B158-48DE-9A0C-0AC7627A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186" y="3890862"/>
            <a:ext cx="4827814" cy="2901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67C6FB-4B65-4DEB-B6F0-A58B4C5CF713}"/>
              </a:ext>
            </a:extLst>
          </p:cNvPr>
          <p:cNvSpPr txBox="1"/>
          <p:nvPr/>
        </p:nvSpPr>
        <p:spPr>
          <a:xfrm>
            <a:off x="5085020" y="5018608"/>
            <a:ext cx="233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Representação gráfica 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Da distribuição de 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0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C26-89BD-42D4-8FE0-9309C69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Aleatórias Discretas</a:t>
            </a:r>
            <a:br>
              <a:rPr lang="pt-BR" dirty="0"/>
            </a:br>
            <a:r>
              <a:rPr lang="pt-BR" sz="3100" dirty="0"/>
              <a:t>Valor Médio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8E4-9FAF-41C3-BFE3-BE75F7A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números são geralmente usados para resumir a distribuição de uma variável: média e variância. 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dirty="0"/>
              <a:t>: Dada a v.a. X discreta, assumindo os valores x1, ..., xn, chamamos valor médio ou esperança matemática de X ao valor: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F9F3E-9BE9-41A0-B4D8-4437CBDE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32" y="4682730"/>
            <a:ext cx="4869997" cy="11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0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288E2B671974DBB74C5D4620AAC32" ma:contentTypeVersion="12" ma:contentTypeDescription="Create a new document." ma:contentTypeScope="" ma:versionID="3105131410c6c04369b93e3c82d83015">
  <xsd:schema xmlns:xsd="http://www.w3.org/2001/XMLSchema" xmlns:xs="http://www.w3.org/2001/XMLSchema" xmlns:p="http://schemas.microsoft.com/office/2006/metadata/properties" xmlns:ns3="02ebe305-9cc5-4638-920a-145c52e75af5" xmlns:ns4="b32c6a50-cd15-46fc-b496-09dec05217f6" targetNamespace="http://schemas.microsoft.com/office/2006/metadata/properties" ma:root="true" ma:fieldsID="aa6989fb80900bb69ac8b9f293c0a9b9" ns3:_="" ns4:_="">
    <xsd:import namespace="02ebe305-9cc5-4638-920a-145c52e75af5"/>
    <xsd:import namespace="b32c6a50-cd15-46fc-b496-09dec0521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be305-9cc5-4638-920a-145c52e7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c6a50-cd15-46fc-b496-09dec0521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9B6366-2BAA-4B38-B19B-2E7DCA853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8D1A2-5956-45CF-B79F-C0C7855B20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416C70-F906-40CB-9577-DE4AABC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be305-9cc5-4638-920a-145c52e75af5"/>
    <ds:schemaRef ds:uri="b32c6a50-cd15-46fc-b496-09dec0521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2014</Words>
  <Application>Microsoft Office PowerPoint</Application>
  <PresentationFormat>Widescreen</PresentationFormat>
  <Paragraphs>257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Teoria das Probabilidades</vt:lpstr>
      <vt:lpstr>Conteúdo</vt:lpstr>
      <vt:lpstr>Variáveis Aleatórias Discretas </vt:lpstr>
      <vt:lpstr>Variáveis Aleatórias Discretas </vt:lpstr>
      <vt:lpstr>Variáveis Aleatórias Discretas </vt:lpstr>
      <vt:lpstr>Variáveis Aleatórias Discretas </vt:lpstr>
      <vt:lpstr>Variáveis Aleatórias Discretas </vt:lpstr>
      <vt:lpstr>Variáveis Aleatórias Discretas </vt:lpstr>
      <vt:lpstr>Variáveis Aleatórias Discretas Valor Médio </vt:lpstr>
      <vt:lpstr>Variáveis Aleatórias Discretas Valor Médio</vt:lpstr>
      <vt:lpstr>Variáveis Aleatórias Discretas Variância</vt:lpstr>
      <vt:lpstr>Variáveis Aleatórias Discretas </vt:lpstr>
      <vt:lpstr>Função de Distribuição Acumulada</vt:lpstr>
      <vt:lpstr>Função de Distribuição Acumulada</vt:lpstr>
      <vt:lpstr>Modelos probabilísticos Distribuição Binomial </vt:lpstr>
      <vt:lpstr>Modelos probabilísticos Distribuição Binomial </vt:lpstr>
      <vt:lpstr>Modelos probabilísticos Distribuição Binomial </vt:lpstr>
      <vt:lpstr>Modelos probabilísticos Distribuição Binomial</vt:lpstr>
      <vt:lpstr>Modelos probabilísticos Distribuição Binomial</vt:lpstr>
      <vt:lpstr>Modelos probabilísticos Distribuição Binomial</vt:lpstr>
      <vt:lpstr>Modelos probabilísticos Distribuição Binomial</vt:lpstr>
      <vt:lpstr>Modelos probabilísticos Distribuição Binomial</vt:lpstr>
      <vt:lpstr>Modelos probabilísticos Distribuição Binomial</vt:lpstr>
      <vt:lpstr>Variáveis Aleatórias Contínuas</vt:lpstr>
      <vt:lpstr>Variáveis Aleatórias Contínuas</vt:lpstr>
      <vt:lpstr>Variáveis Aleatórias Contínuas</vt:lpstr>
      <vt:lpstr>Variáveis Aleatórias Contínuas</vt:lpstr>
      <vt:lpstr>Variáveis Aleatórias Contínuas</vt:lpstr>
      <vt:lpstr>Variáveis Aleatórias Contínuas</vt:lpstr>
      <vt:lpstr>Variáveis Aleatórias Contínuas</vt:lpstr>
      <vt:lpstr>Distribuição Normal</vt:lpstr>
      <vt:lpstr>Distribuição Normal</vt:lpstr>
      <vt:lpstr>Distribuição Normal</vt:lpstr>
      <vt:lpstr>Distribuição Normal</vt:lpstr>
      <vt:lpstr>Distribuição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Tuy, Pétala</dc:creator>
  <cp:lastModifiedBy>Pétala Tuy</cp:lastModifiedBy>
  <cp:revision>2</cp:revision>
  <dcterms:created xsi:type="dcterms:W3CDTF">2020-07-14T00:59:57Z</dcterms:created>
  <dcterms:modified xsi:type="dcterms:W3CDTF">2022-09-14T00:04:07Z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petala.tuy@atos.net</vt:lpwstr>
  </property>
  <property fmtid="{D5CDD505-2E9C-101B-9397-08002B2CF9AE}" pid="5" name="MSIP_Label_112e00b9-34e2-4b26-a577-af1fd0f9f7ee_SetDate">
    <vt:lpwstr>2020-07-14T01:17:52.9638486Z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e1b6ef86-689c-4abb-adda-4bee315a0576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petala.tuy@atos.net</vt:lpwstr>
  </property>
  <property fmtid="{D5CDD505-2E9C-101B-9397-08002B2CF9AE}" pid="13" name="MSIP_Label_e463cba9-5f6c-478d-9329-7b2295e4e8ed_SetDate">
    <vt:lpwstr>2020-07-14T01:17:52.9648450Z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e1b6ef86-689c-4abb-adda-4bee315a0576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0x010100B29288E2B671974DBB74C5D4620AAC32</vt:lpwstr>
  </property>
</Properties>
</file>