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6" r:id="rId5"/>
    <p:sldId id="267" r:id="rId6"/>
    <p:sldId id="268" r:id="rId7"/>
    <p:sldId id="269" r:id="rId8"/>
    <p:sldId id="270" r:id="rId9"/>
    <p:sldId id="271" r:id="rId10"/>
    <p:sldId id="272" r:id="rId11"/>
    <p:sldId id="273" r:id="rId12"/>
    <p:sldId id="275" r:id="rId13"/>
    <p:sldId id="276" r:id="rId14"/>
    <p:sldId id="277" r:id="rId15"/>
    <p:sldId id="278" r:id="rId16"/>
    <p:sldId id="279" r:id="rId17"/>
    <p:sldId id="281" r:id="rId18"/>
    <p:sldId id="297" r:id="rId19"/>
    <p:sldId id="282" r:id="rId20"/>
    <p:sldId id="283" r:id="rId21"/>
    <p:sldId id="284" r:id="rId22"/>
    <p:sldId id="285" r:id="rId23"/>
    <p:sldId id="286" r:id="rId24"/>
    <p:sldId id="287" r:id="rId25"/>
    <p:sldId id="288" r:id="rId26"/>
    <p:sldId id="289" r:id="rId27"/>
    <p:sldId id="292" r:id="rId28"/>
    <p:sldId id="291" r:id="rId29"/>
    <p:sldId id="290" r:id="rId30"/>
    <p:sldId id="293" r:id="rId31"/>
    <p:sldId id="280" r:id="rId32"/>
    <p:sldId id="294" r:id="rId33"/>
    <p:sldId id="298" r:id="rId34"/>
    <p:sldId id="299" r:id="rId35"/>
    <p:sldId id="295" r:id="rId36"/>
    <p:sldId id="296" r:id="rId37"/>
    <p:sldId id="300" r:id="rId38"/>
    <p:sldId id="301" r:id="rId39"/>
    <p:sldId id="302" r:id="rId40"/>
    <p:sldId id="303" r:id="rId41"/>
    <p:sldId id="304" r:id="rId42"/>
    <p:sldId id="305" r:id="rId43"/>
    <p:sldId id="306" r:id="rId44"/>
    <p:sldId id="308" r:id="rId45"/>
    <p:sldId id="307" r:id="rId46"/>
    <p:sldId id="30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y, Pétala" initials="TP" lastIdx="2" clrIdx="0">
    <p:extLst>
      <p:ext uri="{19B8F6BF-5375-455C-9EA6-DF929625EA0E}">
        <p15:presenceInfo xmlns:p15="http://schemas.microsoft.com/office/powerpoint/2012/main" userId="S::petala.tuy@atos.net::7720f7f0-6308-4007-9f4b-90016dcab0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86471" autoAdjust="0"/>
  </p:normalViewPr>
  <p:slideViewPr>
    <p:cSldViewPr snapToGrid="0">
      <p:cViewPr varScale="1">
        <p:scale>
          <a:sx n="98" d="100"/>
          <a:sy n="98" d="100"/>
        </p:scale>
        <p:origin x="1314" y="96"/>
      </p:cViewPr>
      <p:guideLst/>
    </p:cSldViewPr>
  </p:slideViewPr>
  <p:outlineViewPr>
    <p:cViewPr>
      <p:scale>
        <a:sx n="33" d="100"/>
        <a:sy n="33" d="100"/>
      </p:scale>
      <p:origin x="0" y="-465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y, Pétala" userId="7720f7f0-6308-4007-9f4b-90016dcab01d" providerId="ADAL" clId="{89390CCB-C790-4E53-B915-2DA86A5B7DA2}"/>
    <pc:docChg chg="undo custSel addSld delSld modSld">
      <pc:chgData name="Tuy, Pétala" userId="7720f7f0-6308-4007-9f4b-90016dcab01d" providerId="ADAL" clId="{89390CCB-C790-4E53-B915-2DA86A5B7DA2}" dt="2020-07-17T15:20:37.403" v="1237" actId="1076"/>
      <pc:docMkLst>
        <pc:docMk/>
      </pc:docMkLst>
      <pc:sldChg chg="modSp">
        <pc:chgData name="Tuy, Pétala" userId="7720f7f0-6308-4007-9f4b-90016dcab01d" providerId="ADAL" clId="{89390CCB-C790-4E53-B915-2DA86A5B7DA2}" dt="2020-07-14T01:30:00.312" v="112" actId="20577"/>
        <pc:sldMkLst>
          <pc:docMk/>
          <pc:sldMk cId="862021017" sldId="257"/>
        </pc:sldMkLst>
        <pc:spChg chg="mod">
          <ac:chgData name="Tuy, Pétala" userId="7720f7f0-6308-4007-9f4b-90016dcab01d" providerId="ADAL" clId="{89390CCB-C790-4E53-B915-2DA86A5B7DA2}" dt="2020-07-14T01:30:00.312" v="112" actId="20577"/>
          <ac:spMkLst>
            <pc:docMk/>
            <pc:sldMk cId="862021017" sldId="257"/>
            <ac:spMk id="2" creationId="{773D6F31-A460-44AB-A341-A6C8989598CB}"/>
          </ac:spMkLst>
        </pc:spChg>
        <pc:spChg chg="mod">
          <ac:chgData name="Tuy, Pétala" userId="7720f7f0-6308-4007-9f4b-90016dcab01d" providerId="ADAL" clId="{89390CCB-C790-4E53-B915-2DA86A5B7DA2}" dt="2020-07-14T01:25:56.499" v="27" actId="113"/>
          <ac:spMkLst>
            <pc:docMk/>
            <pc:sldMk cId="862021017" sldId="257"/>
            <ac:spMk id="3" creationId="{6331D366-70BE-4F4C-81DB-27CAE3220B45}"/>
          </ac:spMkLst>
        </pc:spChg>
      </pc:sldChg>
      <pc:sldChg chg="modSp">
        <pc:chgData name="Tuy, Pétala" userId="7720f7f0-6308-4007-9f4b-90016dcab01d" providerId="ADAL" clId="{89390CCB-C790-4E53-B915-2DA86A5B7DA2}" dt="2020-07-14T01:31:49.752" v="165" actId="20577"/>
        <pc:sldMkLst>
          <pc:docMk/>
          <pc:sldMk cId="1734089053" sldId="258"/>
        </pc:sldMkLst>
        <pc:spChg chg="mod">
          <ac:chgData name="Tuy, Pétala" userId="7720f7f0-6308-4007-9f4b-90016dcab01d" providerId="ADAL" clId="{89390CCB-C790-4E53-B915-2DA86A5B7DA2}" dt="2020-07-14T01:31:49.752" v="165" actId="20577"/>
          <ac:spMkLst>
            <pc:docMk/>
            <pc:sldMk cId="1734089053" sldId="258"/>
            <ac:spMk id="2" creationId="{D9DB15E9-05B0-48CE-8C59-15DA77D8109F}"/>
          </ac:spMkLst>
        </pc:spChg>
      </pc:sldChg>
      <pc:sldChg chg="modSp add del">
        <pc:chgData name="Tuy, Pétala" userId="7720f7f0-6308-4007-9f4b-90016dcab01d" providerId="ADAL" clId="{89390CCB-C790-4E53-B915-2DA86A5B7DA2}" dt="2020-07-14T01:31:43.518" v="146" actId="2696"/>
        <pc:sldMkLst>
          <pc:docMk/>
          <pc:sldMk cId="42745675" sldId="259"/>
        </pc:sldMkLst>
        <pc:spChg chg="mod">
          <ac:chgData name="Tuy, Pétala" userId="7720f7f0-6308-4007-9f4b-90016dcab01d" providerId="ADAL" clId="{89390CCB-C790-4E53-B915-2DA86A5B7DA2}" dt="2020-07-14T01:25:32.232" v="24"/>
          <ac:spMkLst>
            <pc:docMk/>
            <pc:sldMk cId="42745675" sldId="259"/>
            <ac:spMk id="3" creationId="{BC0F457D-A445-4466-9B3A-E021FD185E76}"/>
          </ac:spMkLst>
        </pc:spChg>
      </pc:sldChg>
      <pc:sldChg chg="modSp add">
        <pc:chgData name="Tuy, Pétala" userId="7720f7f0-6308-4007-9f4b-90016dcab01d" providerId="ADAL" clId="{89390CCB-C790-4E53-B915-2DA86A5B7DA2}" dt="2020-07-14T01:30:44.912" v="145" actId="20577"/>
        <pc:sldMkLst>
          <pc:docMk/>
          <pc:sldMk cId="596993949" sldId="260"/>
        </pc:sldMkLst>
        <pc:spChg chg="mod">
          <ac:chgData name="Tuy, Pétala" userId="7720f7f0-6308-4007-9f4b-90016dcab01d" providerId="ADAL" clId="{89390CCB-C790-4E53-B915-2DA86A5B7DA2}" dt="2020-07-14T01:30:13.330" v="113" actId="20577"/>
          <ac:spMkLst>
            <pc:docMk/>
            <pc:sldMk cId="596993949" sldId="260"/>
            <ac:spMk id="2" creationId="{3B5D8C0D-7742-4FA0-ACD4-319DF10A4E57}"/>
          </ac:spMkLst>
        </pc:spChg>
        <pc:spChg chg="mod">
          <ac:chgData name="Tuy, Pétala" userId="7720f7f0-6308-4007-9f4b-90016dcab01d" providerId="ADAL" clId="{89390CCB-C790-4E53-B915-2DA86A5B7DA2}" dt="2020-07-14T01:30:44.912" v="145" actId="20577"/>
          <ac:spMkLst>
            <pc:docMk/>
            <pc:sldMk cId="596993949" sldId="260"/>
            <ac:spMk id="3" creationId="{56031582-88E6-40B6-BC49-24BBE5F5744B}"/>
          </ac:spMkLst>
        </pc:spChg>
      </pc:sldChg>
      <pc:sldChg chg="modSp add">
        <pc:chgData name="Tuy, Pétala" userId="7720f7f0-6308-4007-9f4b-90016dcab01d" providerId="ADAL" clId="{89390CCB-C790-4E53-B915-2DA86A5B7DA2}" dt="2020-07-17T14:24:35.906" v="1125" actId="20577"/>
        <pc:sldMkLst>
          <pc:docMk/>
          <pc:sldMk cId="1972471345" sldId="261"/>
        </pc:sldMkLst>
        <pc:spChg chg="mod">
          <ac:chgData name="Tuy, Pétala" userId="7720f7f0-6308-4007-9f4b-90016dcab01d" providerId="ADAL" clId="{89390CCB-C790-4E53-B915-2DA86A5B7DA2}" dt="2020-07-14T01:31:55.899" v="174" actId="20577"/>
          <ac:spMkLst>
            <pc:docMk/>
            <pc:sldMk cId="1972471345" sldId="261"/>
            <ac:spMk id="2" creationId="{1AA34B02-90A7-40CF-A7F5-0387AEB89D3E}"/>
          </ac:spMkLst>
        </pc:spChg>
        <pc:spChg chg="mod">
          <ac:chgData name="Tuy, Pétala" userId="7720f7f0-6308-4007-9f4b-90016dcab01d" providerId="ADAL" clId="{89390CCB-C790-4E53-B915-2DA86A5B7DA2}" dt="2020-07-17T14:24:35.906" v="1125" actId="20577"/>
          <ac:spMkLst>
            <pc:docMk/>
            <pc:sldMk cId="1972471345" sldId="261"/>
            <ac:spMk id="3" creationId="{8557117A-1C85-4EC7-A99F-304752D38CC4}"/>
          </ac:spMkLst>
        </pc:spChg>
      </pc:sldChg>
      <pc:sldChg chg="modSp add">
        <pc:chgData name="Tuy, Pétala" userId="7720f7f0-6308-4007-9f4b-90016dcab01d" providerId="ADAL" clId="{89390CCB-C790-4E53-B915-2DA86A5B7DA2}" dt="2020-07-14T01:48:37.451" v="450" actId="27636"/>
        <pc:sldMkLst>
          <pc:docMk/>
          <pc:sldMk cId="2216720811" sldId="262"/>
        </pc:sldMkLst>
        <pc:spChg chg="mod">
          <ac:chgData name="Tuy, Pétala" userId="7720f7f0-6308-4007-9f4b-90016dcab01d" providerId="ADAL" clId="{89390CCB-C790-4E53-B915-2DA86A5B7DA2}" dt="2020-07-14T01:33:16.775" v="270"/>
          <ac:spMkLst>
            <pc:docMk/>
            <pc:sldMk cId="2216720811" sldId="262"/>
            <ac:spMk id="2" creationId="{E650DCEA-E869-48C9-BEE7-3DD289A7E61A}"/>
          </ac:spMkLst>
        </pc:spChg>
        <pc:spChg chg="mod">
          <ac:chgData name="Tuy, Pétala" userId="7720f7f0-6308-4007-9f4b-90016dcab01d" providerId="ADAL" clId="{89390CCB-C790-4E53-B915-2DA86A5B7DA2}" dt="2020-07-14T01:48:37.451" v="450" actId="27636"/>
          <ac:spMkLst>
            <pc:docMk/>
            <pc:sldMk cId="2216720811" sldId="262"/>
            <ac:spMk id="3" creationId="{DB498AEA-302E-46F0-A596-BF7FCF6A6364}"/>
          </ac:spMkLst>
        </pc:spChg>
      </pc:sldChg>
      <pc:sldChg chg="addSp delSp modSp add">
        <pc:chgData name="Tuy, Pétala" userId="7720f7f0-6308-4007-9f4b-90016dcab01d" providerId="ADAL" clId="{89390CCB-C790-4E53-B915-2DA86A5B7DA2}" dt="2020-07-14T01:49:33.642" v="455" actId="478"/>
        <pc:sldMkLst>
          <pc:docMk/>
          <pc:sldMk cId="2110424530" sldId="263"/>
        </pc:sldMkLst>
        <pc:spChg chg="mod">
          <ac:chgData name="Tuy, Pétala" userId="7720f7f0-6308-4007-9f4b-90016dcab01d" providerId="ADAL" clId="{89390CCB-C790-4E53-B915-2DA86A5B7DA2}" dt="2020-07-14T01:41:14.661" v="348" actId="20577"/>
          <ac:spMkLst>
            <pc:docMk/>
            <pc:sldMk cId="2110424530" sldId="263"/>
            <ac:spMk id="2" creationId="{6B5A83F6-071B-4469-91FB-54BA6897246A}"/>
          </ac:spMkLst>
        </pc:spChg>
        <pc:spChg chg="mod">
          <ac:chgData name="Tuy, Pétala" userId="7720f7f0-6308-4007-9f4b-90016dcab01d" providerId="ADAL" clId="{89390CCB-C790-4E53-B915-2DA86A5B7DA2}" dt="2020-07-14T01:44:56.633" v="435" actId="20577"/>
          <ac:spMkLst>
            <pc:docMk/>
            <pc:sldMk cId="2110424530" sldId="263"/>
            <ac:spMk id="3" creationId="{E8789448-41F6-4313-9AD8-E293147A6DB4}"/>
          </ac:spMkLst>
        </pc:spChg>
        <pc:picChg chg="add mod">
          <ac:chgData name="Tuy, Pétala" userId="7720f7f0-6308-4007-9f4b-90016dcab01d" providerId="ADAL" clId="{89390CCB-C790-4E53-B915-2DA86A5B7DA2}" dt="2020-07-14T01:45:00.122" v="436" actId="1076"/>
          <ac:picMkLst>
            <pc:docMk/>
            <pc:sldMk cId="2110424530" sldId="263"/>
            <ac:picMk id="4" creationId="{4F0C34CC-5891-42FF-BD9D-07DE853DD1E1}"/>
          </ac:picMkLst>
        </pc:picChg>
        <pc:picChg chg="add mod">
          <ac:chgData name="Tuy, Pétala" userId="7720f7f0-6308-4007-9f4b-90016dcab01d" providerId="ADAL" clId="{89390CCB-C790-4E53-B915-2DA86A5B7DA2}" dt="2020-07-14T01:44:54.106" v="434" actId="14100"/>
          <ac:picMkLst>
            <pc:docMk/>
            <pc:sldMk cId="2110424530" sldId="263"/>
            <ac:picMk id="5" creationId="{0C7E621A-76C7-4BBD-811A-688CC2080968}"/>
          </ac:picMkLst>
        </pc:picChg>
        <pc:picChg chg="add del mod">
          <ac:chgData name="Tuy, Pétala" userId="7720f7f0-6308-4007-9f4b-90016dcab01d" providerId="ADAL" clId="{89390CCB-C790-4E53-B915-2DA86A5B7DA2}" dt="2020-07-14T01:49:33.642" v="455" actId="478"/>
          <ac:picMkLst>
            <pc:docMk/>
            <pc:sldMk cId="2110424530" sldId="263"/>
            <ac:picMk id="6" creationId="{05904A50-D92D-4210-A9ED-E15DBA77A136}"/>
          </ac:picMkLst>
        </pc:picChg>
      </pc:sldChg>
      <pc:sldChg chg="addSp delSp modSp add">
        <pc:chgData name="Tuy, Pétala" userId="7720f7f0-6308-4007-9f4b-90016dcab01d" providerId="ADAL" clId="{89390CCB-C790-4E53-B915-2DA86A5B7DA2}" dt="2020-07-14T01:47:52.781" v="443" actId="478"/>
        <pc:sldMkLst>
          <pc:docMk/>
          <pc:sldMk cId="2390939837" sldId="264"/>
        </pc:sldMkLst>
        <pc:spChg chg="del">
          <ac:chgData name="Tuy, Pétala" userId="7720f7f0-6308-4007-9f4b-90016dcab01d" providerId="ADAL" clId="{89390CCB-C790-4E53-B915-2DA86A5B7DA2}" dt="2020-07-14T01:47:50.648" v="442" actId="478"/>
          <ac:spMkLst>
            <pc:docMk/>
            <pc:sldMk cId="2390939837" sldId="264"/>
            <ac:spMk id="2" creationId="{9742A968-73E6-4063-92E7-8EC22DA89815}"/>
          </ac:spMkLst>
        </pc:spChg>
        <pc:spChg chg="del">
          <ac:chgData name="Tuy, Pétala" userId="7720f7f0-6308-4007-9f4b-90016dcab01d" providerId="ADAL" clId="{89390CCB-C790-4E53-B915-2DA86A5B7DA2}" dt="2020-07-14T01:47:52.781" v="443" actId="478"/>
          <ac:spMkLst>
            <pc:docMk/>
            <pc:sldMk cId="2390939837" sldId="264"/>
            <ac:spMk id="3" creationId="{D334B6F6-CB35-486F-B81F-A40478FBBBA5}"/>
          </ac:spMkLst>
        </pc:spChg>
        <pc:picChg chg="add mod">
          <ac:chgData name="Tuy, Pétala" userId="7720f7f0-6308-4007-9f4b-90016dcab01d" providerId="ADAL" clId="{89390CCB-C790-4E53-B915-2DA86A5B7DA2}" dt="2020-07-14T01:47:48.626" v="441" actId="1076"/>
          <ac:picMkLst>
            <pc:docMk/>
            <pc:sldMk cId="2390939837" sldId="264"/>
            <ac:picMk id="1026" creationId="{0055FBC4-3152-4011-9C32-0828E533B762}"/>
          </ac:picMkLst>
        </pc:picChg>
      </pc:sldChg>
      <pc:sldChg chg="addSp delSp modSp add">
        <pc:chgData name="Tuy, Pétala" userId="7720f7f0-6308-4007-9f4b-90016dcab01d" providerId="ADAL" clId="{89390CCB-C790-4E53-B915-2DA86A5B7DA2}" dt="2020-07-14T01:53:51.306" v="548" actId="1076"/>
        <pc:sldMkLst>
          <pc:docMk/>
          <pc:sldMk cId="1773572607" sldId="265"/>
        </pc:sldMkLst>
        <pc:spChg chg="mod">
          <ac:chgData name="Tuy, Pétala" userId="7720f7f0-6308-4007-9f4b-90016dcab01d" providerId="ADAL" clId="{89390CCB-C790-4E53-B915-2DA86A5B7DA2}" dt="2020-07-14T01:52:48.072" v="525" actId="404"/>
          <ac:spMkLst>
            <pc:docMk/>
            <pc:sldMk cId="1773572607" sldId="265"/>
            <ac:spMk id="2" creationId="{DADC3069-4CED-4DFB-B704-88BF4262A230}"/>
          </ac:spMkLst>
        </pc:spChg>
        <pc:spChg chg="del">
          <ac:chgData name="Tuy, Pétala" userId="7720f7f0-6308-4007-9f4b-90016dcab01d" providerId="ADAL" clId="{89390CCB-C790-4E53-B915-2DA86A5B7DA2}" dt="2020-07-14T01:50:48.618" v="484"/>
          <ac:spMkLst>
            <pc:docMk/>
            <pc:sldMk cId="1773572607" sldId="265"/>
            <ac:spMk id="3" creationId="{6E7C7EAE-EDB7-402C-AE3F-398FE8325ED0}"/>
          </ac:spMkLst>
        </pc:spChg>
        <pc:picChg chg="add mod">
          <ac:chgData name="Tuy, Pétala" userId="7720f7f0-6308-4007-9f4b-90016dcab01d" providerId="ADAL" clId="{89390CCB-C790-4E53-B915-2DA86A5B7DA2}" dt="2020-07-14T01:53:51.306" v="548" actId="1076"/>
          <ac:picMkLst>
            <pc:docMk/>
            <pc:sldMk cId="1773572607" sldId="265"/>
            <ac:picMk id="4" creationId="{DF6EC674-6740-46E5-9E3E-4AA7777831F9}"/>
          </ac:picMkLst>
        </pc:picChg>
      </pc:sldChg>
      <pc:sldChg chg="addSp delSp modSp add">
        <pc:chgData name="Tuy, Pétala" userId="7720f7f0-6308-4007-9f4b-90016dcab01d" providerId="ADAL" clId="{89390CCB-C790-4E53-B915-2DA86A5B7DA2}" dt="2020-07-14T01:53:49.058" v="547" actId="1076"/>
        <pc:sldMkLst>
          <pc:docMk/>
          <pc:sldMk cId="1842214086" sldId="266"/>
        </pc:sldMkLst>
        <pc:spChg chg="mod">
          <ac:chgData name="Tuy, Pétala" userId="7720f7f0-6308-4007-9f4b-90016dcab01d" providerId="ADAL" clId="{89390CCB-C790-4E53-B915-2DA86A5B7DA2}" dt="2020-07-14T01:53:03.462" v="538" actId="404"/>
          <ac:spMkLst>
            <pc:docMk/>
            <pc:sldMk cId="1842214086" sldId="266"/>
            <ac:spMk id="2" creationId="{86112B73-E463-4EE6-97D0-4102388A33FE}"/>
          </ac:spMkLst>
        </pc:spChg>
        <pc:spChg chg="del">
          <ac:chgData name="Tuy, Pétala" userId="7720f7f0-6308-4007-9f4b-90016dcab01d" providerId="ADAL" clId="{89390CCB-C790-4E53-B915-2DA86A5B7DA2}" dt="2020-07-14T01:53:46.054" v="546" actId="478"/>
          <ac:spMkLst>
            <pc:docMk/>
            <pc:sldMk cId="1842214086" sldId="266"/>
            <ac:spMk id="3" creationId="{B7D97454-608B-42A1-BB79-888CE17E2973}"/>
          </ac:spMkLst>
        </pc:spChg>
        <pc:picChg chg="add mod">
          <ac:chgData name="Tuy, Pétala" userId="7720f7f0-6308-4007-9f4b-90016dcab01d" providerId="ADAL" clId="{89390CCB-C790-4E53-B915-2DA86A5B7DA2}" dt="2020-07-14T01:53:49.058" v="547" actId="1076"/>
          <ac:picMkLst>
            <pc:docMk/>
            <pc:sldMk cId="1842214086" sldId="266"/>
            <ac:picMk id="4" creationId="{CF56E721-6D5F-47B6-AF36-F23D4428C094}"/>
          </ac:picMkLst>
        </pc:picChg>
      </pc:sldChg>
      <pc:sldChg chg="addSp delSp modSp add addCm">
        <pc:chgData name="Tuy, Pétala" userId="7720f7f0-6308-4007-9f4b-90016dcab01d" providerId="ADAL" clId="{89390CCB-C790-4E53-B915-2DA86A5B7DA2}" dt="2020-07-14T02:08:02.211" v="642" actId="1076"/>
        <pc:sldMkLst>
          <pc:docMk/>
          <pc:sldMk cId="3223411639" sldId="267"/>
        </pc:sldMkLst>
        <pc:spChg chg="mod">
          <ac:chgData name="Tuy, Pétala" userId="7720f7f0-6308-4007-9f4b-90016dcab01d" providerId="ADAL" clId="{89390CCB-C790-4E53-B915-2DA86A5B7DA2}" dt="2020-07-14T01:59:25.741" v="568" actId="20577"/>
          <ac:spMkLst>
            <pc:docMk/>
            <pc:sldMk cId="3223411639" sldId="267"/>
            <ac:spMk id="2" creationId="{FE42063B-E9E4-4A2A-AD58-FDB3F7011640}"/>
          </ac:spMkLst>
        </pc:spChg>
        <pc:spChg chg="del">
          <ac:chgData name="Tuy, Pétala" userId="7720f7f0-6308-4007-9f4b-90016dcab01d" providerId="ADAL" clId="{89390CCB-C790-4E53-B915-2DA86A5B7DA2}" dt="2020-07-14T02:07:05.881" v="637" actId="478"/>
          <ac:spMkLst>
            <pc:docMk/>
            <pc:sldMk cId="3223411639" sldId="267"/>
            <ac:spMk id="3" creationId="{38C4E8EF-BB33-42F0-8BB6-5F5BB2627472}"/>
          </ac:spMkLst>
        </pc:spChg>
        <pc:picChg chg="add del mod">
          <ac:chgData name="Tuy, Pétala" userId="7720f7f0-6308-4007-9f4b-90016dcab01d" providerId="ADAL" clId="{89390CCB-C790-4E53-B915-2DA86A5B7DA2}" dt="2020-07-14T02:06:19.679" v="628" actId="478"/>
          <ac:picMkLst>
            <pc:docMk/>
            <pc:sldMk cId="3223411639" sldId="267"/>
            <ac:picMk id="4" creationId="{EA51B0D6-A605-49E3-8FDC-81D5CC81C756}"/>
          </ac:picMkLst>
        </pc:picChg>
        <pc:picChg chg="add del mod">
          <ac:chgData name="Tuy, Pétala" userId="7720f7f0-6308-4007-9f4b-90016dcab01d" providerId="ADAL" clId="{89390CCB-C790-4E53-B915-2DA86A5B7DA2}" dt="2020-07-14T02:06:55.891" v="632" actId="478"/>
          <ac:picMkLst>
            <pc:docMk/>
            <pc:sldMk cId="3223411639" sldId="267"/>
            <ac:picMk id="5" creationId="{044E662A-66DD-40F2-B14F-06F98C2F44C4}"/>
          </ac:picMkLst>
        </pc:picChg>
        <pc:picChg chg="add del mod">
          <ac:chgData name="Tuy, Pétala" userId="7720f7f0-6308-4007-9f4b-90016dcab01d" providerId="ADAL" clId="{89390CCB-C790-4E53-B915-2DA86A5B7DA2}" dt="2020-07-14T02:07:53.910" v="639" actId="478"/>
          <ac:picMkLst>
            <pc:docMk/>
            <pc:sldMk cId="3223411639" sldId="267"/>
            <ac:picMk id="6" creationId="{BBC30D9A-9DBE-4259-9041-BBE27DDA5856}"/>
          </ac:picMkLst>
        </pc:picChg>
        <pc:picChg chg="add mod">
          <ac:chgData name="Tuy, Pétala" userId="7720f7f0-6308-4007-9f4b-90016dcab01d" providerId="ADAL" clId="{89390CCB-C790-4E53-B915-2DA86A5B7DA2}" dt="2020-07-14T02:08:02.211" v="642" actId="1076"/>
          <ac:picMkLst>
            <pc:docMk/>
            <pc:sldMk cId="3223411639" sldId="267"/>
            <ac:picMk id="7" creationId="{585DFCFA-0E15-4522-A8B2-0B9BDB3AED31}"/>
          </ac:picMkLst>
        </pc:picChg>
      </pc:sldChg>
      <pc:sldChg chg="modSp add">
        <pc:chgData name="Tuy, Pétala" userId="7720f7f0-6308-4007-9f4b-90016dcab01d" providerId="ADAL" clId="{89390CCB-C790-4E53-B915-2DA86A5B7DA2}" dt="2020-07-17T14:28:25.202" v="1130" actId="20577"/>
        <pc:sldMkLst>
          <pc:docMk/>
          <pc:sldMk cId="3040651802" sldId="268"/>
        </pc:sldMkLst>
        <pc:spChg chg="mod">
          <ac:chgData name="Tuy, Pétala" userId="7720f7f0-6308-4007-9f4b-90016dcab01d" providerId="ADAL" clId="{89390CCB-C790-4E53-B915-2DA86A5B7DA2}" dt="2020-07-14T02:02:12.044" v="596"/>
          <ac:spMkLst>
            <pc:docMk/>
            <pc:sldMk cId="3040651802" sldId="268"/>
            <ac:spMk id="2" creationId="{C81F9878-96E7-4927-BEEC-C908EF637105}"/>
          </ac:spMkLst>
        </pc:spChg>
        <pc:spChg chg="mod">
          <ac:chgData name="Tuy, Pétala" userId="7720f7f0-6308-4007-9f4b-90016dcab01d" providerId="ADAL" clId="{89390CCB-C790-4E53-B915-2DA86A5B7DA2}" dt="2020-07-17T14:28:25.202" v="1130" actId="20577"/>
          <ac:spMkLst>
            <pc:docMk/>
            <pc:sldMk cId="3040651802" sldId="268"/>
            <ac:spMk id="3" creationId="{88B064E7-64EE-4181-9916-1B30BB54AD80}"/>
          </ac:spMkLst>
        </pc:spChg>
      </pc:sldChg>
      <pc:sldChg chg="addSp delSp modSp add">
        <pc:chgData name="Tuy, Pétala" userId="7720f7f0-6308-4007-9f4b-90016dcab01d" providerId="ADAL" clId="{89390CCB-C790-4E53-B915-2DA86A5B7DA2}" dt="2020-07-14T02:14:20.299" v="676" actId="20577"/>
        <pc:sldMkLst>
          <pc:docMk/>
          <pc:sldMk cId="2065180929" sldId="269"/>
        </pc:sldMkLst>
        <pc:spChg chg="mod">
          <ac:chgData name="Tuy, Pétala" userId="7720f7f0-6308-4007-9f4b-90016dcab01d" providerId="ADAL" clId="{89390CCB-C790-4E53-B915-2DA86A5B7DA2}" dt="2020-07-14T02:14:20.299" v="676" actId="20577"/>
          <ac:spMkLst>
            <pc:docMk/>
            <pc:sldMk cId="2065180929" sldId="269"/>
            <ac:spMk id="2" creationId="{653AE99D-4E8A-4336-9475-90A1E436C854}"/>
          </ac:spMkLst>
        </pc:spChg>
        <pc:spChg chg="del mod">
          <ac:chgData name="Tuy, Pétala" userId="7720f7f0-6308-4007-9f4b-90016dcab01d" providerId="ADAL" clId="{89390CCB-C790-4E53-B915-2DA86A5B7DA2}" dt="2020-07-14T02:03:21.031" v="624"/>
          <ac:spMkLst>
            <pc:docMk/>
            <pc:sldMk cId="2065180929" sldId="269"/>
            <ac:spMk id="3" creationId="{EA8BDF4B-F7FB-4758-BB6B-D29E2C168C50}"/>
          </ac:spMkLst>
        </pc:spChg>
        <pc:spChg chg="add del mod">
          <ac:chgData name="Tuy, Pétala" userId="7720f7f0-6308-4007-9f4b-90016dcab01d" providerId="ADAL" clId="{89390CCB-C790-4E53-B915-2DA86A5B7DA2}" dt="2020-07-14T02:10:52.807" v="654" actId="478"/>
          <ac:spMkLst>
            <pc:docMk/>
            <pc:sldMk cId="2065180929" sldId="269"/>
            <ac:spMk id="6" creationId="{755EB7CF-AF37-4234-BC71-10934FD3006D}"/>
          </ac:spMkLst>
        </pc:spChg>
        <pc:picChg chg="add del mod">
          <ac:chgData name="Tuy, Pétala" userId="7720f7f0-6308-4007-9f4b-90016dcab01d" providerId="ADAL" clId="{89390CCB-C790-4E53-B915-2DA86A5B7DA2}" dt="2020-07-14T02:10:44.604" v="650" actId="478"/>
          <ac:picMkLst>
            <pc:docMk/>
            <pc:sldMk cId="2065180929" sldId="269"/>
            <ac:picMk id="4" creationId="{F0F06A45-B8F6-4F38-A0C5-6A60F992A9D6}"/>
          </ac:picMkLst>
        </pc:picChg>
        <pc:picChg chg="add mod">
          <ac:chgData name="Tuy, Pétala" userId="7720f7f0-6308-4007-9f4b-90016dcab01d" providerId="ADAL" clId="{89390CCB-C790-4E53-B915-2DA86A5B7DA2}" dt="2020-07-14T02:11:34.747" v="656" actId="1076"/>
          <ac:picMkLst>
            <pc:docMk/>
            <pc:sldMk cId="2065180929" sldId="269"/>
            <ac:picMk id="7" creationId="{826E17EC-7F66-4370-93AB-EB8A06D196C6}"/>
          </ac:picMkLst>
        </pc:picChg>
        <pc:picChg chg="add mod">
          <ac:chgData name="Tuy, Pétala" userId="7720f7f0-6308-4007-9f4b-90016dcab01d" providerId="ADAL" clId="{89390CCB-C790-4E53-B915-2DA86A5B7DA2}" dt="2020-07-14T02:11:46.019" v="660" actId="1076"/>
          <ac:picMkLst>
            <pc:docMk/>
            <pc:sldMk cId="2065180929" sldId="269"/>
            <ac:picMk id="8" creationId="{370C090E-22B1-4222-A9E6-E86E48F62F05}"/>
          </ac:picMkLst>
        </pc:picChg>
      </pc:sldChg>
      <pc:sldChg chg="addSp delSp modSp add">
        <pc:chgData name="Tuy, Pétala" userId="7720f7f0-6308-4007-9f4b-90016dcab01d" providerId="ADAL" clId="{89390CCB-C790-4E53-B915-2DA86A5B7DA2}" dt="2020-07-14T02:19:40.068" v="688" actId="1076"/>
        <pc:sldMkLst>
          <pc:docMk/>
          <pc:sldMk cId="1857523693" sldId="270"/>
        </pc:sldMkLst>
        <pc:spChg chg="mod">
          <ac:chgData name="Tuy, Pétala" userId="7720f7f0-6308-4007-9f4b-90016dcab01d" providerId="ADAL" clId="{89390CCB-C790-4E53-B915-2DA86A5B7DA2}" dt="2020-07-14T02:14:16.289" v="674" actId="20577"/>
          <ac:spMkLst>
            <pc:docMk/>
            <pc:sldMk cId="1857523693" sldId="270"/>
            <ac:spMk id="2" creationId="{C9DEB222-B278-4416-8932-746982CE491A}"/>
          </ac:spMkLst>
        </pc:spChg>
        <pc:spChg chg="del">
          <ac:chgData name="Tuy, Pétala" userId="7720f7f0-6308-4007-9f4b-90016dcab01d" providerId="ADAL" clId="{89390CCB-C790-4E53-B915-2DA86A5B7DA2}" dt="2020-07-14T02:18:52.425" v="679" actId="478"/>
          <ac:spMkLst>
            <pc:docMk/>
            <pc:sldMk cId="1857523693" sldId="270"/>
            <ac:spMk id="3" creationId="{80475DCB-7810-47F4-8293-0726E1706D23}"/>
          </ac:spMkLst>
        </pc:spChg>
        <pc:picChg chg="add mod">
          <ac:chgData name="Tuy, Pétala" userId="7720f7f0-6308-4007-9f4b-90016dcab01d" providerId="ADAL" clId="{89390CCB-C790-4E53-B915-2DA86A5B7DA2}" dt="2020-07-14T02:19:34.428" v="686" actId="1076"/>
          <ac:picMkLst>
            <pc:docMk/>
            <pc:sldMk cId="1857523693" sldId="270"/>
            <ac:picMk id="4" creationId="{9E88EDD3-2F78-49AF-93E1-B63A429C80F9}"/>
          </ac:picMkLst>
        </pc:picChg>
        <pc:picChg chg="add mod">
          <ac:chgData name="Tuy, Pétala" userId="7720f7f0-6308-4007-9f4b-90016dcab01d" providerId="ADAL" clId="{89390CCB-C790-4E53-B915-2DA86A5B7DA2}" dt="2020-07-14T02:19:40.068" v="688" actId="1076"/>
          <ac:picMkLst>
            <pc:docMk/>
            <pc:sldMk cId="1857523693" sldId="270"/>
            <ac:picMk id="5" creationId="{5C178326-1EA0-4488-A5B6-EB5BC0D1D1C4}"/>
          </ac:picMkLst>
        </pc:picChg>
      </pc:sldChg>
      <pc:sldChg chg="addSp delSp modSp add">
        <pc:chgData name="Tuy, Pétala" userId="7720f7f0-6308-4007-9f4b-90016dcab01d" providerId="ADAL" clId="{89390CCB-C790-4E53-B915-2DA86A5B7DA2}" dt="2020-07-14T02:26:04.428" v="721" actId="1076"/>
        <pc:sldMkLst>
          <pc:docMk/>
          <pc:sldMk cId="2847555243" sldId="271"/>
        </pc:sldMkLst>
        <pc:spChg chg="mod">
          <ac:chgData name="Tuy, Pétala" userId="7720f7f0-6308-4007-9f4b-90016dcab01d" providerId="ADAL" clId="{89390CCB-C790-4E53-B915-2DA86A5B7DA2}" dt="2020-07-14T02:20:50.278" v="715" actId="20577"/>
          <ac:spMkLst>
            <pc:docMk/>
            <pc:sldMk cId="2847555243" sldId="271"/>
            <ac:spMk id="2" creationId="{DBD96882-192A-493B-8088-C55A2D1208F5}"/>
          </ac:spMkLst>
        </pc:spChg>
        <pc:spChg chg="del">
          <ac:chgData name="Tuy, Pétala" userId="7720f7f0-6308-4007-9f4b-90016dcab01d" providerId="ADAL" clId="{89390CCB-C790-4E53-B915-2DA86A5B7DA2}" dt="2020-07-14T02:26:02.518" v="720" actId="478"/>
          <ac:spMkLst>
            <pc:docMk/>
            <pc:sldMk cId="2847555243" sldId="271"/>
            <ac:spMk id="3" creationId="{F4DE920D-20A3-421C-8C5B-E3C57E4495A8}"/>
          </ac:spMkLst>
        </pc:spChg>
        <pc:picChg chg="add mod">
          <ac:chgData name="Tuy, Pétala" userId="7720f7f0-6308-4007-9f4b-90016dcab01d" providerId="ADAL" clId="{89390CCB-C790-4E53-B915-2DA86A5B7DA2}" dt="2020-07-14T02:26:04.428" v="721" actId="1076"/>
          <ac:picMkLst>
            <pc:docMk/>
            <pc:sldMk cId="2847555243" sldId="271"/>
            <ac:picMk id="4" creationId="{36D70A47-7640-4739-A24E-FB9E933CD0B1}"/>
          </ac:picMkLst>
        </pc:picChg>
      </pc:sldChg>
      <pc:sldChg chg="addSp modSp add">
        <pc:chgData name="Tuy, Pétala" userId="7720f7f0-6308-4007-9f4b-90016dcab01d" providerId="ADAL" clId="{89390CCB-C790-4E53-B915-2DA86A5B7DA2}" dt="2020-07-14T02:31:44.837" v="807" actId="1076"/>
        <pc:sldMkLst>
          <pc:docMk/>
          <pc:sldMk cId="1927590127" sldId="272"/>
        </pc:sldMkLst>
        <pc:spChg chg="mod">
          <ac:chgData name="Tuy, Pétala" userId="7720f7f0-6308-4007-9f4b-90016dcab01d" providerId="ADAL" clId="{89390CCB-C790-4E53-B915-2DA86A5B7DA2}" dt="2020-07-14T02:28:54.258" v="750" actId="20577"/>
          <ac:spMkLst>
            <pc:docMk/>
            <pc:sldMk cId="1927590127" sldId="272"/>
            <ac:spMk id="2" creationId="{36329FDE-5179-4BB0-9897-B4C06F2C1D78}"/>
          </ac:spMkLst>
        </pc:spChg>
        <pc:spChg chg="mod">
          <ac:chgData name="Tuy, Pétala" userId="7720f7f0-6308-4007-9f4b-90016dcab01d" providerId="ADAL" clId="{89390CCB-C790-4E53-B915-2DA86A5B7DA2}" dt="2020-07-14T02:29:00.430" v="794" actId="20577"/>
          <ac:spMkLst>
            <pc:docMk/>
            <pc:sldMk cId="1927590127" sldId="272"/>
            <ac:spMk id="3" creationId="{799A649C-64F7-4CBA-B17F-42DD57E3C79A}"/>
          </ac:spMkLst>
        </pc:spChg>
        <pc:picChg chg="add mod">
          <ac:chgData name="Tuy, Pétala" userId="7720f7f0-6308-4007-9f4b-90016dcab01d" providerId="ADAL" clId="{89390CCB-C790-4E53-B915-2DA86A5B7DA2}" dt="2020-07-14T02:31:44.837" v="807" actId="1076"/>
          <ac:picMkLst>
            <pc:docMk/>
            <pc:sldMk cId="1927590127" sldId="272"/>
            <ac:picMk id="4" creationId="{67416E1D-AB5A-48E1-A80F-6152FD35672A}"/>
          </ac:picMkLst>
        </pc:picChg>
        <pc:picChg chg="add mod">
          <ac:chgData name="Tuy, Pétala" userId="7720f7f0-6308-4007-9f4b-90016dcab01d" providerId="ADAL" clId="{89390CCB-C790-4E53-B915-2DA86A5B7DA2}" dt="2020-07-14T02:31:42.501" v="806" actId="1076"/>
          <ac:picMkLst>
            <pc:docMk/>
            <pc:sldMk cId="1927590127" sldId="272"/>
            <ac:picMk id="5" creationId="{510FA6DD-2E74-48F5-8AD6-410054A3E26A}"/>
          </ac:picMkLst>
        </pc:picChg>
      </pc:sldChg>
      <pc:sldChg chg="addSp modSp add">
        <pc:chgData name="Tuy, Pétala" userId="7720f7f0-6308-4007-9f4b-90016dcab01d" providerId="ADAL" clId="{89390CCB-C790-4E53-B915-2DA86A5B7DA2}" dt="2020-07-14T02:34:00.236" v="888" actId="14100"/>
        <pc:sldMkLst>
          <pc:docMk/>
          <pc:sldMk cId="306437645" sldId="273"/>
        </pc:sldMkLst>
        <pc:spChg chg="mod">
          <ac:chgData name="Tuy, Pétala" userId="7720f7f0-6308-4007-9f4b-90016dcab01d" providerId="ADAL" clId="{89390CCB-C790-4E53-B915-2DA86A5B7DA2}" dt="2020-07-14T02:32:21.164" v="821"/>
          <ac:spMkLst>
            <pc:docMk/>
            <pc:sldMk cId="306437645" sldId="273"/>
            <ac:spMk id="2" creationId="{DDD9BAD1-B447-4FBA-9EC5-6D27792E07C1}"/>
          </ac:spMkLst>
        </pc:spChg>
        <pc:spChg chg="mod">
          <ac:chgData name="Tuy, Pétala" userId="7720f7f0-6308-4007-9f4b-90016dcab01d" providerId="ADAL" clId="{89390CCB-C790-4E53-B915-2DA86A5B7DA2}" dt="2020-07-14T02:33:33.491" v="883" actId="20577"/>
          <ac:spMkLst>
            <pc:docMk/>
            <pc:sldMk cId="306437645" sldId="273"/>
            <ac:spMk id="3" creationId="{7D29EFDE-8700-4ABC-9B69-984DAEE24389}"/>
          </ac:spMkLst>
        </pc:spChg>
        <pc:picChg chg="add mod">
          <ac:chgData name="Tuy, Pétala" userId="7720f7f0-6308-4007-9f4b-90016dcab01d" providerId="ADAL" clId="{89390CCB-C790-4E53-B915-2DA86A5B7DA2}" dt="2020-07-14T02:33:39.932" v="885" actId="1076"/>
          <ac:picMkLst>
            <pc:docMk/>
            <pc:sldMk cId="306437645" sldId="273"/>
            <ac:picMk id="4" creationId="{C2303BD3-2D4E-4ED9-AC68-69E91ADF816B}"/>
          </ac:picMkLst>
        </pc:picChg>
        <pc:picChg chg="add mod">
          <ac:chgData name="Tuy, Pétala" userId="7720f7f0-6308-4007-9f4b-90016dcab01d" providerId="ADAL" clId="{89390CCB-C790-4E53-B915-2DA86A5B7DA2}" dt="2020-07-14T02:34:00.236" v="888" actId="14100"/>
          <ac:picMkLst>
            <pc:docMk/>
            <pc:sldMk cId="306437645" sldId="273"/>
            <ac:picMk id="5" creationId="{E447FA08-8C76-4D40-B2AC-5E00D37B78FA}"/>
          </ac:picMkLst>
        </pc:picChg>
      </pc:sldChg>
      <pc:sldChg chg="modSp add">
        <pc:chgData name="Tuy, Pétala" userId="7720f7f0-6308-4007-9f4b-90016dcab01d" providerId="ADAL" clId="{89390CCB-C790-4E53-B915-2DA86A5B7DA2}" dt="2020-07-17T14:50:23.978" v="1138" actId="113"/>
        <pc:sldMkLst>
          <pc:docMk/>
          <pc:sldMk cId="2918913142" sldId="274"/>
        </pc:sldMkLst>
        <pc:spChg chg="mod">
          <ac:chgData name="Tuy, Pétala" userId="7720f7f0-6308-4007-9f4b-90016dcab01d" providerId="ADAL" clId="{89390CCB-C790-4E53-B915-2DA86A5B7DA2}" dt="2020-07-14T02:36:24.904" v="905" actId="20577"/>
          <ac:spMkLst>
            <pc:docMk/>
            <pc:sldMk cId="2918913142" sldId="274"/>
            <ac:spMk id="2" creationId="{EC6DC6FA-E275-494A-8CCB-33827265D468}"/>
          </ac:spMkLst>
        </pc:spChg>
        <pc:spChg chg="mod">
          <ac:chgData name="Tuy, Pétala" userId="7720f7f0-6308-4007-9f4b-90016dcab01d" providerId="ADAL" clId="{89390CCB-C790-4E53-B915-2DA86A5B7DA2}" dt="2020-07-17T14:50:23.978" v="1138" actId="113"/>
          <ac:spMkLst>
            <pc:docMk/>
            <pc:sldMk cId="2918913142" sldId="274"/>
            <ac:spMk id="3" creationId="{BC613C2F-C684-403C-8A42-1C7C78A8BB79}"/>
          </ac:spMkLst>
        </pc:spChg>
      </pc:sldChg>
      <pc:sldChg chg="addSp delSp modSp add">
        <pc:chgData name="Tuy, Pétala" userId="7720f7f0-6308-4007-9f4b-90016dcab01d" providerId="ADAL" clId="{89390CCB-C790-4E53-B915-2DA86A5B7DA2}" dt="2020-07-14T02:40:43.221" v="965" actId="1076"/>
        <pc:sldMkLst>
          <pc:docMk/>
          <pc:sldMk cId="3526453370" sldId="275"/>
        </pc:sldMkLst>
        <pc:spChg chg="mod">
          <ac:chgData name="Tuy, Pétala" userId="7720f7f0-6308-4007-9f4b-90016dcab01d" providerId="ADAL" clId="{89390CCB-C790-4E53-B915-2DA86A5B7DA2}" dt="2020-07-14T02:40:14.043" v="959" actId="20577"/>
          <ac:spMkLst>
            <pc:docMk/>
            <pc:sldMk cId="3526453370" sldId="275"/>
            <ac:spMk id="2" creationId="{CECBF8DF-3EB8-4FE0-A66A-8EB103B05B44}"/>
          </ac:spMkLst>
        </pc:spChg>
        <pc:spChg chg="del mod">
          <ac:chgData name="Tuy, Pétala" userId="7720f7f0-6308-4007-9f4b-90016dcab01d" providerId="ADAL" clId="{89390CCB-C790-4E53-B915-2DA86A5B7DA2}" dt="2020-07-14T02:40:04.464" v="950"/>
          <ac:spMkLst>
            <pc:docMk/>
            <pc:sldMk cId="3526453370" sldId="275"/>
            <ac:spMk id="3" creationId="{60FA5092-07B0-408D-B664-4B99BDC3E4C1}"/>
          </ac:spMkLst>
        </pc:spChg>
        <pc:picChg chg="add mod">
          <ac:chgData name="Tuy, Pétala" userId="7720f7f0-6308-4007-9f4b-90016dcab01d" providerId="ADAL" clId="{89390CCB-C790-4E53-B915-2DA86A5B7DA2}" dt="2020-07-14T02:40:10.220" v="952" actId="14100"/>
          <ac:picMkLst>
            <pc:docMk/>
            <pc:sldMk cId="3526453370" sldId="275"/>
            <ac:picMk id="4" creationId="{A3524567-F0D9-46AB-ABDD-AD19718D0677}"/>
          </ac:picMkLst>
        </pc:picChg>
        <pc:picChg chg="add mod">
          <ac:chgData name="Tuy, Pétala" userId="7720f7f0-6308-4007-9f4b-90016dcab01d" providerId="ADAL" clId="{89390CCB-C790-4E53-B915-2DA86A5B7DA2}" dt="2020-07-14T02:40:43.221" v="965" actId="1076"/>
          <ac:picMkLst>
            <pc:docMk/>
            <pc:sldMk cId="3526453370" sldId="275"/>
            <ac:picMk id="5" creationId="{F2D5A988-64F9-4301-8F54-92916CDE190A}"/>
          </ac:picMkLst>
        </pc:picChg>
      </pc:sldChg>
      <pc:sldChg chg="addSp delSp modSp add">
        <pc:chgData name="Tuy, Pétala" userId="7720f7f0-6308-4007-9f4b-90016dcab01d" providerId="ADAL" clId="{89390CCB-C790-4E53-B915-2DA86A5B7DA2}" dt="2020-07-14T02:57:07.198" v="979" actId="1076"/>
        <pc:sldMkLst>
          <pc:docMk/>
          <pc:sldMk cId="908997145" sldId="276"/>
        </pc:sldMkLst>
        <pc:spChg chg="mod">
          <ac:chgData name="Tuy, Pétala" userId="7720f7f0-6308-4007-9f4b-90016dcab01d" providerId="ADAL" clId="{89390CCB-C790-4E53-B915-2DA86A5B7DA2}" dt="2020-07-14T02:57:00.762" v="978" actId="20577"/>
          <ac:spMkLst>
            <pc:docMk/>
            <pc:sldMk cId="908997145" sldId="276"/>
            <ac:spMk id="2" creationId="{986C67F3-1697-4294-B084-2B9C403F4D55}"/>
          </ac:spMkLst>
        </pc:spChg>
        <pc:spChg chg="del">
          <ac:chgData name="Tuy, Pétala" userId="7720f7f0-6308-4007-9f4b-90016dcab01d" providerId="ADAL" clId="{89390CCB-C790-4E53-B915-2DA86A5B7DA2}" dt="2020-07-14T02:56:58.066" v="971" actId="478"/>
          <ac:spMkLst>
            <pc:docMk/>
            <pc:sldMk cId="908997145" sldId="276"/>
            <ac:spMk id="3" creationId="{7C3C5B6E-CA55-435F-92DF-05E80B3A7D14}"/>
          </ac:spMkLst>
        </pc:spChg>
        <pc:picChg chg="add mod">
          <ac:chgData name="Tuy, Pétala" userId="7720f7f0-6308-4007-9f4b-90016dcab01d" providerId="ADAL" clId="{89390CCB-C790-4E53-B915-2DA86A5B7DA2}" dt="2020-07-14T02:57:07.198" v="979" actId="1076"/>
          <ac:picMkLst>
            <pc:docMk/>
            <pc:sldMk cId="908997145" sldId="276"/>
            <ac:picMk id="4" creationId="{BDCAA2A9-C8B6-40F0-A9AE-8428EC2340EF}"/>
          </ac:picMkLst>
        </pc:picChg>
      </pc:sldChg>
      <pc:sldChg chg="modSp add">
        <pc:chgData name="Tuy, Pétala" userId="7720f7f0-6308-4007-9f4b-90016dcab01d" providerId="ADAL" clId="{89390CCB-C790-4E53-B915-2DA86A5B7DA2}" dt="2020-07-14T03:01:45.614" v="1065" actId="5793"/>
        <pc:sldMkLst>
          <pc:docMk/>
          <pc:sldMk cId="571249610" sldId="277"/>
        </pc:sldMkLst>
        <pc:spChg chg="mod">
          <ac:chgData name="Tuy, Pétala" userId="7720f7f0-6308-4007-9f4b-90016dcab01d" providerId="ADAL" clId="{89390CCB-C790-4E53-B915-2DA86A5B7DA2}" dt="2020-07-14T02:58:02.519" v="1007" actId="20577"/>
          <ac:spMkLst>
            <pc:docMk/>
            <pc:sldMk cId="571249610" sldId="277"/>
            <ac:spMk id="2" creationId="{AA871F5F-5DF9-47F1-9E39-5000984B3076}"/>
          </ac:spMkLst>
        </pc:spChg>
        <pc:spChg chg="mod">
          <ac:chgData name="Tuy, Pétala" userId="7720f7f0-6308-4007-9f4b-90016dcab01d" providerId="ADAL" clId="{89390CCB-C790-4E53-B915-2DA86A5B7DA2}" dt="2020-07-14T03:01:45.614" v="1065" actId="5793"/>
          <ac:spMkLst>
            <pc:docMk/>
            <pc:sldMk cId="571249610" sldId="277"/>
            <ac:spMk id="3" creationId="{B7E0BBD4-4B15-43C5-B48C-BBAC24A650ED}"/>
          </ac:spMkLst>
        </pc:spChg>
      </pc:sldChg>
      <pc:sldChg chg="addSp modSp add">
        <pc:chgData name="Tuy, Pétala" userId="7720f7f0-6308-4007-9f4b-90016dcab01d" providerId="ADAL" clId="{89390CCB-C790-4E53-B915-2DA86A5B7DA2}" dt="2020-07-14T03:06:52.030" v="1106" actId="1076"/>
        <pc:sldMkLst>
          <pc:docMk/>
          <pc:sldMk cId="171844955" sldId="278"/>
        </pc:sldMkLst>
        <pc:spChg chg="mod">
          <ac:chgData name="Tuy, Pétala" userId="7720f7f0-6308-4007-9f4b-90016dcab01d" providerId="ADAL" clId="{89390CCB-C790-4E53-B915-2DA86A5B7DA2}" dt="2020-07-14T03:02:34.606" v="1068"/>
          <ac:spMkLst>
            <pc:docMk/>
            <pc:sldMk cId="171844955" sldId="278"/>
            <ac:spMk id="2" creationId="{2EB16A57-F5A9-45FF-A503-4124A038F112}"/>
          </ac:spMkLst>
        </pc:spChg>
        <pc:spChg chg="mod">
          <ac:chgData name="Tuy, Pétala" userId="7720f7f0-6308-4007-9f4b-90016dcab01d" providerId="ADAL" clId="{89390CCB-C790-4E53-B915-2DA86A5B7DA2}" dt="2020-07-14T03:06:14.793" v="1086" actId="20577"/>
          <ac:spMkLst>
            <pc:docMk/>
            <pc:sldMk cId="171844955" sldId="278"/>
            <ac:spMk id="3" creationId="{CD63516A-63FC-4064-979E-AB7BFE5267DD}"/>
          </ac:spMkLst>
        </pc:spChg>
        <pc:picChg chg="add mod">
          <ac:chgData name="Tuy, Pétala" userId="7720f7f0-6308-4007-9f4b-90016dcab01d" providerId="ADAL" clId="{89390CCB-C790-4E53-B915-2DA86A5B7DA2}" dt="2020-07-14T03:06:52.030" v="1106" actId="1076"/>
          <ac:picMkLst>
            <pc:docMk/>
            <pc:sldMk cId="171844955" sldId="278"/>
            <ac:picMk id="4" creationId="{55BEA914-93A7-40E6-927A-9C32F580D56D}"/>
          </ac:picMkLst>
        </pc:picChg>
        <pc:picChg chg="add mod">
          <ac:chgData name="Tuy, Pétala" userId="7720f7f0-6308-4007-9f4b-90016dcab01d" providerId="ADAL" clId="{89390CCB-C790-4E53-B915-2DA86A5B7DA2}" dt="2020-07-14T03:06:46.298" v="1104" actId="1038"/>
          <ac:picMkLst>
            <pc:docMk/>
            <pc:sldMk cId="171844955" sldId="278"/>
            <ac:picMk id="5" creationId="{98C8347D-2580-4178-AA2E-BD01DAC2BC4D}"/>
          </ac:picMkLst>
        </pc:picChg>
      </pc:sldChg>
      <pc:sldChg chg="addSp delSp modSp add">
        <pc:chgData name="Tuy, Pétala" userId="7720f7f0-6308-4007-9f4b-90016dcab01d" providerId="ADAL" clId="{89390CCB-C790-4E53-B915-2DA86A5B7DA2}" dt="2020-07-17T15:20:37.403" v="1237" actId="1076"/>
        <pc:sldMkLst>
          <pc:docMk/>
          <pc:sldMk cId="3019570364" sldId="279"/>
        </pc:sldMkLst>
        <pc:spChg chg="mod">
          <ac:chgData name="Tuy, Pétala" userId="7720f7f0-6308-4007-9f4b-90016dcab01d" providerId="ADAL" clId="{89390CCB-C790-4E53-B915-2DA86A5B7DA2}" dt="2020-07-17T14:55:27.186" v="1149" actId="20577"/>
          <ac:spMkLst>
            <pc:docMk/>
            <pc:sldMk cId="3019570364" sldId="279"/>
            <ac:spMk id="2" creationId="{FAD17686-C38E-4CB4-AEC0-4820A2D97C33}"/>
          </ac:spMkLst>
        </pc:spChg>
        <pc:spChg chg="add del mod">
          <ac:chgData name="Tuy, Pétala" userId="7720f7f0-6308-4007-9f4b-90016dcab01d" providerId="ADAL" clId="{89390CCB-C790-4E53-B915-2DA86A5B7DA2}" dt="2020-07-17T15:20:32.702" v="1236" actId="6549"/>
          <ac:spMkLst>
            <pc:docMk/>
            <pc:sldMk cId="3019570364" sldId="279"/>
            <ac:spMk id="3" creationId="{6E0665EA-F0A4-4D27-864D-E53C7A5F0856}"/>
          </ac:spMkLst>
        </pc:spChg>
        <pc:spChg chg="add del">
          <ac:chgData name="Tuy, Pétala" userId="7720f7f0-6308-4007-9f4b-90016dcab01d" providerId="ADAL" clId="{89390CCB-C790-4E53-B915-2DA86A5B7DA2}" dt="2020-07-17T14:56:32.322" v="1151"/>
          <ac:spMkLst>
            <pc:docMk/>
            <pc:sldMk cId="3019570364" sldId="279"/>
            <ac:spMk id="4" creationId="{88A9C65D-6762-43BC-AE08-40564F285094}"/>
          </ac:spMkLst>
        </pc:spChg>
        <pc:picChg chg="add mod">
          <ac:chgData name="Tuy, Pétala" userId="7720f7f0-6308-4007-9f4b-90016dcab01d" providerId="ADAL" clId="{89390CCB-C790-4E53-B915-2DA86A5B7DA2}" dt="2020-07-17T15:20:37.403" v="1237" actId="1076"/>
          <ac:picMkLst>
            <pc:docMk/>
            <pc:sldMk cId="3019570364" sldId="279"/>
            <ac:picMk id="5" creationId="{4850BC96-3A6F-4E65-A763-8ED14079DC67}"/>
          </ac:picMkLst>
        </pc:picChg>
        <pc:picChg chg="add mod">
          <ac:chgData name="Tuy, Pétala" userId="7720f7f0-6308-4007-9f4b-90016dcab01d" providerId="ADAL" clId="{89390CCB-C790-4E53-B915-2DA86A5B7DA2}" dt="2020-07-17T15:20:28.243" v="1233" actId="1076"/>
          <ac:picMkLst>
            <pc:docMk/>
            <pc:sldMk cId="3019570364" sldId="279"/>
            <ac:picMk id="6" creationId="{988821C4-B0E5-4A54-BC8B-DCFDD90CCF9B}"/>
          </ac:picMkLst>
        </pc:picChg>
      </pc:sldChg>
    </pc:docChg>
  </pc:docChgLst>
  <pc:docChgLst>
    <pc:chgData name="Tuy, Pétala" userId="7720f7f0-6308-4007-9f4b-90016dcab01d" providerId="ADAL" clId="{7828F59D-E5FE-469A-82D1-C62421E95106}"/>
    <pc:docChg chg="undo custSel addSld delSld modSld sldOrd">
      <pc:chgData name="Tuy, Pétala" userId="7720f7f0-6308-4007-9f4b-90016dcab01d" providerId="ADAL" clId="{7828F59D-E5FE-469A-82D1-C62421E95106}" dt="2020-07-17T21:55:32.448" v="6203" actId="20577"/>
      <pc:docMkLst>
        <pc:docMk/>
      </pc:docMkLst>
      <pc:sldChg chg="modSp">
        <pc:chgData name="Tuy, Pétala" userId="7720f7f0-6308-4007-9f4b-90016dcab01d" providerId="ADAL" clId="{7828F59D-E5FE-469A-82D1-C62421E95106}" dt="2020-07-17T21:16:25.803" v="5978" actId="1035"/>
        <pc:sldMkLst>
          <pc:docMk/>
          <pc:sldMk cId="677173865" sldId="256"/>
        </pc:sldMkLst>
        <pc:spChg chg="mod">
          <ac:chgData name="Tuy, Pétala" userId="7720f7f0-6308-4007-9f4b-90016dcab01d" providerId="ADAL" clId="{7828F59D-E5FE-469A-82D1-C62421E95106}" dt="2020-07-17T15:24:45.875" v="21" actId="20577"/>
          <ac:spMkLst>
            <pc:docMk/>
            <pc:sldMk cId="677173865" sldId="256"/>
            <ac:spMk id="2" creationId="{72B00B13-3D7D-431D-B3BC-C46FB7236AC9}"/>
          </ac:spMkLst>
        </pc:spChg>
        <pc:spChg chg="mod">
          <ac:chgData name="Tuy, Pétala" userId="7720f7f0-6308-4007-9f4b-90016dcab01d" providerId="ADAL" clId="{7828F59D-E5FE-469A-82D1-C62421E95106}" dt="2020-07-17T21:16:25.803" v="5978" actId="1035"/>
          <ac:spMkLst>
            <pc:docMk/>
            <pc:sldMk cId="677173865" sldId="256"/>
            <ac:spMk id="3" creationId="{C3D3E2A4-FD3E-4D88-8A57-DA07583AF1D2}"/>
          </ac:spMkLst>
        </pc:spChg>
      </pc:sldChg>
      <pc:sldChg chg="del">
        <pc:chgData name="Tuy, Pétala" userId="7720f7f0-6308-4007-9f4b-90016dcab01d" providerId="ADAL" clId="{7828F59D-E5FE-469A-82D1-C62421E95106}" dt="2020-07-17T15:24:53.409" v="22" actId="2696"/>
        <pc:sldMkLst>
          <pc:docMk/>
          <pc:sldMk cId="862021017" sldId="257"/>
        </pc:sldMkLst>
      </pc:sldChg>
      <pc:sldChg chg="del">
        <pc:chgData name="Tuy, Pétala" userId="7720f7f0-6308-4007-9f4b-90016dcab01d" providerId="ADAL" clId="{7828F59D-E5FE-469A-82D1-C62421E95106}" dt="2020-07-17T15:24:53.441" v="24" actId="2696"/>
        <pc:sldMkLst>
          <pc:docMk/>
          <pc:sldMk cId="1734089053" sldId="258"/>
        </pc:sldMkLst>
      </pc:sldChg>
      <pc:sldChg chg="del">
        <pc:chgData name="Tuy, Pétala" userId="7720f7f0-6308-4007-9f4b-90016dcab01d" providerId="ADAL" clId="{7828F59D-E5FE-469A-82D1-C62421E95106}" dt="2020-07-17T15:24:53.436" v="23" actId="2696"/>
        <pc:sldMkLst>
          <pc:docMk/>
          <pc:sldMk cId="596993949" sldId="260"/>
        </pc:sldMkLst>
      </pc:sldChg>
      <pc:sldChg chg="addSp delSp modSp ord">
        <pc:chgData name="Tuy, Pétala" userId="7720f7f0-6308-4007-9f4b-90016dcab01d" providerId="ADAL" clId="{7828F59D-E5FE-469A-82D1-C62421E95106}" dt="2020-07-17T17:34:27.716" v="3263" actId="20577"/>
        <pc:sldMkLst>
          <pc:docMk/>
          <pc:sldMk cId="1972471345" sldId="261"/>
        </pc:sldMkLst>
        <pc:spChg chg="mod">
          <ac:chgData name="Tuy, Pétala" userId="7720f7f0-6308-4007-9f4b-90016dcab01d" providerId="ADAL" clId="{7828F59D-E5FE-469A-82D1-C62421E95106}" dt="2020-07-17T16:58:07.066" v="2238"/>
          <ac:spMkLst>
            <pc:docMk/>
            <pc:sldMk cId="1972471345" sldId="261"/>
            <ac:spMk id="2" creationId="{1AA34B02-90A7-40CF-A7F5-0387AEB89D3E}"/>
          </ac:spMkLst>
        </pc:spChg>
        <pc:spChg chg="del mod">
          <ac:chgData name="Tuy, Pétala" userId="7720f7f0-6308-4007-9f4b-90016dcab01d" providerId="ADAL" clId="{7828F59D-E5FE-469A-82D1-C62421E95106}" dt="2020-07-17T16:58:37.763" v="2239" actId="478"/>
          <ac:spMkLst>
            <pc:docMk/>
            <pc:sldMk cId="1972471345" sldId="261"/>
            <ac:spMk id="3" creationId="{8557117A-1C85-4EC7-A99F-304752D38CC4}"/>
          </ac:spMkLst>
        </pc:spChg>
        <pc:spChg chg="add mod">
          <ac:chgData name="Tuy, Pétala" userId="7720f7f0-6308-4007-9f4b-90016dcab01d" providerId="ADAL" clId="{7828F59D-E5FE-469A-82D1-C62421E95106}" dt="2020-07-17T17:34:27.716" v="3263" actId="20577"/>
          <ac:spMkLst>
            <pc:docMk/>
            <pc:sldMk cId="1972471345" sldId="261"/>
            <ac:spMk id="5" creationId="{B01E154B-E974-4102-A23D-7EDB87EDC73F}"/>
          </ac:spMkLst>
        </pc:spChg>
        <pc:spChg chg="add mod">
          <ac:chgData name="Tuy, Pétala" userId="7720f7f0-6308-4007-9f4b-90016dcab01d" providerId="ADAL" clId="{7828F59D-E5FE-469A-82D1-C62421E95106}" dt="2020-07-17T16:07:56.764" v="884" actId="207"/>
          <ac:spMkLst>
            <pc:docMk/>
            <pc:sldMk cId="1972471345" sldId="261"/>
            <ac:spMk id="6" creationId="{B94F2999-978A-4E16-92C6-E3332385D949}"/>
          </ac:spMkLst>
        </pc:spChg>
        <pc:spChg chg="add mod">
          <ac:chgData name="Tuy, Pétala" userId="7720f7f0-6308-4007-9f4b-90016dcab01d" providerId="ADAL" clId="{7828F59D-E5FE-469A-82D1-C62421E95106}" dt="2020-07-17T16:07:54.227" v="883" actId="207"/>
          <ac:spMkLst>
            <pc:docMk/>
            <pc:sldMk cId="1972471345" sldId="261"/>
            <ac:spMk id="7" creationId="{6C633AA3-9D69-49EE-A933-429471FF4519}"/>
          </ac:spMkLst>
        </pc:spChg>
        <pc:spChg chg="add mod">
          <ac:chgData name="Tuy, Pétala" userId="7720f7f0-6308-4007-9f4b-90016dcab01d" providerId="ADAL" clId="{7828F59D-E5FE-469A-82D1-C62421E95106}" dt="2020-07-17T16:07:52.029" v="882" actId="207"/>
          <ac:spMkLst>
            <pc:docMk/>
            <pc:sldMk cId="1972471345" sldId="261"/>
            <ac:spMk id="8" creationId="{E6DE91A4-BA5C-4FFD-BDAC-4001E0A806C2}"/>
          </ac:spMkLst>
        </pc:spChg>
        <pc:picChg chg="add mod">
          <ac:chgData name="Tuy, Pétala" userId="7720f7f0-6308-4007-9f4b-90016dcab01d" providerId="ADAL" clId="{7828F59D-E5FE-469A-82D1-C62421E95106}" dt="2020-07-17T16:02:59.483" v="740" actId="1076"/>
          <ac:picMkLst>
            <pc:docMk/>
            <pc:sldMk cId="1972471345" sldId="261"/>
            <ac:picMk id="4" creationId="{42D0B582-AAFC-42C1-8674-E78D46590C60}"/>
          </ac:picMkLst>
        </pc:picChg>
      </pc:sldChg>
      <pc:sldChg chg="addSp modSp add ord">
        <pc:chgData name="Tuy, Pétala" userId="7720f7f0-6308-4007-9f4b-90016dcab01d" providerId="ADAL" clId="{7828F59D-E5FE-469A-82D1-C62421E95106}" dt="2020-07-17T17:26:59.148" v="3257"/>
        <pc:sldMkLst>
          <pc:docMk/>
          <pc:sldMk cId="289639251" sldId="262"/>
        </pc:sldMkLst>
        <pc:spChg chg="mod">
          <ac:chgData name="Tuy, Pétala" userId="7720f7f0-6308-4007-9f4b-90016dcab01d" providerId="ADAL" clId="{7828F59D-E5FE-469A-82D1-C62421E95106}" dt="2020-07-17T17:26:59.148" v="3257"/>
          <ac:spMkLst>
            <pc:docMk/>
            <pc:sldMk cId="289639251" sldId="262"/>
            <ac:spMk id="2" creationId="{DAB76F49-7144-4C14-AABA-F3773166BEDF}"/>
          </ac:spMkLst>
        </pc:spChg>
        <pc:spChg chg="mod">
          <ac:chgData name="Tuy, Pétala" userId="7720f7f0-6308-4007-9f4b-90016dcab01d" providerId="ADAL" clId="{7828F59D-E5FE-469A-82D1-C62421E95106}" dt="2020-07-17T15:26:46.333" v="142" actId="20577"/>
          <ac:spMkLst>
            <pc:docMk/>
            <pc:sldMk cId="289639251" sldId="262"/>
            <ac:spMk id="3" creationId="{B89C7E7B-EA5F-475D-B0AE-CD5FF878AD42}"/>
          </ac:spMkLst>
        </pc:spChg>
        <pc:spChg chg="add mod">
          <ac:chgData name="Tuy, Pétala" userId="7720f7f0-6308-4007-9f4b-90016dcab01d" providerId="ADAL" clId="{7828F59D-E5FE-469A-82D1-C62421E95106}" dt="2020-07-17T15:28:21.227" v="169" actId="1076"/>
          <ac:spMkLst>
            <pc:docMk/>
            <pc:sldMk cId="289639251" sldId="262"/>
            <ac:spMk id="8" creationId="{6E65F874-194C-41E8-AD36-40809A12911D}"/>
          </ac:spMkLst>
        </pc:spChg>
        <pc:spChg chg="add mod">
          <ac:chgData name="Tuy, Pétala" userId="7720f7f0-6308-4007-9f4b-90016dcab01d" providerId="ADAL" clId="{7828F59D-E5FE-469A-82D1-C62421E95106}" dt="2020-07-17T15:30:14.178" v="221" actId="1076"/>
          <ac:spMkLst>
            <pc:docMk/>
            <pc:sldMk cId="289639251" sldId="262"/>
            <ac:spMk id="11" creationId="{696E9EDD-C024-483F-A47E-0E0069EBA99F}"/>
          </ac:spMkLst>
        </pc:spChg>
        <pc:spChg chg="add mod">
          <ac:chgData name="Tuy, Pétala" userId="7720f7f0-6308-4007-9f4b-90016dcab01d" providerId="ADAL" clId="{7828F59D-E5FE-469A-82D1-C62421E95106}" dt="2020-07-17T15:31:14.848" v="247" actId="1036"/>
          <ac:spMkLst>
            <pc:docMk/>
            <pc:sldMk cId="289639251" sldId="262"/>
            <ac:spMk id="13" creationId="{1C0AC95E-B034-4610-968E-65E2A6D9536B}"/>
          </ac:spMkLst>
        </pc:spChg>
        <pc:spChg chg="add mod">
          <ac:chgData name="Tuy, Pétala" userId="7720f7f0-6308-4007-9f4b-90016dcab01d" providerId="ADAL" clId="{7828F59D-E5FE-469A-82D1-C62421E95106}" dt="2020-07-17T15:31:04.139" v="242" actId="1036"/>
          <ac:spMkLst>
            <pc:docMk/>
            <pc:sldMk cId="289639251" sldId="262"/>
            <ac:spMk id="15" creationId="{A738244D-8C53-4348-9FB5-F8B4F349A52F}"/>
          </ac:spMkLst>
        </pc:spChg>
        <pc:spChg chg="add mod">
          <ac:chgData name="Tuy, Pétala" userId="7720f7f0-6308-4007-9f4b-90016dcab01d" providerId="ADAL" clId="{7828F59D-E5FE-469A-82D1-C62421E95106}" dt="2020-07-17T16:56:22.432" v="2032" actId="208"/>
          <ac:spMkLst>
            <pc:docMk/>
            <pc:sldMk cId="289639251" sldId="262"/>
            <ac:spMk id="16" creationId="{2D7F2067-17C0-4307-A55B-659C017E6792}"/>
          </ac:spMkLst>
        </pc:spChg>
        <pc:spChg chg="add mod">
          <ac:chgData name="Tuy, Pétala" userId="7720f7f0-6308-4007-9f4b-90016dcab01d" providerId="ADAL" clId="{7828F59D-E5FE-469A-82D1-C62421E95106}" dt="2020-07-17T16:57:24.761" v="2162" actId="1076"/>
          <ac:spMkLst>
            <pc:docMk/>
            <pc:sldMk cId="289639251" sldId="262"/>
            <ac:spMk id="19" creationId="{F3F885A5-A18B-42A4-B77C-F0DCDDB723DB}"/>
          </ac:spMkLst>
        </pc:spChg>
        <pc:picChg chg="add mod">
          <ac:chgData name="Tuy, Pétala" userId="7720f7f0-6308-4007-9f4b-90016dcab01d" providerId="ADAL" clId="{7828F59D-E5FE-469A-82D1-C62421E95106}" dt="2020-07-17T15:31:08.857" v="244" actId="1035"/>
          <ac:picMkLst>
            <pc:docMk/>
            <pc:sldMk cId="289639251" sldId="262"/>
            <ac:picMk id="4" creationId="{DEE156FA-73E4-48A8-91A1-1F7C67144974}"/>
          </ac:picMkLst>
        </pc:picChg>
        <pc:cxnChg chg="add mod">
          <ac:chgData name="Tuy, Pétala" userId="7720f7f0-6308-4007-9f4b-90016dcab01d" providerId="ADAL" clId="{7828F59D-E5FE-469A-82D1-C62421E95106}" dt="2020-07-17T15:27:55.958" v="154" actId="14100"/>
          <ac:cxnSpMkLst>
            <pc:docMk/>
            <pc:sldMk cId="289639251" sldId="262"/>
            <ac:cxnSpMk id="6" creationId="{5AEAB29C-57D0-4995-832F-66E158F5CF61}"/>
          </ac:cxnSpMkLst>
        </pc:cxnChg>
        <pc:cxnChg chg="add mod">
          <ac:chgData name="Tuy, Pétala" userId="7720f7f0-6308-4007-9f4b-90016dcab01d" providerId="ADAL" clId="{7828F59D-E5FE-469A-82D1-C62421E95106}" dt="2020-07-17T15:30:19.210" v="223" actId="14100"/>
          <ac:cxnSpMkLst>
            <pc:docMk/>
            <pc:sldMk cId="289639251" sldId="262"/>
            <ac:cxnSpMk id="9" creationId="{DCC9F92E-A85D-4D6D-8899-16188946C30E}"/>
          </ac:cxnSpMkLst>
        </pc:cxnChg>
        <pc:cxnChg chg="add mod">
          <ac:chgData name="Tuy, Pétala" userId="7720f7f0-6308-4007-9f4b-90016dcab01d" providerId="ADAL" clId="{7828F59D-E5FE-469A-82D1-C62421E95106}" dt="2020-07-17T16:57:35.569" v="2234" actId="14100"/>
          <ac:cxnSpMkLst>
            <pc:docMk/>
            <pc:sldMk cId="289639251" sldId="262"/>
            <ac:cxnSpMk id="17" creationId="{111BAB02-3155-4EA4-BEC7-4CB9917E6F51}"/>
          </ac:cxnSpMkLst>
        </pc:cxnChg>
      </pc:sldChg>
      <pc:sldChg chg="del">
        <pc:chgData name="Tuy, Pétala" userId="7720f7f0-6308-4007-9f4b-90016dcab01d" providerId="ADAL" clId="{7828F59D-E5FE-469A-82D1-C62421E95106}" dt="2020-07-17T15:24:53.472" v="26" actId="2696"/>
        <pc:sldMkLst>
          <pc:docMk/>
          <pc:sldMk cId="2216720811" sldId="262"/>
        </pc:sldMkLst>
      </pc:sldChg>
      <pc:sldChg chg="del">
        <pc:chgData name="Tuy, Pétala" userId="7720f7f0-6308-4007-9f4b-90016dcab01d" providerId="ADAL" clId="{7828F59D-E5FE-469A-82D1-C62421E95106}" dt="2020-07-17T15:24:53.480" v="27" actId="2696"/>
        <pc:sldMkLst>
          <pc:docMk/>
          <pc:sldMk cId="2110424530" sldId="263"/>
        </pc:sldMkLst>
      </pc:sldChg>
      <pc:sldChg chg="addSp delSp modSp add ord">
        <pc:chgData name="Tuy, Pétala" userId="7720f7f0-6308-4007-9f4b-90016dcab01d" providerId="ADAL" clId="{7828F59D-E5FE-469A-82D1-C62421E95106}" dt="2020-07-17T17:33:35.816" v="3259"/>
        <pc:sldMkLst>
          <pc:docMk/>
          <pc:sldMk cId="4125786190" sldId="263"/>
        </pc:sldMkLst>
        <pc:spChg chg="mod">
          <ac:chgData name="Tuy, Pétala" userId="7720f7f0-6308-4007-9f4b-90016dcab01d" providerId="ADAL" clId="{7828F59D-E5FE-469A-82D1-C62421E95106}" dt="2020-07-17T17:33:35.816" v="3259"/>
          <ac:spMkLst>
            <pc:docMk/>
            <pc:sldMk cId="4125786190" sldId="263"/>
            <ac:spMk id="2" creationId="{2AD3E2A8-D5CA-46CC-BAE9-783A7D235135}"/>
          </ac:spMkLst>
        </pc:spChg>
        <pc:spChg chg="del">
          <ac:chgData name="Tuy, Pétala" userId="7720f7f0-6308-4007-9f4b-90016dcab01d" providerId="ADAL" clId="{7828F59D-E5FE-469A-82D1-C62421E95106}" dt="2020-07-17T15:38:26.009" v="248"/>
          <ac:spMkLst>
            <pc:docMk/>
            <pc:sldMk cId="4125786190" sldId="263"/>
            <ac:spMk id="3" creationId="{9EFE31A4-10CA-4F0A-B6FF-F646D1EE48B3}"/>
          </ac:spMkLst>
        </pc:spChg>
        <pc:spChg chg="add mod">
          <ac:chgData name="Tuy, Pétala" userId="7720f7f0-6308-4007-9f4b-90016dcab01d" providerId="ADAL" clId="{7828F59D-E5FE-469A-82D1-C62421E95106}" dt="2020-07-17T15:40:18.713" v="296" actId="20577"/>
          <ac:spMkLst>
            <pc:docMk/>
            <pc:sldMk cId="4125786190" sldId="263"/>
            <ac:spMk id="6" creationId="{C7C38378-97D8-42C8-96DE-137397111101}"/>
          </ac:spMkLst>
        </pc:spChg>
        <pc:spChg chg="add mod">
          <ac:chgData name="Tuy, Pétala" userId="7720f7f0-6308-4007-9f4b-90016dcab01d" providerId="ADAL" clId="{7828F59D-E5FE-469A-82D1-C62421E95106}" dt="2020-07-17T15:39:45.073" v="259" actId="14100"/>
          <ac:spMkLst>
            <pc:docMk/>
            <pc:sldMk cId="4125786190" sldId="263"/>
            <ac:spMk id="7" creationId="{7B4D8426-D0AF-4564-88C1-BFD5836FB052}"/>
          </ac:spMkLst>
        </pc:spChg>
        <pc:spChg chg="add mod">
          <ac:chgData name="Tuy, Pétala" userId="7720f7f0-6308-4007-9f4b-90016dcab01d" providerId="ADAL" clId="{7828F59D-E5FE-469A-82D1-C62421E95106}" dt="2020-07-17T16:55:56.990" v="2029" actId="14100"/>
          <ac:spMkLst>
            <pc:docMk/>
            <pc:sldMk cId="4125786190" sldId="263"/>
            <ac:spMk id="11" creationId="{EE5CF4D9-42F9-41EA-B616-1CD613DEACF8}"/>
          </ac:spMkLst>
        </pc:spChg>
        <pc:spChg chg="add mod">
          <ac:chgData name="Tuy, Pétala" userId="7720f7f0-6308-4007-9f4b-90016dcab01d" providerId="ADAL" clId="{7828F59D-E5FE-469A-82D1-C62421E95106}" dt="2020-07-17T15:41:08.609" v="405" actId="1035"/>
          <ac:spMkLst>
            <pc:docMk/>
            <pc:sldMk cId="4125786190" sldId="263"/>
            <ac:spMk id="12" creationId="{7C067134-ECD9-4A79-9729-FB4CE8BD9FA0}"/>
          </ac:spMkLst>
        </pc:spChg>
        <pc:picChg chg="add mod">
          <ac:chgData name="Tuy, Pétala" userId="7720f7f0-6308-4007-9f4b-90016dcab01d" providerId="ADAL" clId="{7828F59D-E5FE-469A-82D1-C62421E95106}" dt="2020-07-17T15:38:44.602" v="256" actId="14100"/>
          <ac:picMkLst>
            <pc:docMk/>
            <pc:sldMk cId="4125786190" sldId="263"/>
            <ac:picMk id="4" creationId="{6689031B-4529-4670-BC51-CCCD78BB42D4}"/>
          </ac:picMkLst>
        </pc:picChg>
        <pc:cxnChg chg="add mod">
          <ac:chgData name="Tuy, Pétala" userId="7720f7f0-6308-4007-9f4b-90016dcab01d" providerId="ADAL" clId="{7828F59D-E5FE-469A-82D1-C62421E95106}" dt="2020-07-17T15:39:55.682" v="261" actId="14100"/>
          <ac:cxnSpMkLst>
            <pc:docMk/>
            <pc:sldMk cId="4125786190" sldId="263"/>
            <ac:cxnSpMk id="5" creationId="{3DA821BF-9366-4547-BA59-042B1FA146A2}"/>
          </ac:cxnSpMkLst>
        </pc:cxnChg>
        <pc:cxnChg chg="add mod">
          <ac:chgData name="Tuy, Pétala" userId="7720f7f0-6308-4007-9f4b-90016dcab01d" providerId="ADAL" clId="{7828F59D-E5FE-469A-82D1-C62421E95106}" dt="2020-07-17T15:40:43.186" v="363" actId="1035"/>
          <ac:cxnSpMkLst>
            <pc:docMk/>
            <pc:sldMk cId="4125786190" sldId="263"/>
            <ac:cxnSpMk id="10" creationId="{6C3BC826-4CD8-424D-9786-1C66D3B094C7}"/>
          </ac:cxnSpMkLst>
        </pc:cxnChg>
      </pc:sldChg>
      <pc:sldChg chg="modSp add del">
        <pc:chgData name="Tuy, Pétala" userId="7720f7f0-6308-4007-9f4b-90016dcab01d" providerId="ADAL" clId="{7828F59D-E5FE-469A-82D1-C62421E95106}" dt="2020-07-17T16:54:57.676" v="1980" actId="2696"/>
        <pc:sldMkLst>
          <pc:docMk/>
          <pc:sldMk cId="1969786862" sldId="264"/>
        </pc:sldMkLst>
        <pc:spChg chg="mod">
          <ac:chgData name="Tuy, Pétala" userId="7720f7f0-6308-4007-9f4b-90016dcab01d" providerId="ADAL" clId="{7828F59D-E5FE-469A-82D1-C62421E95106}" dt="2020-07-17T15:47:16.941" v="444" actId="20577"/>
          <ac:spMkLst>
            <pc:docMk/>
            <pc:sldMk cId="1969786862" sldId="264"/>
            <ac:spMk id="2" creationId="{0848BC60-D759-427A-9921-350BA0B0B954}"/>
          </ac:spMkLst>
        </pc:spChg>
        <pc:spChg chg="mod">
          <ac:chgData name="Tuy, Pétala" userId="7720f7f0-6308-4007-9f4b-90016dcab01d" providerId="ADAL" clId="{7828F59D-E5FE-469A-82D1-C62421E95106}" dt="2020-07-17T15:57:27.805" v="703" actId="20577"/>
          <ac:spMkLst>
            <pc:docMk/>
            <pc:sldMk cId="1969786862" sldId="264"/>
            <ac:spMk id="3" creationId="{1B5D3EC5-6049-4AF7-B763-924892F7D11A}"/>
          </ac:spMkLst>
        </pc:spChg>
      </pc:sldChg>
      <pc:sldChg chg="del">
        <pc:chgData name="Tuy, Pétala" userId="7720f7f0-6308-4007-9f4b-90016dcab01d" providerId="ADAL" clId="{7828F59D-E5FE-469A-82D1-C62421E95106}" dt="2020-07-17T15:24:53.460" v="25" actId="2696"/>
        <pc:sldMkLst>
          <pc:docMk/>
          <pc:sldMk cId="2390939837" sldId="264"/>
        </pc:sldMkLst>
      </pc:sldChg>
      <pc:sldChg chg="del">
        <pc:chgData name="Tuy, Pétala" userId="7720f7f0-6308-4007-9f4b-90016dcab01d" providerId="ADAL" clId="{7828F59D-E5FE-469A-82D1-C62421E95106}" dt="2020-07-17T15:24:53.488" v="28" actId="2696"/>
        <pc:sldMkLst>
          <pc:docMk/>
          <pc:sldMk cId="1773572607" sldId="265"/>
        </pc:sldMkLst>
      </pc:sldChg>
      <pc:sldChg chg="modSp add">
        <pc:chgData name="Tuy, Pétala" userId="7720f7f0-6308-4007-9f4b-90016dcab01d" providerId="ADAL" clId="{7828F59D-E5FE-469A-82D1-C62421E95106}" dt="2020-07-17T15:48:27.013" v="475"/>
        <pc:sldMkLst>
          <pc:docMk/>
          <pc:sldMk cId="3084346280" sldId="265"/>
        </pc:sldMkLst>
        <pc:spChg chg="mod">
          <ac:chgData name="Tuy, Pétala" userId="7720f7f0-6308-4007-9f4b-90016dcab01d" providerId="ADAL" clId="{7828F59D-E5FE-469A-82D1-C62421E95106}" dt="2020-07-17T15:48:24.744" v="473" actId="20577"/>
          <ac:spMkLst>
            <pc:docMk/>
            <pc:sldMk cId="3084346280" sldId="265"/>
            <ac:spMk id="2" creationId="{28D79A61-DDA3-4138-AA00-4E06324D1938}"/>
          </ac:spMkLst>
        </pc:spChg>
        <pc:spChg chg="mod">
          <ac:chgData name="Tuy, Pétala" userId="7720f7f0-6308-4007-9f4b-90016dcab01d" providerId="ADAL" clId="{7828F59D-E5FE-469A-82D1-C62421E95106}" dt="2020-07-17T15:48:27.013" v="475"/>
          <ac:spMkLst>
            <pc:docMk/>
            <pc:sldMk cId="3084346280" sldId="265"/>
            <ac:spMk id="3" creationId="{350A0BFA-BE75-4970-8983-FAA6C10B5D15}"/>
          </ac:spMkLst>
        </pc:spChg>
      </pc:sldChg>
      <pc:sldChg chg="modSp add del">
        <pc:chgData name="Tuy, Pétala" userId="7720f7f0-6308-4007-9f4b-90016dcab01d" providerId="ADAL" clId="{7828F59D-E5FE-469A-82D1-C62421E95106}" dt="2020-07-17T16:55:01.827" v="1981" actId="2696"/>
        <pc:sldMkLst>
          <pc:docMk/>
          <pc:sldMk cId="236321466" sldId="266"/>
        </pc:sldMkLst>
        <pc:spChg chg="mod">
          <ac:chgData name="Tuy, Pétala" userId="7720f7f0-6308-4007-9f4b-90016dcab01d" providerId="ADAL" clId="{7828F59D-E5FE-469A-82D1-C62421E95106}" dt="2020-07-17T15:59:15.920" v="727" actId="20577"/>
          <ac:spMkLst>
            <pc:docMk/>
            <pc:sldMk cId="236321466" sldId="266"/>
            <ac:spMk id="2" creationId="{B9780193-9BAB-4E9B-BD31-54EA6099254E}"/>
          </ac:spMkLst>
        </pc:spChg>
        <pc:spChg chg="mod">
          <ac:chgData name="Tuy, Pétala" userId="7720f7f0-6308-4007-9f4b-90016dcab01d" providerId="ADAL" clId="{7828F59D-E5FE-469A-82D1-C62421E95106}" dt="2020-07-17T15:56:10.666" v="693" actId="20577"/>
          <ac:spMkLst>
            <pc:docMk/>
            <pc:sldMk cId="236321466" sldId="266"/>
            <ac:spMk id="3" creationId="{DB8D25BA-3064-4E84-9218-EAAA61CD6A18}"/>
          </ac:spMkLst>
        </pc:spChg>
      </pc:sldChg>
      <pc:sldChg chg="del">
        <pc:chgData name="Tuy, Pétala" userId="7720f7f0-6308-4007-9f4b-90016dcab01d" providerId="ADAL" clId="{7828F59D-E5FE-469A-82D1-C62421E95106}" dt="2020-07-17T15:24:53.505" v="29" actId="2696"/>
        <pc:sldMkLst>
          <pc:docMk/>
          <pc:sldMk cId="1842214086" sldId="266"/>
        </pc:sldMkLst>
      </pc:sldChg>
      <pc:sldChg chg="add del">
        <pc:chgData name="Tuy, Pétala" userId="7720f7f0-6308-4007-9f4b-90016dcab01d" providerId="ADAL" clId="{7828F59D-E5FE-469A-82D1-C62421E95106}" dt="2020-07-17T16:02:53.923" v="738"/>
        <pc:sldMkLst>
          <pc:docMk/>
          <pc:sldMk cId="1326273869" sldId="267"/>
        </pc:sldMkLst>
      </pc:sldChg>
      <pc:sldChg chg="modSp add">
        <pc:chgData name="Tuy, Pétala" userId="7720f7f0-6308-4007-9f4b-90016dcab01d" providerId="ADAL" clId="{7828F59D-E5FE-469A-82D1-C62421E95106}" dt="2020-07-17T19:29:39.955" v="4316" actId="20577"/>
        <pc:sldMkLst>
          <pc:docMk/>
          <pc:sldMk cId="1933468786" sldId="267"/>
        </pc:sldMkLst>
        <pc:spChg chg="mod">
          <ac:chgData name="Tuy, Pétala" userId="7720f7f0-6308-4007-9f4b-90016dcab01d" providerId="ADAL" clId="{7828F59D-E5FE-469A-82D1-C62421E95106}" dt="2020-07-17T16:03:05.094" v="749" actId="20577"/>
          <ac:spMkLst>
            <pc:docMk/>
            <pc:sldMk cId="1933468786" sldId="267"/>
            <ac:spMk id="2" creationId="{1C140457-BE3B-43B0-8A63-86A11BD47689}"/>
          </ac:spMkLst>
        </pc:spChg>
        <pc:spChg chg="mod">
          <ac:chgData name="Tuy, Pétala" userId="7720f7f0-6308-4007-9f4b-90016dcab01d" providerId="ADAL" clId="{7828F59D-E5FE-469A-82D1-C62421E95106}" dt="2020-07-17T19:29:39.955" v="4316" actId="20577"/>
          <ac:spMkLst>
            <pc:docMk/>
            <pc:sldMk cId="1933468786" sldId="267"/>
            <ac:spMk id="3" creationId="{976400BA-D7E7-46D9-A995-28B02B37D3F9}"/>
          </ac:spMkLst>
        </pc:spChg>
      </pc:sldChg>
      <pc:sldChg chg="del">
        <pc:chgData name="Tuy, Pétala" userId="7720f7f0-6308-4007-9f4b-90016dcab01d" providerId="ADAL" clId="{7828F59D-E5FE-469A-82D1-C62421E95106}" dt="2020-07-17T15:24:53.525" v="30" actId="2696"/>
        <pc:sldMkLst>
          <pc:docMk/>
          <pc:sldMk cId="3223411639" sldId="267"/>
        </pc:sldMkLst>
      </pc:sldChg>
      <pc:sldChg chg="addSp delSp modSp add">
        <pc:chgData name="Tuy, Pétala" userId="7720f7f0-6308-4007-9f4b-90016dcab01d" providerId="ADAL" clId="{7828F59D-E5FE-469A-82D1-C62421E95106}" dt="2020-07-17T16:46:52.383" v="1427" actId="115"/>
        <pc:sldMkLst>
          <pc:docMk/>
          <pc:sldMk cId="1228397352" sldId="268"/>
        </pc:sldMkLst>
        <pc:spChg chg="mod">
          <ac:chgData name="Tuy, Pétala" userId="7720f7f0-6308-4007-9f4b-90016dcab01d" providerId="ADAL" clId="{7828F59D-E5FE-469A-82D1-C62421E95106}" dt="2020-07-17T16:46:31.984" v="1423"/>
          <ac:spMkLst>
            <pc:docMk/>
            <pc:sldMk cId="1228397352" sldId="268"/>
            <ac:spMk id="2" creationId="{93580A05-8819-4A78-97E3-D7A712122DD7}"/>
          </ac:spMkLst>
        </pc:spChg>
        <pc:spChg chg="mod">
          <ac:chgData name="Tuy, Pétala" userId="7720f7f0-6308-4007-9f4b-90016dcab01d" providerId="ADAL" clId="{7828F59D-E5FE-469A-82D1-C62421E95106}" dt="2020-07-17T16:46:52.383" v="1427" actId="115"/>
          <ac:spMkLst>
            <pc:docMk/>
            <pc:sldMk cId="1228397352" sldId="268"/>
            <ac:spMk id="3" creationId="{E2C58250-BE90-43E5-BDAF-8A8B8F44DE3B}"/>
          </ac:spMkLst>
        </pc:spChg>
        <pc:spChg chg="add del">
          <ac:chgData name="Tuy, Pétala" userId="7720f7f0-6308-4007-9f4b-90016dcab01d" providerId="ADAL" clId="{7828F59D-E5FE-469A-82D1-C62421E95106}" dt="2020-07-17T16:45:47.128" v="1339"/>
          <ac:spMkLst>
            <pc:docMk/>
            <pc:sldMk cId="1228397352" sldId="268"/>
            <ac:spMk id="4" creationId="{8D1B59B3-1BBA-44F2-AE57-B54F9523F71F}"/>
          </ac:spMkLst>
        </pc:spChg>
      </pc:sldChg>
      <pc:sldChg chg="del">
        <pc:chgData name="Tuy, Pétala" userId="7720f7f0-6308-4007-9f4b-90016dcab01d" providerId="ADAL" clId="{7828F59D-E5FE-469A-82D1-C62421E95106}" dt="2020-07-17T15:24:53.534" v="31" actId="2696"/>
        <pc:sldMkLst>
          <pc:docMk/>
          <pc:sldMk cId="3040651802" sldId="268"/>
        </pc:sldMkLst>
      </pc:sldChg>
      <pc:sldChg chg="del">
        <pc:chgData name="Tuy, Pétala" userId="7720f7f0-6308-4007-9f4b-90016dcab01d" providerId="ADAL" clId="{7828F59D-E5FE-469A-82D1-C62421E95106}" dt="2020-07-17T15:24:53.541" v="32" actId="2696"/>
        <pc:sldMkLst>
          <pc:docMk/>
          <pc:sldMk cId="2065180929" sldId="269"/>
        </pc:sldMkLst>
      </pc:sldChg>
      <pc:sldChg chg="modSp add">
        <pc:chgData name="Tuy, Pétala" userId="7720f7f0-6308-4007-9f4b-90016dcab01d" providerId="ADAL" clId="{7828F59D-E5FE-469A-82D1-C62421E95106}" dt="2020-07-17T16:54:06.516" v="1977" actId="20577"/>
        <pc:sldMkLst>
          <pc:docMk/>
          <pc:sldMk cId="2995806427" sldId="269"/>
        </pc:sldMkLst>
        <pc:spChg chg="mod">
          <ac:chgData name="Tuy, Pétala" userId="7720f7f0-6308-4007-9f4b-90016dcab01d" providerId="ADAL" clId="{7828F59D-E5FE-469A-82D1-C62421E95106}" dt="2020-07-17T16:47:18.763" v="1429"/>
          <ac:spMkLst>
            <pc:docMk/>
            <pc:sldMk cId="2995806427" sldId="269"/>
            <ac:spMk id="2" creationId="{6E8E3B79-E035-4662-A307-71FDBCD346CD}"/>
          </ac:spMkLst>
        </pc:spChg>
        <pc:spChg chg="mod">
          <ac:chgData name="Tuy, Pétala" userId="7720f7f0-6308-4007-9f4b-90016dcab01d" providerId="ADAL" clId="{7828F59D-E5FE-469A-82D1-C62421E95106}" dt="2020-07-17T16:54:06.516" v="1977" actId="20577"/>
          <ac:spMkLst>
            <pc:docMk/>
            <pc:sldMk cId="2995806427" sldId="269"/>
            <ac:spMk id="3" creationId="{035AC824-1512-4E0E-83A0-F86DC26E962C}"/>
          </ac:spMkLst>
        </pc:spChg>
      </pc:sldChg>
      <pc:sldChg chg="del">
        <pc:chgData name="Tuy, Pétala" userId="7720f7f0-6308-4007-9f4b-90016dcab01d" providerId="ADAL" clId="{7828F59D-E5FE-469A-82D1-C62421E95106}" dt="2020-07-17T15:24:53.550" v="33" actId="2696"/>
        <pc:sldMkLst>
          <pc:docMk/>
          <pc:sldMk cId="1857523693" sldId="270"/>
        </pc:sldMkLst>
      </pc:sldChg>
      <pc:sldChg chg="modSp add">
        <pc:chgData name="Tuy, Pétala" userId="7720f7f0-6308-4007-9f4b-90016dcab01d" providerId="ADAL" clId="{7828F59D-E5FE-469A-82D1-C62421E95106}" dt="2020-07-17T17:25:24.853" v="3255" actId="20577"/>
        <pc:sldMkLst>
          <pc:docMk/>
          <pc:sldMk cId="4251374969" sldId="270"/>
        </pc:sldMkLst>
        <pc:spChg chg="mod">
          <ac:chgData name="Tuy, Pétala" userId="7720f7f0-6308-4007-9f4b-90016dcab01d" providerId="ADAL" clId="{7828F59D-E5FE-469A-82D1-C62421E95106}" dt="2020-07-17T17:22:00.646" v="3132" actId="20577"/>
          <ac:spMkLst>
            <pc:docMk/>
            <pc:sldMk cId="4251374969" sldId="270"/>
            <ac:spMk id="2" creationId="{2D764EB8-5541-4984-BBE8-8D01153A9287}"/>
          </ac:spMkLst>
        </pc:spChg>
        <pc:spChg chg="mod">
          <ac:chgData name="Tuy, Pétala" userId="7720f7f0-6308-4007-9f4b-90016dcab01d" providerId="ADAL" clId="{7828F59D-E5FE-469A-82D1-C62421E95106}" dt="2020-07-17T17:25:24.853" v="3255" actId="20577"/>
          <ac:spMkLst>
            <pc:docMk/>
            <pc:sldMk cId="4251374969" sldId="270"/>
            <ac:spMk id="3" creationId="{8B6B190A-EFA3-4020-95E5-17DB1811DDD7}"/>
          </ac:spMkLst>
        </pc:spChg>
      </pc:sldChg>
      <pc:sldChg chg="modSp add ord">
        <pc:chgData name="Tuy, Pétala" userId="7720f7f0-6308-4007-9f4b-90016dcab01d" providerId="ADAL" clId="{7828F59D-E5FE-469A-82D1-C62421E95106}" dt="2020-07-17T17:24:23.680" v="3241" actId="113"/>
        <pc:sldMkLst>
          <pc:docMk/>
          <pc:sldMk cId="724086219" sldId="271"/>
        </pc:sldMkLst>
        <pc:spChg chg="mod">
          <ac:chgData name="Tuy, Pétala" userId="7720f7f0-6308-4007-9f4b-90016dcab01d" providerId="ADAL" clId="{7828F59D-E5FE-469A-82D1-C62421E95106}" dt="2020-07-17T17:22:48.639" v="3177" actId="20577"/>
          <ac:spMkLst>
            <pc:docMk/>
            <pc:sldMk cId="724086219" sldId="271"/>
            <ac:spMk id="2" creationId="{E9930076-C0D3-4E41-B481-E60A0D40ABF5}"/>
          </ac:spMkLst>
        </pc:spChg>
        <pc:spChg chg="mod">
          <ac:chgData name="Tuy, Pétala" userId="7720f7f0-6308-4007-9f4b-90016dcab01d" providerId="ADAL" clId="{7828F59D-E5FE-469A-82D1-C62421E95106}" dt="2020-07-17T17:24:23.680" v="3241" actId="113"/>
          <ac:spMkLst>
            <pc:docMk/>
            <pc:sldMk cId="724086219" sldId="271"/>
            <ac:spMk id="3" creationId="{F32A09F6-A57F-465A-8D98-44B372DB6E02}"/>
          </ac:spMkLst>
        </pc:spChg>
      </pc:sldChg>
      <pc:sldChg chg="del">
        <pc:chgData name="Tuy, Pétala" userId="7720f7f0-6308-4007-9f4b-90016dcab01d" providerId="ADAL" clId="{7828F59D-E5FE-469A-82D1-C62421E95106}" dt="2020-07-17T15:24:53.560" v="34" actId="2696"/>
        <pc:sldMkLst>
          <pc:docMk/>
          <pc:sldMk cId="2847555243" sldId="271"/>
        </pc:sldMkLst>
      </pc:sldChg>
      <pc:sldChg chg="add del">
        <pc:chgData name="Tuy, Pétala" userId="7720f7f0-6308-4007-9f4b-90016dcab01d" providerId="ADAL" clId="{7828F59D-E5FE-469A-82D1-C62421E95106}" dt="2020-07-17T17:14:32.711" v="2668" actId="2696"/>
        <pc:sldMkLst>
          <pc:docMk/>
          <pc:sldMk cId="1130103018" sldId="272"/>
        </pc:sldMkLst>
      </pc:sldChg>
      <pc:sldChg chg="del">
        <pc:chgData name="Tuy, Pétala" userId="7720f7f0-6308-4007-9f4b-90016dcab01d" providerId="ADAL" clId="{7828F59D-E5FE-469A-82D1-C62421E95106}" dt="2020-07-17T15:24:53.572" v="35" actId="2696"/>
        <pc:sldMkLst>
          <pc:docMk/>
          <pc:sldMk cId="1927590127" sldId="272"/>
        </pc:sldMkLst>
      </pc:sldChg>
      <pc:sldChg chg="del">
        <pc:chgData name="Tuy, Pétala" userId="7720f7f0-6308-4007-9f4b-90016dcab01d" providerId="ADAL" clId="{7828F59D-E5FE-469A-82D1-C62421E95106}" dt="2020-07-17T15:24:53.593" v="36" actId="2696"/>
        <pc:sldMkLst>
          <pc:docMk/>
          <pc:sldMk cId="306437645" sldId="273"/>
        </pc:sldMkLst>
      </pc:sldChg>
      <pc:sldChg chg="modSp add">
        <pc:chgData name="Tuy, Pétala" userId="7720f7f0-6308-4007-9f4b-90016dcab01d" providerId="ADAL" clId="{7828F59D-E5FE-469A-82D1-C62421E95106}" dt="2020-07-17T18:01:18.226" v="3348"/>
        <pc:sldMkLst>
          <pc:docMk/>
          <pc:sldMk cId="576319905" sldId="273"/>
        </pc:sldMkLst>
        <pc:spChg chg="mod">
          <ac:chgData name="Tuy, Pétala" userId="7720f7f0-6308-4007-9f4b-90016dcab01d" providerId="ADAL" clId="{7828F59D-E5FE-469A-82D1-C62421E95106}" dt="2020-07-17T18:01:18.226" v="3348"/>
          <ac:spMkLst>
            <pc:docMk/>
            <pc:sldMk cId="576319905" sldId="273"/>
            <ac:spMk id="2" creationId="{5DCE83F2-FE3C-4CF6-942E-6C60A63ED751}"/>
          </ac:spMkLst>
        </pc:spChg>
        <pc:spChg chg="mod">
          <ac:chgData name="Tuy, Pétala" userId="7720f7f0-6308-4007-9f4b-90016dcab01d" providerId="ADAL" clId="{7828F59D-E5FE-469A-82D1-C62421E95106}" dt="2020-07-17T17:25:11.406" v="3253" actId="20577"/>
          <ac:spMkLst>
            <pc:docMk/>
            <pc:sldMk cId="576319905" sldId="273"/>
            <ac:spMk id="3" creationId="{C28A4098-1492-4C2A-838E-B753995D85E7}"/>
          </ac:spMkLst>
        </pc:spChg>
      </pc:sldChg>
      <pc:sldChg chg="add">
        <pc:chgData name="Tuy, Pétala" userId="7720f7f0-6308-4007-9f4b-90016dcab01d" providerId="ADAL" clId="{7828F59D-E5FE-469A-82D1-C62421E95106}" dt="2020-07-17T17:48:40.640" v="3264"/>
        <pc:sldMkLst>
          <pc:docMk/>
          <pc:sldMk cId="337077447" sldId="274"/>
        </pc:sldMkLst>
      </pc:sldChg>
      <pc:sldChg chg="del">
        <pc:chgData name="Tuy, Pétala" userId="7720f7f0-6308-4007-9f4b-90016dcab01d" providerId="ADAL" clId="{7828F59D-E5FE-469A-82D1-C62421E95106}" dt="2020-07-17T15:24:53.602" v="37" actId="2696"/>
        <pc:sldMkLst>
          <pc:docMk/>
          <pc:sldMk cId="2918913142" sldId="274"/>
        </pc:sldMkLst>
      </pc:sldChg>
      <pc:sldChg chg="addSp modSp add">
        <pc:chgData name="Tuy, Pétala" userId="7720f7f0-6308-4007-9f4b-90016dcab01d" providerId="ADAL" clId="{7828F59D-E5FE-469A-82D1-C62421E95106}" dt="2020-07-17T18:15:56.592" v="3587" actId="14100"/>
        <pc:sldMkLst>
          <pc:docMk/>
          <pc:sldMk cId="3072117665" sldId="275"/>
        </pc:sldMkLst>
        <pc:spChg chg="mod">
          <ac:chgData name="Tuy, Pétala" userId="7720f7f0-6308-4007-9f4b-90016dcab01d" providerId="ADAL" clId="{7828F59D-E5FE-469A-82D1-C62421E95106}" dt="2020-07-17T18:03:28.419" v="3377" actId="20577"/>
          <ac:spMkLst>
            <pc:docMk/>
            <pc:sldMk cId="3072117665" sldId="275"/>
            <ac:spMk id="2" creationId="{957E122D-02F1-4D43-85CF-FBA7E48F8066}"/>
          </ac:spMkLst>
        </pc:spChg>
        <pc:spChg chg="mod">
          <ac:chgData name="Tuy, Pétala" userId="7720f7f0-6308-4007-9f4b-90016dcab01d" providerId="ADAL" clId="{7828F59D-E5FE-469A-82D1-C62421E95106}" dt="2020-07-17T18:15:51.924" v="3586" actId="20577"/>
          <ac:spMkLst>
            <pc:docMk/>
            <pc:sldMk cId="3072117665" sldId="275"/>
            <ac:spMk id="3" creationId="{0454B369-807A-4B21-A3AA-1A4AEAC74C4F}"/>
          </ac:spMkLst>
        </pc:spChg>
        <pc:picChg chg="add mod">
          <ac:chgData name="Tuy, Pétala" userId="7720f7f0-6308-4007-9f4b-90016dcab01d" providerId="ADAL" clId="{7828F59D-E5FE-469A-82D1-C62421E95106}" dt="2020-07-17T18:15:56.592" v="3587" actId="14100"/>
          <ac:picMkLst>
            <pc:docMk/>
            <pc:sldMk cId="3072117665" sldId="275"/>
            <ac:picMk id="4" creationId="{8ED8ED0E-4EB1-4B67-9E41-61469F64C7FA}"/>
          </ac:picMkLst>
        </pc:picChg>
      </pc:sldChg>
      <pc:sldChg chg="del">
        <pc:chgData name="Tuy, Pétala" userId="7720f7f0-6308-4007-9f4b-90016dcab01d" providerId="ADAL" clId="{7828F59D-E5FE-469A-82D1-C62421E95106}" dt="2020-07-17T15:24:53.608" v="38" actId="2696"/>
        <pc:sldMkLst>
          <pc:docMk/>
          <pc:sldMk cId="3526453370" sldId="275"/>
        </pc:sldMkLst>
      </pc:sldChg>
      <pc:sldChg chg="del">
        <pc:chgData name="Tuy, Pétala" userId="7720f7f0-6308-4007-9f4b-90016dcab01d" providerId="ADAL" clId="{7828F59D-E5FE-469A-82D1-C62421E95106}" dt="2020-07-17T15:24:53.653" v="39" actId="2696"/>
        <pc:sldMkLst>
          <pc:docMk/>
          <pc:sldMk cId="908997145" sldId="276"/>
        </pc:sldMkLst>
      </pc:sldChg>
      <pc:sldChg chg="addSp modSp add">
        <pc:chgData name="Tuy, Pétala" userId="7720f7f0-6308-4007-9f4b-90016dcab01d" providerId="ADAL" clId="{7828F59D-E5FE-469A-82D1-C62421E95106}" dt="2020-07-17T20:07:15.189" v="5132" actId="1076"/>
        <pc:sldMkLst>
          <pc:docMk/>
          <pc:sldMk cId="2107956163" sldId="276"/>
        </pc:sldMkLst>
        <pc:spChg chg="mod">
          <ac:chgData name="Tuy, Pétala" userId="7720f7f0-6308-4007-9f4b-90016dcab01d" providerId="ADAL" clId="{7828F59D-E5FE-469A-82D1-C62421E95106}" dt="2020-07-17T18:16:18.426" v="3589"/>
          <ac:spMkLst>
            <pc:docMk/>
            <pc:sldMk cId="2107956163" sldId="276"/>
            <ac:spMk id="2" creationId="{B5F79AD2-D88C-47FF-9F06-ECEF3AA0B7ED}"/>
          </ac:spMkLst>
        </pc:spChg>
        <pc:spChg chg="mod">
          <ac:chgData name="Tuy, Pétala" userId="7720f7f0-6308-4007-9f4b-90016dcab01d" providerId="ADAL" clId="{7828F59D-E5FE-469A-82D1-C62421E95106}" dt="2020-07-17T18:37:49.182" v="3829" actId="14100"/>
          <ac:spMkLst>
            <pc:docMk/>
            <pc:sldMk cId="2107956163" sldId="276"/>
            <ac:spMk id="3" creationId="{B8D2D237-5698-4145-8477-84C30D98ED38}"/>
          </ac:spMkLst>
        </pc:spChg>
        <pc:picChg chg="add mod">
          <ac:chgData name="Tuy, Pétala" userId="7720f7f0-6308-4007-9f4b-90016dcab01d" providerId="ADAL" clId="{7828F59D-E5FE-469A-82D1-C62421E95106}" dt="2020-07-17T20:07:15.189" v="5132" actId="1076"/>
          <ac:picMkLst>
            <pc:docMk/>
            <pc:sldMk cId="2107956163" sldId="276"/>
            <ac:picMk id="4" creationId="{BC1EB1E0-0E80-4593-A301-FA05586AA5D4}"/>
          </ac:picMkLst>
        </pc:picChg>
      </pc:sldChg>
      <pc:sldChg chg="del">
        <pc:chgData name="Tuy, Pétala" userId="7720f7f0-6308-4007-9f4b-90016dcab01d" providerId="ADAL" clId="{7828F59D-E5FE-469A-82D1-C62421E95106}" dt="2020-07-17T15:24:53.667" v="40" actId="2696"/>
        <pc:sldMkLst>
          <pc:docMk/>
          <pc:sldMk cId="571249610" sldId="277"/>
        </pc:sldMkLst>
      </pc:sldChg>
      <pc:sldChg chg="modSp add">
        <pc:chgData name="Tuy, Pétala" userId="7720f7f0-6308-4007-9f4b-90016dcab01d" providerId="ADAL" clId="{7828F59D-E5FE-469A-82D1-C62421E95106}" dt="2020-07-17T18:40:37.485" v="4102" actId="113"/>
        <pc:sldMkLst>
          <pc:docMk/>
          <pc:sldMk cId="2528701965" sldId="277"/>
        </pc:sldMkLst>
        <pc:spChg chg="mod">
          <ac:chgData name="Tuy, Pétala" userId="7720f7f0-6308-4007-9f4b-90016dcab01d" providerId="ADAL" clId="{7828F59D-E5FE-469A-82D1-C62421E95106}" dt="2020-07-17T18:39:03.519" v="3893" actId="20577"/>
          <ac:spMkLst>
            <pc:docMk/>
            <pc:sldMk cId="2528701965" sldId="277"/>
            <ac:spMk id="2" creationId="{4293EF56-270C-4776-A0FA-A7F789899C40}"/>
          </ac:spMkLst>
        </pc:spChg>
        <pc:spChg chg="mod">
          <ac:chgData name="Tuy, Pétala" userId="7720f7f0-6308-4007-9f4b-90016dcab01d" providerId="ADAL" clId="{7828F59D-E5FE-469A-82D1-C62421E95106}" dt="2020-07-17T18:40:37.485" v="4102" actId="113"/>
          <ac:spMkLst>
            <pc:docMk/>
            <pc:sldMk cId="2528701965" sldId="277"/>
            <ac:spMk id="3" creationId="{982C360C-9F67-4789-87B0-CF9A0F890DA7}"/>
          </ac:spMkLst>
        </pc:spChg>
      </pc:sldChg>
      <pc:sldChg chg="del">
        <pc:chgData name="Tuy, Pétala" userId="7720f7f0-6308-4007-9f4b-90016dcab01d" providerId="ADAL" clId="{7828F59D-E5FE-469A-82D1-C62421E95106}" dt="2020-07-17T15:24:53.678" v="41" actId="2696"/>
        <pc:sldMkLst>
          <pc:docMk/>
          <pc:sldMk cId="171844955" sldId="278"/>
        </pc:sldMkLst>
      </pc:sldChg>
      <pc:sldChg chg="addSp delSp modSp add">
        <pc:chgData name="Tuy, Pétala" userId="7720f7f0-6308-4007-9f4b-90016dcab01d" providerId="ADAL" clId="{7828F59D-E5FE-469A-82D1-C62421E95106}" dt="2020-07-17T20:07:07.293" v="5131" actId="1076"/>
        <pc:sldMkLst>
          <pc:docMk/>
          <pc:sldMk cId="2374985508" sldId="278"/>
        </pc:sldMkLst>
        <pc:spChg chg="mod">
          <ac:chgData name="Tuy, Pétala" userId="7720f7f0-6308-4007-9f4b-90016dcab01d" providerId="ADAL" clId="{7828F59D-E5FE-469A-82D1-C62421E95106}" dt="2020-07-17T19:14:43.142" v="4265" actId="404"/>
          <ac:spMkLst>
            <pc:docMk/>
            <pc:sldMk cId="2374985508" sldId="278"/>
            <ac:spMk id="2" creationId="{B82F7BFE-556C-451E-BD8C-FADEAC49D62F}"/>
          </ac:spMkLst>
        </pc:spChg>
        <pc:spChg chg="mod">
          <ac:chgData name="Tuy, Pétala" userId="7720f7f0-6308-4007-9f4b-90016dcab01d" providerId="ADAL" clId="{7828F59D-E5FE-469A-82D1-C62421E95106}" dt="2020-07-17T18:41:38.713" v="4164" actId="20577"/>
          <ac:spMkLst>
            <pc:docMk/>
            <pc:sldMk cId="2374985508" sldId="278"/>
            <ac:spMk id="3" creationId="{47FD1ECC-8A91-4045-A797-0560C5E8F352}"/>
          </ac:spMkLst>
        </pc:spChg>
        <pc:picChg chg="add mod">
          <ac:chgData name="Tuy, Pétala" userId="7720f7f0-6308-4007-9f4b-90016dcab01d" providerId="ADAL" clId="{7828F59D-E5FE-469A-82D1-C62421E95106}" dt="2020-07-17T20:07:02.397" v="5130" actId="1076"/>
          <ac:picMkLst>
            <pc:docMk/>
            <pc:sldMk cId="2374985508" sldId="278"/>
            <ac:picMk id="4" creationId="{C2E87EEB-3F42-4F74-A178-019D6BD6DD35}"/>
          </ac:picMkLst>
        </pc:picChg>
        <pc:picChg chg="add del">
          <ac:chgData name="Tuy, Pétala" userId="7720f7f0-6308-4007-9f4b-90016dcab01d" providerId="ADAL" clId="{7828F59D-E5FE-469A-82D1-C62421E95106}" dt="2020-07-17T18:55:26.532" v="4171"/>
          <ac:picMkLst>
            <pc:docMk/>
            <pc:sldMk cId="2374985508" sldId="278"/>
            <ac:picMk id="5" creationId="{CDEAD836-A408-485E-BB7C-8E5BBFBC0CD4}"/>
          </ac:picMkLst>
        </pc:picChg>
        <pc:picChg chg="add mod modCrop">
          <ac:chgData name="Tuy, Pétala" userId="7720f7f0-6308-4007-9f4b-90016dcab01d" providerId="ADAL" clId="{7828F59D-E5FE-469A-82D1-C62421E95106}" dt="2020-07-17T20:07:07.293" v="5131" actId="1076"/>
          <ac:picMkLst>
            <pc:docMk/>
            <pc:sldMk cId="2374985508" sldId="278"/>
            <ac:picMk id="6" creationId="{02E243D0-CE4A-4E14-9E40-D52B2FD0916C}"/>
          </ac:picMkLst>
        </pc:picChg>
      </pc:sldChg>
      <pc:sldChg chg="addSp delSp modSp add">
        <pc:chgData name="Tuy, Pétala" userId="7720f7f0-6308-4007-9f4b-90016dcab01d" providerId="ADAL" clId="{7828F59D-E5FE-469A-82D1-C62421E95106}" dt="2020-07-17T20:06:56.502" v="5129" actId="1076"/>
        <pc:sldMkLst>
          <pc:docMk/>
          <pc:sldMk cId="1297599660" sldId="279"/>
        </pc:sldMkLst>
        <pc:spChg chg="mod">
          <ac:chgData name="Tuy, Pétala" userId="7720f7f0-6308-4007-9f4b-90016dcab01d" providerId="ADAL" clId="{7828F59D-E5FE-469A-82D1-C62421E95106}" dt="2020-07-17T19:14:59.966" v="4278" actId="403"/>
          <ac:spMkLst>
            <pc:docMk/>
            <pc:sldMk cId="1297599660" sldId="279"/>
            <ac:spMk id="2" creationId="{DFEEBEE5-3CB6-4D1E-A170-01D75A059546}"/>
          </ac:spMkLst>
        </pc:spChg>
        <pc:spChg chg="mod">
          <ac:chgData name="Tuy, Pétala" userId="7720f7f0-6308-4007-9f4b-90016dcab01d" providerId="ADAL" clId="{7828F59D-E5FE-469A-82D1-C62421E95106}" dt="2020-07-17T18:56:29.857" v="4215" actId="20577"/>
          <ac:spMkLst>
            <pc:docMk/>
            <pc:sldMk cId="1297599660" sldId="279"/>
            <ac:spMk id="3" creationId="{4FF96959-2F8F-4537-A246-E69488EBE422}"/>
          </ac:spMkLst>
        </pc:spChg>
        <pc:picChg chg="add del mod">
          <ac:chgData name="Tuy, Pétala" userId="7720f7f0-6308-4007-9f4b-90016dcab01d" providerId="ADAL" clId="{7828F59D-E5FE-469A-82D1-C62421E95106}" dt="2020-07-17T19:09:27.998" v="4219" actId="478"/>
          <ac:picMkLst>
            <pc:docMk/>
            <pc:sldMk cId="1297599660" sldId="279"/>
            <ac:picMk id="4" creationId="{FCFB4129-FA86-4B26-AA72-4984710F044F}"/>
          </ac:picMkLst>
        </pc:picChg>
        <pc:picChg chg="add mod">
          <ac:chgData name="Tuy, Pétala" userId="7720f7f0-6308-4007-9f4b-90016dcab01d" providerId="ADAL" clId="{7828F59D-E5FE-469A-82D1-C62421E95106}" dt="2020-07-17T20:06:56.502" v="5129" actId="1076"/>
          <ac:picMkLst>
            <pc:docMk/>
            <pc:sldMk cId="1297599660" sldId="279"/>
            <ac:picMk id="5" creationId="{758B13F6-263B-42EC-931C-2E939DA564A8}"/>
          </ac:picMkLst>
        </pc:picChg>
        <pc:picChg chg="add mod">
          <ac:chgData name="Tuy, Pétala" userId="7720f7f0-6308-4007-9f4b-90016dcab01d" providerId="ADAL" clId="{7828F59D-E5FE-469A-82D1-C62421E95106}" dt="2020-07-17T20:06:53.613" v="5128" actId="1076"/>
          <ac:picMkLst>
            <pc:docMk/>
            <pc:sldMk cId="1297599660" sldId="279"/>
            <ac:picMk id="6" creationId="{290A6D32-848F-4828-B294-F9CFD9F7582E}"/>
          </ac:picMkLst>
        </pc:picChg>
      </pc:sldChg>
      <pc:sldChg chg="del">
        <pc:chgData name="Tuy, Pétala" userId="7720f7f0-6308-4007-9f4b-90016dcab01d" providerId="ADAL" clId="{7828F59D-E5FE-469A-82D1-C62421E95106}" dt="2020-07-17T15:24:53.703" v="42" actId="2696"/>
        <pc:sldMkLst>
          <pc:docMk/>
          <pc:sldMk cId="3019570364" sldId="279"/>
        </pc:sldMkLst>
      </pc:sldChg>
      <pc:sldChg chg="addSp delSp modSp add">
        <pc:chgData name="Tuy, Pétala" userId="7720f7f0-6308-4007-9f4b-90016dcab01d" providerId="ADAL" clId="{7828F59D-E5FE-469A-82D1-C62421E95106}" dt="2020-07-17T19:27:27.798" v="4298" actId="14100"/>
        <pc:sldMkLst>
          <pc:docMk/>
          <pc:sldMk cId="3591774522" sldId="280"/>
        </pc:sldMkLst>
        <pc:spChg chg="mod">
          <ac:chgData name="Tuy, Pétala" userId="7720f7f0-6308-4007-9f4b-90016dcab01d" providerId="ADAL" clId="{7828F59D-E5FE-469A-82D1-C62421E95106}" dt="2020-07-17T19:15:11.637" v="4286" actId="20577"/>
          <ac:spMkLst>
            <pc:docMk/>
            <pc:sldMk cId="3591774522" sldId="280"/>
            <ac:spMk id="2" creationId="{797E7D5A-6C8A-4708-975B-CF55B2ACCB31}"/>
          </ac:spMkLst>
        </pc:spChg>
        <pc:spChg chg="del">
          <ac:chgData name="Tuy, Pétala" userId="7720f7f0-6308-4007-9f4b-90016dcab01d" providerId="ADAL" clId="{7828F59D-E5FE-469A-82D1-C62421E95106}" dt="2020-07-17T19:26:30.609" v="4291" actId="478"/>
          <ac:spMkLst>
            <pc:docMk/>
            <pc:sldMk cId="3591774522" sldId="280"/>
            <ac:spMk id="3" creationId="{1968001F-4973-4334-AB39-D6994078374F}"/>
          </ac:spMkLst>
        </pc:spChg>
        <pc:picChg chg="add mod modCrop">
          <ac:chgData name="Tuy, Pétala" userId="7720f7f0-6308-4007-9f4b-90016dcab01d" providerId="ADAL" clId="{7828F59D-E5FE-469A-82D1-C62421E95106}" dt="2020-07-17T19:27:27.798" v="4298" actId="14100"/>
          <ac:picMkLst>
            <pc:docMk/>
            <pc:sldMk cId="3591774522" sldId="280"/>
            <ac:picMk id="4" creationId="{653A7768-4EB9-4A64-A2FB-DAD4E84AF649}"/>
          </ac:picMkLst>
        </pc:picChg>
        <pc:picChg chg="add mod">
          <ac:chgData name="Tuy, Pétala" userId="7720f7f0-6308-4007-9f4b-90016dcab01d" providerId="ADAL" clId="{7828F59D-E5FE-469A-82D1-C62421E95106}" dt="2020-07-17T19:27:09.635" v="4295" actId="1076"/>
          <ac:picMkLst>
            <pc:docMk/>
            <pc:sldMk cId="3591774522" sldId="280"/>
            <ac:picMk id="5" creationId="{2DEFC04D-35E9-4261-9AF1-9013ABB7DFD7}"/>
          </ac:picMkLst>
        </pc:picChg>
      </pc:sldChg>
      <pc:sldChg chg="modSp add">
        <pc:chgData name="Tuy, Pétala" userId="7720f7f0-6308-4007-9f4b-90016dcab01d" providerId="ADAL" clId="{7828F59D-E5FE-469A-82D1-C62421E95106}" dt="2020-07-17T20:06:21.252" v="5123" actId="20577"/>
        <pc:sldMkLst>
          <pc:docMk/>
          <pc:sldMk cId="604198007" sldId="281"/>
        </pc:sldMkLst>
        <pc:spChg chg="mod">
          <ac:chgData name="Tuy, Pétala" userId="7720f7f0-6308-4007-9f4b-90016dcab01d" providerId="ADAL" clId="{7828F59D-E5FE-469A-82D1-C62421E95106}" dt="2020-07-17T19:38:05.330" v="4358" actId="20577"/>
          <ac:spMkLst>
            <pc:docMk/>
            <pc:sldMk cId="604198007" sldId="281"/>
            <ac:spMk id="2" creationId="{997C4264-F7BB-49F3-A470-DB115932224B}"/>
          </ac:spMkLst>
        </pc:spChg>
        <pc:spChg chg="mod">
          <ac:chgData name="Tuy, Pétala" userId="7720f7f0-6308-4007-9f4b-90016dcab01d" providerId="ADAL" clId="{7828F59D-E5FE-469A-82D1-C62421E95106}" dt="2020-07-17T20:06:21.252" v="5123" actId="20577"/>
          <ac:spMkLst>
            <pc:docMk/>
            <pc:sldMk cId="604198007" sldId="281"/>
            <ac:spMk id="3" creationId="{2DD42A7B-E992-4BA1-BD54-3969D2278260}"/>
          </ac:spMkLst>
        </pc:spChg>
      </pc:sldChg>
      <pc:sldChg chg="addSp delSp modSp add">
        <pc:chgData name="Tuy, Pétala" userId="7720f7f0-6308-4007-9f4b-90016dcab01d" providerId="ADAL" clId="{7828F59D-E5FE-469A-82D1-C62421E95106}" dt="2020-07-17T20:06:46.541" v="5127" actId="1076"/>
        <pc:sldMkLst>
          <pc:docMk/>
          <pc:sldMk cId="3350299562" sldId="282"/>
        </pc:sldMkLst>
        <pc:spChg chg="mod">
          <ac:chgData name="Tuy, Pétala" userId="7720f7f0-6308-4007-9f4b-90016dcab01d" providerId="ADAL" clId="{7828F59D-E5FE-469A-82D1-C62421E95106}" dt="2020-07-17T19:48:35.909" v="4832" actId="20577"/>
          <ac:spMkLst>
            <pc:docMk/>
            <pc:sldMk cId="3350299562" sldId="282"/>
            <ac:spMk id="2" creationId="{22CF1F3A-36B3-46DB-B6E3-DA94F395F5D9}"/>
          </ac:spMkLst>
        </pc:spChg>
        <pc:spChg chg="del">
          <ac:chgData name="Tuy, Pétala" userId="7720f7f0-6308-4007-9f4b-90016dcab01d" providerId="ADAL" clId="{7828F59D-E5FE-469A-82D1-C62421E95106}" dt="2020-07-17T19:53:23.573" v="4833"/>
          <ac:spMkLst>
            <pc:docMk/>
            <pc:sldMk cId="3350299562" sldId="282"/>
            <ac:spMk id="3" creationId="{82DCD75D-AA97-4DF8-A228-3870783747B1}"/>
          </ac:spMkLst>
        </pc:spChg>
        <pc:picChg chg="add mod">
          <ac:chgData name="Tuy, Pétala" userId="7720f7f0-6308-4007-9f4b-90016dcab01d" providerId="ADAL" clId="{7828F59D-E5FE-469A-82D1-C62421E95106}" dt="2020-07-17T20:06:43.557" v="5126" actId="1076"/>
          <ac:picMkLst>
            <pc:docMk/>
            <pc:sldMk cId="3350299562" sldId="282"/>
            <ac:picMk id="4" creationId="{EB725BDD-F4AE-425A-938F-6285C0F1645A}"/>
          </ac:picMkLst>
        </pc:picChg>
        <pc:picChg chg="add mod">
          <ac:chgData name="Tuy, Pétala" userId="7720f7f0-6308-4007-9f4b-90016dcab01d" providerId="ADAL" clId="{7828F59D-E5FE-469A-82D1-C62421E95106}" dt="2020-07-17T20:06:46.541" v="5127" actId="1076"/>
          <ac:picMkLst>
            <pc:docMk/>
            <pc:sldMk cId="3350299562" sldId="282"/>
            <ac:picMk id="5" creationId="{E1CB3D32-157D-4A9B-9549-F687DBCC26C0}"/>
          </ac:picMkLst>
        </pc:picChg>
      </pc:sldChg>
      <pc:sldChg chg="addSp delSp modSp add ord">
        <pc:chgData name="Tuy, Pétala" userId="7720f7f0-6308-4007-9f4b-90016dcab01d" providerId="ADAL" clId="{7828F59D-E5FE-469A-82D1-C62421E95106}" dt="2020-07-17T20:07:34.319" v="5133"/>
        <pc:sldMkLst>
          <pc:docMk/>
          <pc:sldMk cId="4277248692" sldId="283"/>
        </pc:sldMkLst>
        <pc:spChg chg="mod">
          <ac:chgData name="Tuy, Pétala" userId="7720f7f0-6308-4007-9f4b-90016dcab01d" providerId="ADAL" clId="{7828F59D-E5FE-469A-82D1-C62421E95106}" dt="2020-07-17T19:58:30.163" v="4858" actId="20577"/>
          <ac:spMkLst>
            <pc:docMk/>
            <pc:sldMk cId="4277248692" sldId="283"/>
            <ac:spMk id="2" creationId="{F2C80095-8589-49B0-A380-CA0909D9B7DD}"/>
          </ac:spMkLst>
        </pc:spChg>
        <pc:spChg chg="del">
          <ac:chgData name="Tuy, Pétala" userId="7720f7f0-6308-4007-9f4b-90016dcab01d" providerId="ADAL" clId="{7828F59D-E5FE-469A-82D1-C62421E95106}" dt="2020-07-17T19:58:34.185" v="4859" actId="478"/>
          <ac:spMkLst>
            <pc:docMk/>
            <pc:sldMk cId="4277248692" sldId="283"/>
            <ac:spMk id="3" creationId="{EA83A94C-99C4-4AD2-87F4-E5333C96B59D}"/>
          </ac:spMkLst>
        </pc:spChg>
        <pc:picChg chg="add mod">
          <ac:chgData name="Tuy, Pétala" userId="7720f7f0-6308-4007-9f4b-90016dcab01d" providerId="ADAL" clId="{7828F59D-E5FE-469A-82D1-C62421E95106}" dt="2020-07-17T20:06:31.853" v="5124" actId="1076"/>
          <ac:picMkLst>
            <pc:docMk/>
            <pc:sldMk cId="4277248692" sldId="283"/>
            <ac:picMk id="4" creationId="{1D68116B-05C6-4A4F-ACCE-517C4892F1EE}"/>
          </ac:picMkLst>
        </pc:picChg>
        <pc:picChg chg="add mod">
          <ac:chgData name="Tuy, Pétala" userId="7720f7f0-6308-4007-9f4b-90016dcab01d" providerId="ADAL" clId="{7828F59D-E5FE-469A-82D1-C62421E95106}" dt="2020-07-17T20:06:35.981" v="5125" actId="1076"/>
          <ac:picMkLst>
            <pc:docMk/>
            <pc:sldMk cId="4277248692" sldId="283"/>
            <ac:picMk id="5" creationId="{AA0C5F90-C6AA-4CD8-A55F-D967F68C7D3E}"/>
          </ac:picMkLst>
        </pc:picChg>
      </pc:sldChg>
      <pc:sldChg chg="addSp delSp modSp add ord">
        <pc:chgData name="Tuy, Pétala" userId="7720f7f0-6308-4007-9f4b-90016dcab01d" providerId="ADAL" clId="{7828F59D-E5FE-469A-82D1-C62421E95106}" dt="2020-07-17T20:07:34.319" v="5133"/>
        <pc:sldMkLst>
          <pc:docMk/>
          <pc:sldMk cId="2534252798" sldId="284"/>
        </pc:sldMkLst>
        <pc:spChg chg="mod">
          <ac:chgData name="Tuy, Pétala" userId="7720f7f0-6308-4007-9f4b-90016dcab01d" providerId="ADAL" clId="{7828F59D-E5FE-469A-82D1-C62421E95106}" dt="2020-07-17T20:01:10.459" v="4863"/>
          <ac:spMkLst>
            <pc:docMk/>
            <pc:sldMk cId="2534252798" sldId="284"/>
            <ac:spMk id="2" creationId="{2EA1E3B5-50C5-4512-AAE0-C16CE33B5A66}"/>
          </ac:spMkLst>
        </pc:spChg>
        <pc:spChg chg="del">
          <ac:chgData name="Tuy, Pétala" userId="7720f7f0-6308-4007-9f4b-90016dcab01d" providerId="ADAL" clId="{7828F59D-E5FE-469A-82D1-C62421E95106}" dt="2020-07-17T20:01:14.202" v="4864" actId="478"/>
          <ac:spMkLst>
            <pc:docMk/>
            <pc:sldMk cId="2534252798" sldId="284"/>
            <ac:spMk id="3" creationId="{D69E60EC-C7C8-49D4-8A9F-7FC64C2C309E}"/>
          </ac:spMkLst>
        </pc:spChg>
        <pc:picChg chg="add mod">
          <ac:chgData name="Tuy, Pétala" userId="7720f7f0-6308-4007-9f4b-90016dcab01d" providerId="ADAL" clId="{7828F59D-E5FE-469A-82D1-C62421E95106}" dt="2020-07-17T20:04:52.582" v="5076" actId="1076"/>
          <ac:picMkLst>
            <pc:docMk/>
            <pc:sldMk cId="2534252798" sldId="284"/>
            <ac:picMk id="4" creationId="{3F307165-30AC-406C-8F64-396FB13A8065}"/>
          </ac:picMkLst>
        </pc:picChg>
      </pc:sldChg>
      <pc:sldChg chg="addSp modSp add">
        <pc:chgData name="Tuy, Pétala" userId="7720f7f0-6308-4007-9f4b-90016dcab01d" providerId="ADAL" clId="{7828F59D-E5FE-469A-82D1-C62421E95106}" dt="2020-07-17T20:04:20.957" v="5074" actId="1076"/>
        <pc:sldMkLst>
          <pc:docMk/>
          <pc:sldMk cId="4230435523" sldId="285"/>
        </pc:sldMkLst>
        <pc:spChg chg="mod">
          <ac:chgData name="Tuy, Pétala" userId="7720f7f0-6308-4007-9f4b-90016dcab01d" providerId="ADAL" clId="{7828F59D-E5FE-469A-82D1-C62421E95106}" dt="2020-07-17T20:02:38.776" v="4890" actId="20577"/>
          <ac:spMkLst>
            <pc:docMk/>
            <pc:sldMk cId="4230435523" sldId="285"/>
            <ac:spMk id="2" creationId="{AEF20905-5E3D-41A0-AC57-7CC61279B988}"/>
          </ac:spMkLst>
        </pc:spChg>
        <pc:spChg chg="mod">
          <ac:chgData name="Tuy, Pétala" userId="7720f7f0-6308-4007-9f4b-90016dcab01d" providerId="ADAL" clId="{7828F59D-E5FE-469A-82D1-C62421E95106}" dt="2020-07-17T20:04:20.957" v="5074" actId="1076"/>
          <ac:spMkLst>
            <pc:docMk/>
            <pc:sldMk cId="4230435523" sldId="285"/>
            <ac:spMk id="3" creationId="{8D8ED740-2766-4DB0-AC36-EA8FEC3D650A}"/>
          </ac:spMkLst>
        </pc:spChg>
        <pc:picChg chg="add mod">
          <ac:chgData name="Tuy, Pétala" userId="7720f7f0-6308-4007-9f4b-90016dcab01d" providerId="ADAL" clId="{7828F59D-E5FE-469A-82D1-C62421E95106}" dt="2020-07-17T20:03:46.033" v="4960" actId="1038"/>
          <ac:picMkLst>
            <pc:docMk/>
            <pc:sldMk cId="4230435523" sldId="285"/>
            <ac:picMk id="4" creationId="{B7966394-8C07-4CF7-8658-E244F526F387}"/>
          </ac:picMkLst>
        </pc:picChg>
        <pc:picChg chg="add mod">
          <ac:chgData name="Tuy, Pétala" userId="7720f7f0-6308-4007-9f4b-90016dcab01d" providerId="ADAL" clId="{7828F59D-E5FE-469A-82D1-C62421E95106}" dt="2020-07-17T20:03:46.033" v="4960" actId="1038"/>
          <ac:picMkLst>
            <pc:docMk/>
            <pc:sldMk cId="4230435523" sldId="285"/>
            <ac:picMk id="5" creationId="{B2B113DC-D8C4-4B69-A914-782F7850D7BB}"/>
          </ac:picMkLst>
        </pc:picChg>
      </pc:sldChg>
      <pc:sldChg chg="modSp add">
        <pc:chgData name="Tuy, Pétala" userId="7720f7f0-6308-4007-9f4b-90016dcab01d" providerId="ADAL" clId="{7828F59D-E5FE-469A-82D1-C62421E95106}" dt="2020-07-17T20:24:48.904" v="5512" actId="113"/>
        <pc:sldMkLst>
          <pc:docMk/>
          <pc:sldMk cId="2424361278" sldId="286"/>
        </pc:sldMkLst>
        <pc:spChg chg="mod">
          <ac:chgData name="Tuy, Pétala" userId="7720f7f0-6308-4007-9f4b-90016dcab01d" providerId="ADAL" clId="{7828F59D-E5FE-469A-82D1-C62421E95106}" dt="2020-07-17T20:22:18.923" v="5470" actId="404"/>
          <ac:spMkLst>
            <pc:docMk/>
            <pc:sldMk cId="2424361278" sldId="286"/>
            <ac:spMk id="2" creationId="{C76616C6-1DE7-4182-A19C-70FD6453871A}"/>
          </ac:spMkLst>
        </pc:spChg>
        <pc:spChg chg="mod">
          <ac:chgData name="Tuy, Pétala" userId="7720f7f0-6308-4007-9f4b-90016dcab01d" providerId="ADAL" clId="{7828F59D-E5FE-469A-82D1-C62421E95106}" dt="2020-07-17T20:24:48.904" v="5512" actId="113"/>
          <ac:spMkLst>
            <pc:docMk/>
            <pc:sldMk cId="2424361278" sldId="286"/>
            <ac:spMk id="3" creationId="{0007A2CC-4DEE-4C69-ACA2-A29E1A244EA6}"/>
          </ac:spMkLst>
        </pc:spChg>
      </pc:sldChg>
      <pc:sldChg chg="modSp add">
        <pc:chgData name="Tuy, Pétala" userId="7720f7f0-6308-4007-9f4b-90016dcab01d" providerId="ADAL" clId="{7828F59D-E5FE-469A-82D1-C62421E95106}" dt="2020-07-17T20:28:38.804" v="5547" actId="113"/>
        <pc:sldMkLst>
          <pc:docMk/>
          <pc:sldMk cId="1368534783" sldId="287"/>
        </pc:sldMkLst>
        <pc:spChg chg="mod">
          <ac:chgData name="Tuy, Pétala" userId="7720f7f0-6308-4007-9f4b-90016dcab01d" providerId="ADAL" clId="{7828F59D-E5FE-469A-82D1-C62421E95106}" dt="2020-07-17T20:27:55.380" v="5519" actId="20577"/>
          <ac:spMkLst>
            <pc:docMk/>
            <pc:sldMk cId="1368534783" sldId="287"/>
            <ac:spMk id="2" creationId="{302EB057-DDB3-4337-A770-355ED0647275}"/>
          </ac:spMkLst>
        </pc:spChg>
        <pc:spChg chg="mod">
          <ac:chgData name="Tuy, Pétala" userId="7720f7f0-6308-4007-9f4b-90016dcab01d" providerId="ADAL" clId="{7828F59D-E5FE-469A-82D1-C62421E95106}" dt="2020-07-17T20:28:38.804" v="5547" actId="113"/>
          <ac:spMkLst>
            <pc:docMk/>
            <pc:sldMk cId="1368534783" sldId="287"/>
            <ac:spMk id="3" creationId="{5A9BD2FC-255C-4A60-817D-AC21617ED3AB}"/>
          </ac:spMkLst>
        </pc:spChg>
      </pc:sldChg>
      <pc:sldChg chg="modSp add">
        <pc:chgData name="Tuy, Pétala" userId="7720f7f0-6308-4007-9f4b-90016dcab01d" providerId="ADAL" clId="{7828F59D-E5FE-469A-82D1-C62421E95106}" dt="2020-07-17T21:50:56.413" v="6117" actId="27636"/>
        <pc:sldMkLst>
          <pc:docMk/>
          <pc:sldMk cId="3238807453" sldId="288"/>
        </pc:sldMkLst>
        <pc:spChg chg="mod">
          <ac:chgData name="Tuy, Pétala" userId="7720f7f0-6308-4007-9f4b-90016dcab01d" providerId="ADAL" clId="{7828F59D-E5FE-469A-82D1-C62421E95106}" dt="2020-07-17T21:48:55.402" v="6023" actId="404"/>
          <ac:spMkLst>
            <pc:docMk/>
            <pc:sldMk cId="3238807453" sldId="288"/>
            <ac:spMk id="2" creationId="{27CFFBD4-7A3B-4CE2-9BE3-5E0C8BC595C1}"/>
          </ac:spMkLst>
        </pc:spChg>
        <pc:spChg chg="mod">
          <ac:chgData name="Tuy, Pétala" userId="7720f7f0-6308-4007-9f4b-90016dcab01d" providerId="ADAL" clId="{7828F59D-E5FE-469A-82D1-C62421E95106}" dt="2020-07-17T21:50:56.413" v="6117" actId="27636"/>
          <ac:spMkLst>
            <pc:docMk/>
            <pc:sldMk cId="3238807453" sldId="288"/>
            <ac:spMk id="3" creationId="{12100607-B738-42A7-9FB3-20477E71B852}"/>
          </ac:spMkLst>
        </pc:spChg>
      </pc:sldChg>
      <pc:sldChg chg="modSp add">
        <pc:chgData name="Tuy, Pétala" userId="7720f7f0-6308-4007-9f4b-90016dcab01d" providerId="ADAL" clId="{7828F59D-E5FE-469A-82D1-C62421E95106}" dt="2020-07-17T21:55:32.448" v="6203" actId="20577"/>
        <pc:sldMkLst>
          <pc:docMk/>
          <pc:sldMk cId="2340919625" sldId="289"/>
        </pc:sldMkLst>
        <pc:spChg chg="mod">
          <ac:chgData name="Tuy, Pétala" userId="7720f7f0-6308-4007-9f4b-90016dcab01d" providerId="ADAL" clId="{7828F59D-E5FE-469A-82D1-C62421E95106}" dt="2020-07-17T21:52:11.623" v="6123" actId="404"/>
          <ac:spMkLst>
            <pc:docMk/>
            <pc:sldMk cId="2340919625" sldId="289"/>
            <ac:spMk id="2" creationId="{811198AD-64BE-4AAB-BE6A-17BEE730517C}"/>
          </ac:spMkLst>
        </pc:spChg>
        <pc:spChg chg="mod">
          <ac:chgData name="Tuy, Pétala" userId="7720f7f0-6308-4007-9f4b-90016dcab01d" providerId="ADAL" clId="{7828F59D-E5FE-469A-82D1-C62421E95106}" dt="2020-07-17T21:55:32.448" v="6203" actId="20577"/>
          <ac:spMkLst>
            <pc:docMk/>
            <pc:sldMk cId="2340919625" sldId="289"/>
            <ac:spMk id="3" creationId="{8BA4669C-E2CF-4FB7-AC9C-B7CAE7EF7AFF}"/>
          </ac:spMkLst>
        </pc:spChg>
      </pc:sldChg>
      <pc:sldChg chg="addSp delSp modSp add">
        <pc:chgData name="Tuy, Pétala" userId="7720f7f0-6308-4007-9f4b-90016dcab01d" providerId="ADAL" clId="{7828F59D-E5FE-469A-82D1-C62421E95106}" dt="2020-07-17T20:58:48.995" v="5704" actId="6549"/>
        <pc:sldMkLst>
          <pc:docMk/>
          <pc:sldMk cId="3467804540" sldId="290"/>
        </pc:sldMkLst>
        <pc:spChg chg="mod">
          <ac:chgData name="Tuy, Pétala" userId="7720f7f0-6308-4007-9f4b-90016dcab01d" providerId="ADAL" clId="{7828F59D-E5FE-469A-82D1-C62421E95106}" dt="2020-07-17T20:28:01.482" v="5529" actId="20577"/>
          <ac:spMkLst>
            <pc:docMk/>
            <pc:sldMk cId="3467804540" sldId="290"/>
            <ac:spMk id="2" creationId="{302EB057-DDB3-4337-A770-355ED0647275}"/>
          </ac:spMkLst>
        </pc:spChg>
        <pc:spChg chg="mod">
          <ac:chgData name="Tuy, Pétala" userId="7720f7f0-6308-4007-9f4b-90016dcab01d" providerId="ADAL" clId="{7828F59D-E5FE-469A-82D1-C62421E95106}" dt="2020-07-17T20:58:48.995" v="5704" actId="6549"/>
          <ac:spMkLst>
            <pc:docMk/>
            <pc:sldMk cId="3467804540" sldId="290"/>
            <ac:spMk id="3" creationId="{5A9BD2FC-255C-4A60-817D-AC21617ED3AB}"/>
          </ac:spMkLst>
        </pc:spChg>
        <pc:picChg chg="add del mod">
          <ac:chgData name="Tuy, Pétala" userId="7720f7f0-6308-4007-9f4b-90016dcab01d" providerId="ADAL" clId="{7828F59D-E5FE-469A-82D1-C62421E95106}" dt="2020-07-17T20:55:51.470" v="5600" actId="478"/>
          <ac:picMkLst>
            <pc:docMk/>
            <pc:sldMk cId="3467804540" sldId="290"/>
            <ac:picMk id="4" creationId="{800171F1-99E3-45C2-ABB5-38CA88DCEF61}"/>
          </ac:picMkLst>
        </pc:picChg>
      </pc:sldChg>
      <pc:sldChg chg="modSp add">
        <pc:chgData name="Tuy, Pétala" userId="7720f7f0-6308-4007-9f4b-90016dcab01d" providerId="ADAL" clId="{7828F59D-E5FE-469A-82D1-C62421E95106}" dt="2020-07-17T21:51:34.497" v="6119" actId="403"/>
        <pc:sldMkLst>
          <pc:docMk/>
          <pc:sldMk cId="3450594573" sldId="291"/>
        </pc:sldMkLst>
        <pc:spChg chg="mod">
          <ac:chgData name="Tuy, Pétala" userId="7720f7f0-6308-4007-9f4b-90016dcab01d" providerId="ADAL" clId="{7828F59D-E5FE-469A-82D1-C62421E95106}" dt="2020-07-17T21:51:34.497" v="6119" actId="403"/>
          <ac:spMkLst>
            <pc:docMk/>
            <pc:sldMk cId="3450594573" sldId="291"/>
            <ac:spMk id="2" creationId="{302EB057-DDB3-4337-A770-355ED0647275}"/>
          </ac:spMkLst>
        </pc:spChg>
        <pc:spChg chg="mod">
          <ac:chgData name="Tuy, Pétala" userId="7720f7f0-6308-4007-9f4b-90016dcab01d" providerId="ADAL" clId="{7828F59D-E5FE-469A-82D1-C62421E95106}" dt="2020-07-17T21:46:48.549" v="6009" actId="20577"/>
          <ac:spMkLst>
            <pc:docMk/>
            <pc:sldMk cId="3450594573" sldId="291"/>
            <ac:spMk id="3" creationId="{5A9BD2FC-255C-4A60-817D-AC21617ED3AB}"/>
          </ac:spMkLst>
        </pc:spChg>
      </pc:sldChg>
    </pc:docChg>
  </pc:docChgLst>
  <pc:docChgLst>
    <pc:chgData name="Tuy, Pétala" userId="7720f7f0-6308-4007-9f4b-90016dcab01d" providerId="ADAL" clId="{D949DA8B-4D5F-4CE1-9CDE-51AC4A751435}"/>
    <pc:docChg chg="undo custSel addSld delSld modSld sldOrd">
      <pc:chgData name="Tuy, Pétala" userId="7720f7f0-6308-4007-9f4b-90016dcab01d" providerId="ADAL" clId="{D949DA8B-4D5F-4CE1-9CDE-51AC4A751435}" dt="2020-08-25T03:08:27.497" v="2973" actId="1076"/>
      <pc:docMkLst>
        <pc:docMk/>
      </pc:docMkLst>
      <pc:sldChg chg="modSp">
        <pc:chgData name="Tuy, Pétala" userId="7720f7f0-6308-4007-9f4b-90016dcab01d" providerId="ADAL" clId="{D949DA8B-4D5F-4CE1-9CDE-51AC4A751435}" dt="2020-08-04T23:37:11.480" v="1260" actId="20577"/>
        <pc:sldMkLst>
          <pc:docMk/>
          <pc:sldMk cId="677173865" sldId="256"/>
        </pc:sldMkLst>
        <pc:spChg chg="mod">
          <ac:chgData name="Tuy, Pétala" userId="7720f7f0-6308-4007-9f4b-90016dcab01d" providerId="ADAL" clId="{D949DA8B-4D5F-4CE1-9CDE-51AC4A751435}" dt="2020-08-04T23:37:11.480" v="1260" actId="20577"/>
          <ac:spMkLst>
            <pc:docMk/>
            <pc:sldMk cId="677173865" sldId="256"/>
            <ac:spMk id="2" creationId="{72B00B13-3D7D-431D-B3BC-C46FB7236AC9}"/>
          </ac:spMkLst>
        </pc:spChg>
      </pc:sldChg>
      <pc:sldChg chg="modSp">
        <pc:chgData name="Tuy, Pétala" userId="7720f7f0-6308-4007-9f4b-90016dcab01d" providerId="ADAL" clId="{D949DA8B-4D5F-4CE1-9CDE-51AC4A751435}" dt="2020-08-05T21:31:31.286" v="2939" actId="20577"/>
        <pc:sldMkLst>
          <pc:docMk/>
          <pc:sldMk cId="1933468786" sldId="267"/>
        </pc:sldMkLst>
        <pc:spChg chg="mod">
          <ac:chgData name="Tuy, Pétala" userId="7720f7f0-6308-4007-9f4b-90016dcab01d" providerId="ADAL" clId="{D949DA8B-4D5F-4CE1-9CDE-51AC4A751435}" dt="2020-08-05T21:31:31.286" v="2939" actId="20577"/>
          <ac:spMkLst>
            <pc:docMk/>
            <pc:sldMk cId="1933468786" sldId="267"/>
            <ac:spMk id="3" creationId="{976400BA-D7E7-46D9-A995-28B02B37D3F9}"/>
          </ac:spMkLst>
        </pc:spChg>
      </pc:sldChg>
      <pc:sldChg chg="modSp add">
        <pc:chgData name="Tuy, Pétala" userId="7720f7f0-6308-4007-9f4b-90016dcab01d" providerId="ADAL" clId="{D949DA8B-4D5F-4CE1-9CDE-51AC4A751435}" dt="2020-08-03T23:47:54.214" v="499" actId="27636"/>
        <pc:sldMkLst>
          <pc:docMk/>
          <pc:sldMk cId="3461946888" sldId="268"/>
        </pc:sldMkLst>
        <pc:spChg chg="mod">
          <ac:chgData name="Tuy, Pétala" userId="7720f7f0-6308-4007-9f4b-90016dcab01d" providerId="ADAL" clId="{D949DA8B-4D5F-4CE1-9CDE-51AC4A751435}" dt="2020-08-03T23:44:00.561" v="93" actId="20577"/>
          <ac:spMkLst>
            <pc:docMk/>
            <pc:sldMk cId="3461946888" sldId="268"/>
            <ac:spMk id="2" creationId="{82CD01C1-A218-44AE-8CA9-1BE8810A5B15}"/>
          </ac:spMkLst>
        </pc:spChg>
        <pc:spChg chg="mod">
          <ac:chgData name="Tuy, Pétala" userId="7720f7f0-6308-4007-9f4b-90016dcab01d" providerId="ADAL" clId="{D949DA8B-4D5F-4CE1-9CDE-51AC4A751435}" dt="2020-08-03T23:47:54.214" v="499" actId="27636"/>
          <ac:spMkLst>
            <pc:docMk/>
            <pc:sldMk cId="3461946888" sldId="268"/>
            <ac:spMk id="3" creationId="{6A9B732C-0CAE-4F89-AFC1-9DD0E501E707}"/>
          </ac:spMkLst>
        </pc:spChg>
      </pc:sldChg>
      <pc:sldChg chg="del">
        <pc:chgData name="Tuy, Pétala" userId="7720f7f0-6308-4007-9f4b-90016dcab01d" providerId="ADAL" clId="{D949DA8B-4D5F-4CE1-9CDE-51AC4A751435}" dt="2020-08-03T23:26:40.347" v="1" actId="2696"/>
        <pc:sldMkLst>
          <pc:docMk/>
          <pc:sldMk cId="4132140663" sldId="268"/>
        </pc:sldMkLst>
      </pc:sldChg>
      <pc:sldChg chg="modSp add">
        <pc:chgData name="Tuy, Pétala" userId="7720f7f0-6308-4007-9f4b-90016dcab01d" providerId="ADAL" clId="{D949DA8B-4D5F-4CE1-9CDE-51AC4A751435}" dt="2020-08-03T23:50:32.535" v="749" actId="27636"/>
        <pc:sldMkLst>
          <pc:docMk/>
          <pc:sldMk cId="2400176302" sldId="269"/>
        </pc:sldMkLst>
        <pc:spChg chg="mod">
          <ac:chgData name="Tuy, Pétala" userId="7720f7f0-6308-4007-9f4b-90016dcab01d" providerId="ADAL" clId="{D949DA8B-4D5F-4CE1-9CDE-51AC4A751435}" dt="2020-08-03T23:48:07.721" v="502"/>
          <ac:spMkLst>
            <pc:docMk/>
            <pc:sldMk cId="2400176302" sldId="269"/>
            <ac:spMk id="2" creationId="{C6A230D6-53DC-4181-B3AC-DB34385E1D41}"/>
          </ac:spMkLst>
        </pc:spChg>
        <pc:spChg chg="mod">
          <ac:chgData name="Tuy, Pétala" userId="7720f7f0-6308-4007-9f4b-90016dcab01d" providerId="ADAL" clId="{D949DA8B-4D5F-4CE1-9CDE-51AC4A751435}" dt="2020-08-03T23:50:32.535" v="749" actId="27636"/>
          <ac:spMkLst>
            <pc:docMk/>
            <pc:sldMk cId="2400176302" sldId="269"/>
            <ac:spMk id="3" creationId="{ACBCF55E-2207-4247-98C3-9472E8FDBB88}"/>
          </ac:spMkLst>
        </pc:spChg>
      </pc:sldChg>
      <pc:sldChg chg="del">
        <pc:chgData name="Tuy, Pétala" userId="7720f7f0-6308-4007-9f4b-90016dcab01d" providerId="ADAL" clId="{D949DA8B-4D5F-4CE1-9CDE-51AC4A751435}" dt="2020-08-03T23:26:40.371" v="2" actId="2696"/>
        <pc:sldMkLst>
          <pc:docMk/>
          <pc:sldMk cId="3927012889" sldId="269"/>
        </pc:sldMkLst>
      </pc:sldChg>
      <pc:sldChg chg="modSp add">
        <pc:chgData name="Tuy, Pétala" userId="7720f7f0-6308-4007-9f4b-90016dcab01d" providerId="ADAL" clId="{D949DA8B-4D5F-4CE1-9CDE-51AC4A751435}" dt="2020-08-03T23:56:44.622" v="959" actId="27636"/>
        <pc:sldMkLst>
          <pc:docMk/>
          <pc:sldMk cId="2388683116" sldId="270"/>
        </pc:sldMkLst>
        <pc:spChg chg="mod">
          <ac:chgData name="Tuy, Pétala" userId="7720f7f0-6308-4007-9f4b-90016dcab01d" providerId="ADAL" clId="{D949DA8B-4D5F-4CE1-9CDE-51AC4A751435}" dt="2020-08-03T23:52:07.523" v="771" actId="20577"/>
          <ac:spMkLst>
            <pc:docMk/>
            <pc:sldMk cId="2388683116" sldId="270"/>
            <ac:spMk id="2" creationId="{1F7628AF-304A-4D1C-96EC-E25A5A1600FF}"/>
          </ac:spMkLst>
        </pc:spChg>
        <pc:spChg chg="mod">
          <ac:chgData name="Tuy, Pétala" userId="7720f7f0-6308-4007-9f4b-90016dcab01d" providerId="ADAL" clId="{D949DA8B-4D5F-4CE1-9CDE-51AC4A751435}" dt="2020-08-03T23:56:44.622" v="959" actId="27636"/>
          <ac:spMkLst>
            <pc:docMk/>
            <pc:sldMk cId="2388683116" sldId="270"/>
            <ac:spMk id="3" creationId="{81BE7B53-3564-4E18-BE43-100465358335}"/>
          </ac:spMkLst>
        </pc:spChg>
      </pc:sldChg>
      <pc:sldChg chg="del">
        <pc:chgData name="Tuy, Pétala" userId="7720f7f0-6308-4007-9f4b-90016dcab01d" providerId="ADAL" clId="{D949DA8B-4D5F-4CE1-9CDE-51AC4A751435}" dt="2020-08-03T23:26:40.454" v="3" actId="2696"/>
        <pc:sldMkLst>
          <pc:docMk/>
          <pc:sldMk cId="3057925094" sldId="270"/>
        </pc:sldMkLst>
      </pc:sldChg>
      <pc:sldChg chg="modSp add">
        <pc:chgData name="Tuy, Pétala" userId="7720f7f0-6308-4007-9f4b-90016dcab01d" providerId="ADAL" clId="{D949DA8B-4D5F-4CE1-9CDE-51AC4A751435}" dt="2020-08-04T00:02:51.014" v="970" actId="20577"/>
        <pc:sldMkLst>
          <pc:docMk/>
          <pc:sldMk cId="847843340" sldId="271"/>
        </pc:sldMkLst>
        <pc:spChg chg="mod">
          <ac:chgData name="Tuy, Pétala" userId="7720f7f0-6308-4007-9f4b-90016dcab01d" providerId="ADAL" clId="{D949DA8B-4D5F-4CE1-9CDE-51AC4A751435}" dt="2020-08-04T00:01:16.646" v="962"/>
          <ac:spMkLst>
            <pc:docMk/>
            <pc:sldMk cId="847843340" sldId="271"/>
            <ac:spMk id="2" creationId="{98718B63-B3E1-48CE-8047-3CA37CCA3E7E}"/>
          </ac:spMkLst>
        </pc:spChg>
        <pc:spChg chg="mod">
          <ac:chgData name="Tuy, Pétala" userId="7720f7f0-6308-4007-9f4b-90016dcab01d" providerId="ADAL" clId="{D949DA8B-4D5F-4CE1-9CDE-51AC4A751435}" dt="2020-08-04T00:02:51.014" v="970" actId="20577"/>
          <ac:spMkLst>
            <pc:docMk/>
            <pc:sldMk cId="847843340" sldId="271"/>
            <ac:spMk id="3" creationId="{26828D40-FC4F-49E8-BF97-D3425E8EB1E2}"/>
          </ac:spMkLst>
        </pc:spChg>
      </pc:sldChg>
      <pc:sldChg chg="del">
        <pc:chgData name="Tuy, Pétala" userId="7720f7f0-6308-4007-9f4b-90016dcab01d" providerId="ADAL" clId="{D949DA8B-4D5F-4CE1-9CDE-51AC4A751435}" dt="2020-08-03T23:26:40.752" v="4" actId="2696"/>
        <pc:sldMkLst>
          <pc:docMk/>
          <pc:sldMk cId="3058776890" sldId="271"/>
        </pc:sldMkLst>
      </pc:sldChg>
      <pc:sldChg chg="modSp add">
        <pc:chgData name="Tuy, Pétala" userId="7720f7f0-6308-4007-9f4b-90016dcab01d" providerId="ADAL" clId="{D949DA8B-4D5F-4CE1-9CDE-51AC4A751435}" dt="2020-08-04T00:08:19.728" v="1164" actId="20577"/>
        <pc:sldMkLst>
          <pc:docMk/>
          <pc:sldMk cId="796090106" sldId="272"/>
        </pc:sldMkLst>
        <pc:spChg chg="mod">
          <ac:chgData name="Tuy, Pétala" userId="7720f7f0-6308-4007-9f4b-90016dcab01d" providerId="ADAL" clId="{D949DA8B-4D5F-4CE1-9CDE-51AC4A751435}" dt="2020-08-04T00:03:02.954" v="974"/>
          <ac:spMkLst>
            <pc:docMk/>
            <pc:sldMk cId="796090106" sldId="272"/>
            <ac:spMk id="2" creationId="{81ABE68B-9568-4238-A0C8-B21757009D53}"/>
          </ac:spMkLst>
        </pc:spChg>
        <pc:spChg chg="mod">
          <ac:chgData name="Tuy, Pétala" userId="7720f7f0-6308-4007-9f4b-90016dcab01d" providerId="ADAL" clId="{D949DA8B-4D5F-4CE1-9CDE-51AC4A751435}" dt="2020-08-04T00:08:19.728" v="1164" actId="20577"/>
          <ac:spMkLst>
            <pc:docMk/>
            <pc:sldMk cId="796090106" sldId="272"/>
            <ac:spMk id="3" creationId="{6F7DBB15-597A-416D-BC30-7CE2019280AE}"/>
          </ac:spMkLst>
        </pc:spChg>
      </pc:sldChg>
      <pc:sldChg chg="del">
        <pc:chgData name="Tuy, Pétala" userId="7720f7f0-6308-4007-9f4b-90016dcab01d" providerId="ADAL" clId="{D949DA8B-4D5F-4CE1-9CDE-51AC4A751435}" dt="2020-08-03T23:26:40.774" v="5" actId="2696"/>
        <pc:sldMkLst>
          <pc:docMk/>
          <pc:sldMk cId="2179164380" sldId="272"/>
        </pc:sldMkLst>
      </pc:sldChg>
      <pc:sldChg chg="modSp add">
        <pc:chgData name="Tuy, Pétala" userId="7720f7f0-6308-4007-9f4b-90016dcab01d" providerId="ADAL" clId="{D949DA8B-4D5F-4CE1-9CDE-51AC4A751435}" dt="2020-08-04T00:09:00.872" v="1196" actId="20577"/>
        <pc:sldMkLst>
          <pc:docMk/>
          <pc:sldMk cId="124962681" sldId="273"/>
        </pc:sldMkLst>
        <pc:spChg chg="mod">
          <ac:chgData name="Tuy, Pétala" userId="7720f7f0-6308-4007-9f4b-90016dcab01d" providerId="ADAL" clId="{D949DA8B-4D5F-4CE1-9CDE-51AC4A751435}" dt="2020-08-04T00:06:09.972" v="1107" actId="20577"/>
          <ac:spMkLst>
            <pc:docMk/>
            <pc:sldMk cId="124962681" sldId="273"/>
            <ac:spMk id="2" creationId="{34EC809F-8AC8-4C14-BDB6-FE2565A299E5}"/>
          </ac:spMkLst>
        </pc:spChg>
        <pc:spChg chg="mod">
          <ac:chgData name="Tuy, Pétala" userId="7720f7f0-6308-4007-9f4b-90016dcab01d" providerId="ADAL" clId="{D949DA8B-4D5F-4CE1-9CDE-51AC4A751435}" dt="2020-08-04T00:09:00.872" v="1196" actId="20577"/>
          <ac:spMkLst>
            <pc:docMk/>
            <pc:sldMk cId="124962681" sldId="273"/>
            <ac:spMk id="3" creationId="{5FAFB574-4BA0-4392-B832-69F6B117B042}"/>
          </ac:spMkLst>
        </pc:spChg>
      </pc:sldChg>
      <pc:sldChg chg="del">
        <pc:chgData name="Tuy, Pétala" userId="7720f7f0-6308-4007-9f4b-90016dcab01d" providerId="ADAL" clId="{D949DA8B-4D5F-4CE1-9CDE-51AC4A751435}" dt="2020-08-03T23:26:40.811" v="6" actId="2696"/>
        <pc:sldMkLst>
          <pc:docMk/>
          <pc:sldMk cId="3979703251" sldId="273"/>
        </pc:sldMkLst>
      </pc:sldChg>
      <pc:sldChg chg="modSp add del ord">
        <pc:chgData name="Tuy, Pétala" userId="7720f7f0-6308-4007-9f4b-90016dcab01d" providerId="ADAL" clId="{D949DA8B-4D5F-4CE1-9CDE-51AC4A751435}" dt="2020-08-05T00:34:45.161" v="1532" actId="2696"/>
        <pc:sldMkLst>
          <pc:docMk/>
          <pc:sldMk cId="2274653701" sldId="274"/>
        </pc:sldMkLst>
        <pc:spChg chg="mod">
          <ac:chgData name="Tuy, Pétala" userId="7720f7f0-6308-4007-9f4b-90016dcab01d" providerId="ADAL" clId="{D949DA8B-4D5F-4CE1-9CDE-51AC4A751435}" dt="2020-08-04T23:43:32.830" v="1271" actId="20577"/>
          <ac:spMkLst>
            <pc:docMk/>
            <pc:sldMk cId="2274653701" sldId="274"/>
            <ac:spMk id="3" creationId="{5539C28C-9AC7-4EE9-8B57-FE95B555D6C4}"/>
          </ac:spMkLst>
        </pc:spChg>
      </pc:sldChg>
      <pc:sldChg chg="del">
        <pc:chgData name="Tuy, Pétala" userId="7720f7f0-6308-4007-9f4b-90016dcab01d" providerId="ADAL" clId="{D949DA8B-4D5F-4CE1-9CDE-51AC4A751435}" dt="2020-08-03T23:26:40.849" v="7" actId="2696"/>
        <pc:sldMkLst>
          <pc:docMk/>
          <pc:sldMk cId="3383507843" sldId="274"/>
        </pc:sldMkLst>
      </pc:sldChg>
      <pc:sldChg chg="del">
        <pc:chgData name="Tuy, Pétala" userId="7720f7f0-6308-4007-9f4b-90016dcab01d" providerId="ADAL" clId="{D949DA8B-4D5F-4CE1-9CDE-51AC4A751435}" dt="2020-08-03T23:26:40.877" v="8" actId="2696"/>
        <pc:sldMkLst>
          <pc:docMk/>
          <pc:sldMk cId="1735203043" sldId="275"/>
        </pc:sldMkLst>
      </pc:sldChg>
      <pc:sldChg chg="del">
        <pc:chgData name="Tuy, Pétala" userId="7720f7f0-6308-4007-9f4b-90016dcab01d" providerId="ADAL" clId="{D949DA8B-4D5F-4CE1-9CDE-51AC4A751435}" dt="2020-08-03T23:26:40.899" v="9" actId="2696"/>
        <pc:sldMkLst>
          <pc:docMk/>
          <pc:sldMk cId="3128502121" sldId="276"/>
        </pc:sldMkLst>
      </pc:sldChg>
      <pc:sldChg chg="del">
        <pc:chgData name="Tuy, Pétala" userId="7720f7f0-6308-4007-9f4b-90016dcab01d" providerId="ADAL" clId="{D949DA8B-4D5F-4CE1-9CDE-51AC4A751435}" dt="2020-08-03T23:26:40.918" v="10" actId="2696"/>
        <pc:sldMkLst>
          <pc:docMk/>
          <pc:sldMk cId="3434274041" sldId="277"/>
        </pc:sldMkLst>
      </pc:sldChg>
      <pc:sldChg chg="del">
        <pc:chgData name="Tuy, Pétala" userId="7720f7f0-6308-4007-9f4b-90016dcab01d" providerId="ADAL" clId="{D949DA8B-4D5F-4CE1-9CDE-51AC4A751435}" dt="2020-08-03T23:26:41.407" v="11" actId="2696"/>
        <pc:sldMkLst>
          <pc:docMk/>
          <pc:sldMk cId="3519277688" sldId="278"/>
        </pc:sldMkLst>
      </pc:sldChg>
      <pc:sldChg chg="del">
        <pc:chgData name="Tuy, Pétala" userId="7720f7f0-6308-4007-9f4b-90016dcab01d" providerId="ADAL" clId="{D949DA8B-4D5F-4CE1-9CDE-51AC4A751435}" dt="2020-08-03T23:26:41.872" v="12" actId="2696"/>
        <pc:sldMkLst>
          <pc:docMk/>
          <pc:sldMk cId="3185542927" sldId="279"/>
        </pc:sldMkLst>
      </pc:sldChg>
      <pc:sldChg chg="del">
        <pc:chgData name="Tuy, Pétala" userId="7720f7f0-6308-4007-9f4b-90016dcab01d" providerId="ADAL" clId="{D949DA8B-4D5F-4CE1-9CDE-51AC4A751435}" dt="2020-08-03T23:26:41.895" v="13" actId="2696"/>
        <pc:sldMkLst>
          <pc:docMk/>
          <pc:sldMk cId="910815916" sldId="280"/>
        </pc:sldMkLst>
      </pc:sldChg>
      <pc:sldChg chg="modSp">
        <pc:chgData name="Tuy, Pétala" userId="7720f7f0-6308-4007-9f4b-90016dcab01d" providerId="ADAL" clId="{D949DA8B-4D5F-4CE1-9CDE-51AC4A751435}" dt="2020-08-05T22:58:12.595" v="2945" actId="20577"/>
        <pc:sldMkLst>
          <pc:docMk/>
          <pc:sldMk cId="2367302565" sldId="280"/>
        </pc:sldMkLst>
        <pc:spChg chg="mod">
          <ac:chgData name="Tuy, Pétala" userId="7720f7f0-6308-4007-9f4b-90016dcab01d" providerId="ADAL" clId="{D949DA8B-4D5F-4CE1-9CDE-51AC4A751435}" dt="2020-08-05T22:58:12.595" v="2945" actId="20577"/>
          <ac:spMkLst>
            <pc:docMk/>
            <pc:sldMk cId="2367302565" sldId="280"/>
            <ac:spMk id="3" creationId="{34BB17DE-5172-443F-8C40-05AC1DDC749B}"/>
          </ac:spMkLst>
        </pc:spChg>
      </pc:sldChg>
      <pc:sldChg chg="del">
        <pc:chgData name="Tuy, Pétala" userId="7720f7f0-6308-4007-9f4b-90016dcab01d" providerId="ADAL" clId="{D949DA8B-4D5F-4CE1-9CDE-51AC4A751435}" dt="2020-08-03T23:26:42.155" v="23" actId="2696"/>
        <pc:sldMkLst>
          <pc:docMk/>
          <pc:sldMk cId="2035152722" sldId="281"/>
        </pc:sldMkLst>
      </pc:sldChg>
      <pc:sldChg chg="del">
        <pc:chgData name="Tuy, Pétala" userId="7720f7f0-6308-4007-9f4b-90016dcab01d" providerId="ADAL" clId="{D949DA8B-4D5F-4CE1-9CDE-51AC4A751435}" dt="2020-08-03T23:26:41.915" v="14" actId="2696"/>
        <pc:sldMkLst>
          <pc:docMk/>
          <pc:sldMk cId="2708017510" sldId="283"/>
        </pc:sldMkLst>
      </pc:sldChg>
      <pc:sldChg chg="del">
        <pc:chgData name="Tuy, Pétala" userId="7720f7f0-6308-4007-9f4b-90016dcab01d" providerId="ADAL" clId="{D949DA8B-4D5F-4CE1-9CDE-51AC4A751435}" dt="2020-08-03T23:26:41.943" v="15" actId="2696"/>
        <pc:sldMkLst>
          <pc:docMk/>
          <pc:sldMk cId="3180209774" sldId="284"/>
        </pc:sldMkLst>
      </pc:sldChg>
      <pc:sldChg chg="modSp">
        <pc:chgData name="Tuy, Pétala" userId="7720f7f0-6308-4007-9f4b-90016dcab01d" providerId="ADAL" clId="{D949DA8B-4D5F-4CE1-9CDE-51AC4A751435}" dt="2020-08-04T23:52:03.404" v="1298" actId="20577"/>
        <pc:sldMkLst>
          <pc:docMk/>
          <pc:sldMk cId="1465699220" sldId="285"/>
        </pc:sldMkLst>
        <pc:spChg chg="mod">
          <ac:chgData name="Tuy, Pétala" userId="7720f7f0-6308-4007-9f4b-90016dcab01d" providerId="ADAL" clId="{D949DA8B-4D5F-4CE1-9CDE-51AC4A751435}" dt="2020-08-04T23:52:03.404" v="1298" actId="20577"/>
          <ac:spMkLst>
            <pc:docMk/>
            <pc:sldMk cId="1465699220" sldId="285"/>
            <ac:spMk id="3" creationId="{4A6057DA-93E9-41ED-B76D-5CB80C594B15}"/>
          </ac:spMkLst>
        </pc:spChg>
      </pc:sldChg>
      <pc:sldChg chg="del">
        <pc:chgData name="Tuy, Pétala" userId="7720f7f0-6308-4007-9f4b-90016dcab01d" providerId="ADAL" clId="{D949DA8B-4D5F-4CE1-9CDE-51AC4A751435}" dt="2020-08-03T23:26:41.966" v="16" actId="2696"/>
        <pc:sldMkLst>
          <pc:docMk/>
          <pc:sldMk cId="3377890964" sldId="285"/>
        </pc:sldMkLst>
      </pc:sldChg>
      <pc:sldChg chg="del">
        <pc:chgData name="Tuy, Pétala" userId="7720f7f0-6308-4007-9f4b-90016dcab01d" providerId="ADAL" clId="{D949DA8B-4D5F-4CE1-9CDE-51AC4A751435}" dt="2020-08-03T23:26:42.130" v="22" actId="2696"/>
        <pc:sldMkLst>
          <pc:docMk/>
          <pc:sldMk cId="1516660439" sldId="286"/>
        </pc:sldMkLst>
      </pc:sldChg>
      <pc:sldChg chg="del">
        <pc:chgData name="Tuy, Pétala" userId="7720f7f0-6308-4007-9f4b-90016dcab01d" providerId="ADAL" clId="{D949DA8B-4D5F-4CE1-9CDE-51AC4A751435}" dt="2020-08-03T23:26:42.037" v="19" actId="2696"/>
        <pc:sldMkLst>
          <pc:docMk/>
          <pc:sldMk cId="3166865099" sldId="287"/>
        </pc:sldMkLst>
      </pc:sldChg>
      <pc:sldChg chg="modSp">
        <pc:chgData name="Tuy, Pétala" userId="7720f7f0-6308-4007-9f4b-90016dcab01d" providerId="ADAL" clId="{D949DA8B-4D5F-4CE1-9CDE-51AC4A751435}" dt="2020-08-05T01:21:52.167" v="2038" actId="20577"/>
        <pc:sldMkLst>
          <pc:docMk/>
          <pc:sldMk cId="1730395389" sldId="288"/>
        </pc:sldMkLst>
        <pc:spChg chg="mod">
          <ac:chgData name="Tuy, Pétala" userId="7720f7f0-6308-4007-9f4b-90016dcab01d" providerId="ADAL" clId="{D949DA8B-4D5F-4CE1-9CDE-51AC4A751435}" dt="2020-08-05T01:21:52.167" v="2038" actId="20577"/>
          <ac:spMkLst>
            <pc:docMk/>
            <pc:sldMk cId="1730395389" sldId="288"/>
            <ac:spMk id="2" creationId="{1154520C-9161-4E26-868B-89328A18C091}"/>
          </ac:spMkLst>
        </pc:spChg>
      </pc:sldChg>
      <pc:sldChg chg="modSp">
        <pc:chgData name="Tuy, Pétala" userId="7720f7f0-6308-4007-9f4b-90016dcab01d" providerId="ADAL" clId="{D949DA8B-4D5F-4CE1-9CDE-51AC4A751435}" dt="2020-08-05T00:39:32.984" v="1543" actId="20577"/>
        <pc:sldMkLst>
          <pc:docMk/>
          <pc:sldMk cId="1888235286" sldId="289"/>
        </pc:sldMkLst>
        <pc:spChg chg="mod">
          <ac:chgData name="Tuy, Pétala" userId="7720f7f0-6308-4007-9f4b-90016dcab01d" providerId="ADAL" clId="{D949DA8B-4D5F-4CE1-9CDE-51AC4A751435}" dt="2020-08-05T00:39:32.984" v="1543" actId="20577"/>
          <ac:spMkLst>
            <pc:docMk/>
            <pc:sldMk cId="1888235286" sldId="289"/>
            <ac:spMk id="2" creationId="{3339BEE7-30EA-4AF9-865A-793CC5E8BDE1}"/>
          </ac:spMkLst>
        </pc:spChg>
      </pc:sldChg>
      <pc:sldChg chg="del">
        <pc:chgData name="Tuy, Pétala" userId="7720f7f0-6308-4007-9f4b-90016dcab01d" providerId="ADAL" clId="{D949DA8B-4D5F-4CE1-9CDE-51AC4A751435}" dt="2020-08-03T23:26:41.994" v="17" actId="2696"/>
        <pc:sldMkLst>
          <pc:docMk/>
          <pc:sldMk cId="2866331526" sldId="290"/>
        </pc:sldMkLst>
      </pc:sldChg>
      <pc:sldChg chg="modSp">
        <pc:chgData name="Tuy, Pétala" userId="7720f7f0-6308-4007-9f4b-90016dcab01d" providerId="ADAL" clId="{D949DA8B-4D5F-4CE1-9CDE-51AC4A751435}" dt="2020-08-19T23:43:54.452" v="2949" actId="1076"/>
        <pc:sldMkLst>
          <pc:docMk/>
          <pc:sldMk cId="2946670135" sldId="290"/>
        </pc:sldMkLst>
        <pc:picChg chg="mod">
          <ac:chgData name="Tuy, Pétala" userId="7720f7f0-6308-4007-9f4b-90016dcab01d" providerId="ADAL" clId="{D949DA8B-4D5F-4CE1-9CDE-51AC4A751435}" dt="2020-08-19T23:43:54.452" v="2949" actId="1076"/>
          <ac:picMkLst>
            <pc:docMk/>
            <pc:sldMk cId="2946670135" sldId="290"/>
            <ac:picMk id="4" creationId="{55ECA207-0EC0-4334-A851-B34C17FF5622}"/>
          </ac:picMkLst>
        </pc:picChg>
      </pc:sldChg>
      <pc:sldChg chg="del">
        <pc:chgData name="Tuy, Pétala" userId="7720f7f0-6308-4007-9f4b-90016dcab01d" providerId="ADAL" clId="{D949DA8B-4D5F-4CE1-9CDE-51AC4A751435}" dt="2020-08-03T23:26:42.010" v="18" actId="2696"/>
        <pc:sldMkLst>
          <pc:docMk/>
          <pc:sldMk cId="1473385996" sldId="291"/>
        </pc:sldMkLst>
      </pc:sldChg>
      <pc:sldChg chg="modSp">
        <pc:chgData name="Tuy, Pétala" userId="7720f7f0-6308-4007-9f4b-90016dcab01d" providerId="ADAL" clId="{D949DA8B-4D5F-4CE1-9CDE-51AC4A751435}" dt="2020-08-05T00:39:42.393" v="1546" actId="20577"/>
        <pc:sldMkLst>
          <pc:docMk/>
          <pc:sldMk cId="2680076091" sldId="292"/>
        </pc:sldMkLst>
        <pc:spChg chg="mod">
          <ac:chgData name="Tuy, Pétala" userId="7720f7f0-6308-4007-9f4b-90016dcab01d" providerId="ADAL" clId="{D949DA8B-4D5F-4CE1-9CDE-51AC4A751435}" dt="2020-08-05T00:39:42.393" v="1546" actId="20577"/>
          <ac:spMkLst>
            <pc:docMk/>
            <pc:sldMk cId="2680076091" sldId="292"/>
            <ac:spMk id="2" creationId="{BBB663E0-7127-4D1D-B089-5CFEA95BBBA2}"/>
          </ac:spMkLst>
        </pc:spChg>
      </pc:sldChg>
      <pc:sldChg chg="del">
        <pc:chgData name="Tuy, Pétala" userId="7720f7f0-6308-4007-9f4b-90016dcab01d" providerId="ADAL" clId="{D949DA8B-4D5F-4CE1-9CDE-51AC4A751435}" dt="2020-08-03T23:26:42.062" v="20" actId="2696"/>
        <pc:sldMkLst>
          <pc:docMk/>
          <pc:sldMk cId="3335383576" sldId="292"/>
        </pc:sldMkLst>
      </pc:sldChg>
      <pc:sldChg chg="del">
        <pc:chgData name="Tuy, Pétala" userId="7720f7f0-6308-4007-9f4b-90016dcab01d" providerId="ADAL" clId="{D949DA8B-4D5F-4CE1-9CDE-51AC4A751435}" dt="2020-08-03T23:26:42.100" v="21" actId="2696"/>
        <pc:sldMkLst>
          <pc:docMk/>
          <pc:sldMk cId="4210936098" sldId="293"/>
        </pc:sldMkLst>
      </pc:sldChg>
      <pc:sldChg chg="addSp delSp modSp">
        <pc:chgData name="Tuy, Pétala" userId="7720f7f0-6308-4007-9f4b-90016dcab01d" providerId="ADAL" clId="{D949DA8B-4D5F-4CE1-9CDE-51AC4A751435}" dt="2020-08-05T00:18:59.194" v="1395" actId="1076"/>
        <pc:sldMkLst>
          <pc:docMk/>
          <pc:sldMk cId="112506927" sldId="294"/>
        </pc:sldMkLst>
        <pc:spChg chg="mod">
          <ac:chgData name="Tuy, Pétala" userId="7720f7f0-6308-4007-9f4b-90016dcab01d" providerId="ADAL" clId="{D949DA8B-4D5F-4CE1-9CDE-51AC4A751435}" dt="2020-08-05T00:11:52.587" v="1374" actId="20577"/>
          <ac:spMkLst>
            <pc:docMk/>
            <pc:sldMk cId="112506927" sldId="294"/>
            <ac:spMk id="3" creationId="{3DD5793D-9A48-445F-955C-7ECFC3B94CA8}"/>
          </ac:spMkLst>
        </pc:spChg>
        <pc:picChg chg="add del mod">
          <ac:chgData name="Tuy, Pétala" userId="7720f7f0-6308-4007-9f4b-90016dcab01d" providerId="ADAL" clId="{D949DA8B-4D5F-4CE1-9CDE-51AC4A751435}" dt="2020-08-05T00:09:58.831" v="1341" actId="478"/>
          <ac:picMkLst>
            <pc:docMk/>
            <pc:sldMk cId="112506927" sldId="294"/>
            <ac:picMk id="4" creationId="{4A1CCC8C-92A4-4D70-80BF-28CC0C370D2F}"/>
          </ac:picMkLst>
        </pc:picChg>
        <pc:picChg chg="del">
          <ac:chgData name="Tuy, Pétala" userId="7720f7f0-6308-4007-9f4b-90016dcab01d" providerId="ADAL" clId="{D949DA8B-4D5F-4CE1-9CDE-51AC4A751435}" dt="2020-08-05T00:10:52.222" v="1358"/>
          <ac:picMkLst>
            <pc:docMk/>
            <pc:sldMk cId="112506927" sldId="294"/>
            <ac:picMk id="5" creationId="{2C4DC3CC-72CA-4B38-A15F-4390F24C71BF}"/>
          </ac:picMkLst>
        </pc:picChg>
        <pc:picChg chg="add mod">
          <ac:chgData name="Tuy, Pétala" userId="7720f7f0-6308-4007-9f4b-90016dcab01d" providerId="ADAL" clId="{D949DA8B-4D5F-4CE1-9CDE-51AC4A751435}" dt="2020-08-05T00:18:54.666" v="1393" actId="14100"/>
          <ac:picMkLst>
            <pc:docMk/>
            <pc:sldMk cId="112506927" sldId="294"/>
            <ac:picMk id="6" creationId="{620F4D44-7162-4539-9198-BDEFDD20B324}"/>
          </ac:picMkLst>
        </pc:picChg>
        <pc:picChg chg="add mod">
          <ac:chgData name="Tuy, Pétala" userId="7720f7f0-6308-4007-9f4b-90016dcab01d" providerId="ADAL" clId="{D949DA8B-4D5F-4CE1-9CDE-51AC4A751435}" dt="2020-08-05T00:18:59.194" v="1395" actId="1076"/>
          <ac:picMkLst>
            <pc:docMk/>
            <pc:sldMk cId="112506927" sldId="294"/>
            <ac:picMk id="7" creationId="{F578FA3C-8DA7-4ED8-97D7-6188EDCC6EA7}"/>
          </ac:picMkLst>
        </pc:picChg>
      </pc:sldChg>
      <pc:sldChg chg="del">
        <pc:chgData name="Tuy, Pétala" userId="7720f7f0-6308-4007-9f4b-90016dcab01d" providerId="ADAL" clId="{D949DA8B-4D5F-4CE1-9CDE-51AC4A751435}" dt="2020-08-03T23:26:42.176" v="24" actId="2696"/>
        <pc:sldMkLst>
          <pc:docMk/>
          <pc:sldMk cId="3471284309" sldId="294"/>
        </pc:sldMkLst>
      </pc:sldChg>
      <pc:sldChg chg="modSp">
        <pc:chgData name="Tuy, Pétala" userId="7720f7f0-6308-4007-9f4b-90016dcab01d" providerId="ADAL" clId="{D949DA8B-4D5F-4CE1-9CDE-51AC4A751435}" dt="2020-08-05T23:11:49.373" v="2946" actId="20577"/>
        <pc:sldMkLst>
          <pc:docMk/>
          <pc:sldMk cId="578273314" sldId="295"/>
        </pc:sldMkLst>
        <pc:spChg chg="mod">
          <ac:chgData name="Tuy, Pétala" userId="7720f7f0-6308-4007-9f4b-90016dcab01d" providerId="ADAL" clId="{D949DA8B-4D5F-4CE1-9CDE-51AC4A751435}" dt="2020-08-05T23:11:49.373" v="2946" actId="20577"/>
          <ac:spMkLst>
            <pc:docMk/>
            <pc:sldMk cId="578273314" sldId="295"/>
            <ac:spMk id="3" creationId="{93AB6EC1-AB3C-47D6-9E1C-D5C75FA9D2B8}"/>
          </ac:spMkLst>
        </pc:spChg>
      </pc:sldChg>
      <pc:sldChg chg="del">
        <pc:chgData name="Tuy, Pétala" userId="7720f7f0-6308-4007-9f4b-90016dcab01d" providerId="ADAL" clId="{D949DA8B-4D5F-4CE1-9CDE-51AC4A751435}" dt="2020-08-03T23:26:42.198" v="25" actId="2696"/>
        <pc:sldMkLst>
          <pc:docMk/>
          <pc:sldMk cId="2278439169" sldId="295"/>
        </pc:sldMkLst>
      </pc:sldChg>
      <pc:sldChg chg="modSp">
        <pc:chgData name="Tuy, Pétala" userId="7720f7f0-6308-4007-9f4b-90016dcab01d" providerId="ADAL" clId="{D949DA8B-4D5F-4CE1-9CDE-51AC4A751435}" dt="2020-08-05T01:26:56.797" v="2213" actId="20578"/>
        <pc:sldMkLst>
          <pc:docMk/>
          <pc:sldMk cId="369828131" sldId="296"/>
        </pc:sldMkLst>
        <pc:spChg chg="mod">
          <ac:chgData name="Tuy, Pétala" userId="7720f7f0-6308-4007-9f4b-90016dcab01d" providerId="ADAL" clId="{D949DA8B-4D5F-4CE1-9CDE-51AC4A751435}" dt="2020-08-05T01:26:56.797" v="2213" actId="20578"/>
          <ac:spMkLst>
            <pc:docMk/>
            <pc:sldMk cId="369828131" sldId="296"/>
            <ac:spMk id="3" creationId="{C69A2E46-84DB-4849-89AF-8A89AE5FB777}"/>
          </ac:spMkLst>
        </pc:spChg>
      </pc:sldChg>
      <pc:sldChg chg="del">
        <pc:chgData name="Tuy, Pétala" userId="7720f7f0-6308-4007-9f4b-90016dcab01d" providerId="ADAL" clId="{D949DA8B-4D5F-4CE1-9CDE-51AC4A751435}" dt="2020-08-03T23:26:42.229" v="26" actId="2696"/>
        <pc:sldMkLst>
          <pc:docMk/>
          <pc:sldMk cId="3348790233" sldId="296"/>
        </pc:sldMkLst>
      </pc:sldChg>
      <pc:sldChg chg="del">
        <pc:chgData name="Tuy, Pétala" userId="7720f7f0-6308-4007-9f4b-90016dcab01d" providerId="ADAL" clId="{D949DA8B-4D5F-4CE1-9CDE-51AC4A751435}" dt="2020-08-03T23:26:42.247" v="27" actId="2696"/>
        <pc:sldMkLst>
          <pc:docMk/>
          <pc:sldMk cId="889919137" sldId="297"/>
        </pc:sldMkLst>
      </pc:sldChg>
      <pc:sldChg chg="addSp delSp modSp add">
        <pc:chgData name="Tuy, Pétala" userId="7720f7f0-6308-4007-9f4b-90016dcab01d" providerId="ADAL" clId="{D949DA8B-4D5F-4CE1-9CDE-51AC4A751435}" dt="2020-08-04T23:51:22.250" v="1283" actId="1076"/>
        <pc:sldMkLst>
          <pc:docMk/>
          <pc:sldMk cId="969441058" sldId="297"/>
        </pc:sldMkLst>
        <pc:spChg chg="mod">
          <ac:chgData name="Tuy, Pétala" userId="7720f7f0-6308-4007-9f4b-90016dcab01d" providerId="ADAL" clId="{D949DA8B-4D5F-4CE1-9CDE-51AC4A751435}" dt="2020-08-04T23:49:01.467" v="1278"/>
          <ac:spMkLst>
            <pc:docMk/>
            <pc:sldMk cId="969441058" sldId="297"/>
            <ac:spMk id="2" creationId="{D6B03F3F-0293-4B1A-AF00-252E09FEC7FA}"/>
          </ac:spMkLst>
        </pc:spChg>
        <pc:spChg chg="del">
          <ac:chgData name="Tuy, Pétala" userId="7720f7f0-6308-4007-9f4b-90016dcab01d" providerId="ADAL" clId="{D949DA8B-4D5F-4CE1-9CDE-51AC4A751435}" dt="2020-08-04T23:50:56.760" v="1279"/>
          <ac:spMkLst>
            <pc:docMk/>
            <pc:sldMk cId="969441058" sldId="297"/>
            <ac:spMk id="3" creationId="{26C8C819-C9AF-46B1-B31F-CC012436F077}"/>
          </ac:spMkLst>
        </pc:spChg>
        <pc:picChg chg="add mod">
          <ac:chgData name="Tuy, Pétala" userId="7720f7f0-6308-4007-9f4b-90016dcab01d" providerId="ADAL" clId="{D949DA8B-4D5F-4CE1-9CDE-51AC4A751435}" dt="2020-08-04T23:51:22.250" v="1283" actId="1076"/>
          <ac:picMkLst>
            <pc:docMk/>
            <pc:sldMk cId="969441058" sldId="297"/>
            <ac:picMk id="4" creationId="{FC9212AA-8E92-460A-AB06-CB0C3375159D}"/>
          </ac:picMkLst>
        </pc:picChg>
      </pc:sldChg>
      <pc:sldChg chg="modSp add del">
        <pc:chgData name="Tuy, Pétala" userId="7720f7f0-6308-4007-9f4b-90016dcab01d" providerId="ADAL" clId="{D949DA8B-4D5F-4CE1-9CDE-51AC4A751435}" dt="2020-08-04T23:48:04.347" v="1275" actId="2696"/>
        <pc:sldMkLst>
          <pc:docMk/>
          <pc:sldMk cId="3704162175" sldId="297"/>
        </pc:sldMkLst>
        <pc:spChg chg="mod">
          <ac:chgData name="Tuy, Pétala" userId="7720f7f0-6308-4007-9f4b-90016dcab01d" providerId="ADAL" clId="{D949DA8B-4D5F-4CE1-9CDE-51AC4A751435}" dt="2020-08-04T23:44:28.728" v="1274"/>
          <ac:spMkLst>
            <pc:docMk/>
            <pc:sldMk cId="3704162175" sldId="297"/>
            <ac:spMk id="2" creationId="{4B211DCD-E77B-4E73-86C4-4E48600B8A4C}"/>
          </ac:spMkLst>
        </pc:spChg>
      </pc:sldChg>
      <pc:sldChg chg="del">
        <pc:chgData name="Tuy, Pétala" userId="7720f7f0-6308-4007-9f4b-90016dcab01d" providerId="ADAL" clId="{D949DA8B-4D5F-4CE1-9CDE-51AC4A751435}" dt="2020-08-03T23:26:42.261" v="28" actId="2696"/>
        <pc:sldMkLst>
          <pc:docMk/>
          <pc:sldMk cId="413466365" sldId="298"/>
        </pc:sldMkLst>
      </pc:sldChg>
      <pc:sldChg chg="addSp delSp modSp add">
        <pc:chgData name="Tuy, Pétala" userId="7720f7f0-6308-4007-9f4b-90016dcab01d" providerId="ADAL" clId="{D949DA8B-4D5F-4CE1-9CDE-51AC4A751435}" dt="2020-08-25T03:08:27.497" v="2973" actId="1076"/>
        <pc:sldMkLst>
          <pc:docMk/>
          <pc:sldMk cId="2741118354" sldId="298"/>
        </pc:sldMkLst>
        <pc:spChg chg="mod">
          <ac:chgData name="Tuy, Pétala" userId="7720f7f0-6308-4007-9f4b-90016dcab01d" providerId="ADAL" clId="{D949DA8B-4D5F-4CE1-9CDE-51AC4A751435}" dt="2020-08-05T00:13:09.507" v="1376"/>
          <ac:spMkLst>
            <pc:docMk/>
            <pc:sldMk cId="2741118354" sldId="298"/>
            <ac:spMk id="2" creationId="{DCFA3298-2282-46CD-85CB-E532DD46413C}"/>
          </ac:spMkLst>
        </pc:spChg>
        <pc:spChg chg="mod">
          <ac:chgData name="Tuy, Pétala" userId="7720f7f0-6308-4007-9f4b-90016dcab01d" providerId="ADAL" clId="{D949DA8B-4D5F-4CE1-9CDE-51AC4A751435}" dt="2020-08-25T03:05:25.291" v="2970" actId="20577"/>
          <ac:spMkLst>
            <pc:docMk/>
            <pc:sldMk cId="2741118354" sldId="298"/>
            <ac:spMk id="3" creationId="{B57406A3-2CA4-4F15-ABF1-A2433CC1D989}"/>
          </ac:spMkLst>
        </pc:spChg>
        <pc:picChg chg="add mod">
          <ac:chgData name="Tuy, Pétala" userId="7720f7f0-6308-4007-9f4b-90016dcab01d" providerId="ADAL" clId="{D949DA8B-4D5F-4CE1-9CDE-51AC4A751435}" dt="2020-08-05T00:10:55.841" v="1360" actId="1076"/>
          <ac:picMkLst>
            <pc:docMk/>
            <pc:sldMk cId="2741118354" sldId="298"/>
            <ac:picMk id="4" creationId="{803E69A5-F9C3-4807-8FE3-BAC0B124E83E}"/>
          </ac:picMkLst>
        </pc:picChg>
        <pc:picChg chg="add del mod">
          <ac:chgData name="Tuy, Pétala" userId="7720f7f0-6308-4007-9f4b-90016dcab01d" providerId="ADAL" clId="{D949DA8B-4D5F-4CE1-9CDE-51AC4A751435}" dt="2020-08-05T00:19:11.785" v="1396" actId="478"/>
          <ac:picMkLst>
            <pc:docMk/>
            <pc:sldMk cId="2741118354" sldId="298"/>
            <ac:picMk id="5" creationId="{77BFBFA1-90B2-4EE2-8CD7-A9A0D8D554C3}"/>
          </ac:picMkLst>
        </pc:picChg>
        <pc:picChg chg="add mod">
          <ac:chgData name="Tuy, Pétala" userId="7720f7f0-6308-4007-9f4b-90016dcab01d" providerId="ADAL" clId="{D949DA8B-4D5F-4CE1-9CDE-51AC4A751435}" dt="2020-08-25T03:08:27.497" v="2973" actId="1076"/>
          <ac:picMkLst>
            <pc:docMk/>
            <pc:sldMk cId="2741118354" sldId="298"/>
            <ac:picMk id="5" creationId="{9A6B9ED3-36A7-4C1A-A71C-3BF46D65B80D}"/>
          </ac:picMkLst>
        </pc:picChg>
        <pc:picChg chg="add del mod">
          <ac:chgData name="Tuy, Pétala" userId="7720f7f0-6308-4007-9f4b-90016dcab01d" providerId="ADAL" clId="{D949DA8B-4D5F-4CE1-9CDE-51AC4A751435}" dt="2020-08-25T03:08:24.084" v="2971" actId="478"/>
          <ac:picMkLst>
            <pc:docMk/>
            <pc:sldMk cId="2741118354" sldId="298"/>
            <ac:picMk id="6" creationId="{1A10674B-03AB-4933-8E83-61E0E5369395}"/>
          </ac:picMkLst>
        </pc:picChg>
        <pc:picChg chg="add del mod">
          <ac:chgData name="Tuy, Pétala" userId="7720f7f0-6308-4007-9f4b-90016dcab01d" providerId="ADAL" clId="{D949DA8B-4D5F-4CE1-9CDE-51AC4A751435}" dt="2020-08-05T00:23:05.423" v="1406" actId="478"/>
          <ac:picMkLst>
            <pc:docMk/>
            <pc:sldMk cId="2741118354" sldId="298"/>
            <ac:picMk id="7" creationId="{E8FFF2E1-DCF0-46BD-AF08-6F54F34DA23C}"/>
          </ac:picMkLst>
        </pc:picChg>
      </pc:sldChg>
      <pc:sldChg chg="addSp modSp add">
        <pc:chgData name="Tuy, Pétala" userId="7720f7f0-6308-4007-9f4b-90016dcab01d" providerId="ADAL" clId="{D949DA8B-4D5F-4CE1-9CDE-51AC4A751435}" dt="2020-08-05T00:34:02.859" v="1531" actId="1076"/>
        <pc:sldMkLst>
          <pc:docMk/>
          <pc:sldMk cId="3552555167" sldId="299"/>
        </pc:sldMkLst>
        <pc:spChg chg="mod">
          <ac:chgData name="Tuy, Pétala" userId="7720f7f0-6308-4007-9f4b-90016dcab01d" providerId="ADAL" clId="{D949DA8B-4D5F-4CE1-9CDE-51AC4A751435}" dt="2020-08-05T00:27:36.569" v="1423"/>
          <ac:spMkLst>
            <pc:docMk/>
            <pc:sldMk cId="3552555167" sldId="299"/>
            <ac:spMk id="2" creationId="{1A1F39C4-83C9-43FF-BAA9-77701AE4624E}"/>
          </ac:spMkLst>
        </pc:spChg>
        <pc:spChg chg="mod">
          <ac:chgData name="Tuy, Pétala" userId="7720f7f0-6308-4007-9f4b-90016dcab01d" providerId="ADAL" clId="{D949DA8B-4D5F-4CE1-9CDE-51AC4A751435}" dt="2020-08-05T00:31:23.959" v="1491" actId="113"/>
          <ac:spMkLst>
            <pc:docMk/>
            <pc:sldMk cId="3552555167" sldId="299"/>
            <ac:spMk id="3" creationId="{38B45B1E-5C35-4498-B9C9-F54F0D780DD0}"/>
          </ac:spMkLst>
        </pc:spChg>
        <pc:spChg chg="add mod">
          <ac:chgData name="Tuy, Pétala" userId="7720f7f0-6308-4007-9f4b-90016dcab01d" providerId="ADAL" clId="{D949DA8B-4D5F-4CE1-9CDE-51AC4A751435}" dt="2020-08-05T00:33:41.843" v="1521" actId="20577"/>
          <ac:spMkLst>
            <pc:docMk/>
            <pc:sldMk cId="3552555167" sldId="299"/>
            <ac:spMk id="6" creationId="{C7E9B4F2-7B74-460F-8E0A-AEEE9098950B}"/>
          </ac:spMkLst>
        </pc:spChg>
        <pc:spChg chg="add mod">
          <ac:chgData name="Tuy, Pétala" userId="7720f7f0-6308-4007-9f4b-90016dcab01d" providerId="ADAL" clId="{D949DA8B-4D5F-4CE1-9CDE-51AC4A751435}" dt="2020-08-05T00:34:02.859" v="1531" actId="1076"/>
          <ac:spMkLst>
            <pc:docMk/>
            <pc:sldMk cId="3552555167" sldId="299"/>
            <ac:spMk id="8" creationId="{5677550E-94B1-4923-A0DC-A3FA938BF962}"/>
          </ac:spMkLst>
        </pc:spChg>
        <pc:picChg chg="add mod">
          <ac:chgData name="Tuy, Pétala" userId="7720f7f0-6308-4007-9f4b-90016dcab01d" providerId="ADAL" clId="{D949DA8B-4D5F-4CE1-9CDE-51AC4A751435}" dt="2020-08-05T00:29:32.818" v="1447" actId="1076"/>
          <ac:picMkLst>
            <pc:docMk/>
            <pc:sldMk cId="3552555167" sldId="299"/>
            <ac:picMk id="4" creationId="{6BFDD89B-3155-485E-96DC-D8F5EB3EC675}"/>
          </ac:picMkLst>
        </pc:picChg>
        <pc:picChg chg="add mod">
          <ac:chgData name="Tuy, Pétala" userId="7720f7f0-6308-4007-9f4b-90016dcab01d" providerId="ADAL" clId="{D949DA8B-4D5F-4CE1-9CDE-51AC4A751435}" dt="2020-08-05T00:29:44.611" v="1451" actId="1076"/>
          <ac:picMkLst>
            <pc:docMk/>
            <pc:sldMk cId="3552555167" sldId="299"/>
            <ac:picMk id="5" creationId="{F23A747C-9D75-4974-8998-F12BA0778CDE}"/>
          </ac:picMkLst>
        </pc:picChg>
        <pc:picChg chg="add mod">
          <ac:chgData name="Tuy, Pétala" userId="7720f7f0-6308-4007-9f4b-90016dcab01d" providerId="ADAL" clId="{D949DA8B-4D5F-4CE1-9CDE-51AC4A751435}" dt="2020-08-05T00:32:14.122" v="1500" actId="1076"/>
          <ac:picMkLst>
            <pc:docMk/>
            <pc:sldMk cId="3552555167" sldId="299"/>
            <ac:picMk id="7" creationId="{56E10C5A-8EDF-42B9-B559-CA4DB635A1C6}"/>
          </ac:picMkLst>
        </pc:picChg>
      </pc:sldChg>
      <pc:sldChg chg="del">
        <pc:chgData name="Tuy, Pétala" userId="7720f7f0-6308-4007-9f4b-90016dcab01d" providerId="ADAL" clId="{D949DA8B-4D5F-4CE1-9CDE-51AC4A751435}" dt="2020-08-03T23:26:42.298" v="29" actId="2696"/>
        <pc:sldMkLst>
          <pc:docMk/>
          <pc:sldMk cId="3555026137" sldId="299"/>
        </pc:sldMkLst>
      </pc:sldChg>
      <pc:sldChg chg="addSp modSp add">
        <pc:chgData name="Tuy, Pétala" userId="7720f7f0-6308-4007-9f4b-90016dcab01d" providerId="ADAL" clId="{D949DA8B-4D5F-4CE1-9CDE-51AC4A751435}" dt="2020-08-05T00:42:53.163" v="1600" actId="1076"/>
        <pc:sldMkLst>
          <pc:docMk/>
          <pc:sldMk cId="2443167636" sldId="300"/>
        </pc:sldMkLst>
        <pc:spChg chg="mod">
          <ac:chgData name="Tuy, Pétala" userId="7720f7f0-6308-4007-9f4b-90016dcab01d" providerId="ADAL" clId="{D949DA8B-4D5F-4CE1-9CDE-51AC4A751435}" dt="2020-08-05T00:40:06.646" v="1548"/>
          <ac:spMkLst>
            <pc:docMk/>
            <pc:sldMk cId="2443167636" sldId="300"/>
            <ac:spMk id="2" creationId="{D3083136-B4A8-41EC-AABA-A35A79C59088}"/>
          </ac:spMkLst>
        </pc:spChg>
        <pc:spChg chg="mod">
          <ac:chgData name="Tuy, Pétala" userId="7720f7f0-6308-4007-9f4b-90016dcab01d" providerId="ADAL" clId="{D949DA8B-4D5F-4CE1-9CDE-51AC4A751435}" dt="2020-08-05T00:42:28.820" v="1596" actId="20577"/>
          <ac:spMkLst>
            <pc:docMk/>
            <pc:sldMk cId="2443167636" sldId="300"/>
            <ac:spMk id="3" creationId="{7F137492-9F41-4D9A-99C1-F5585764FE0E}"/>
          </ac:spMkLst>
        </pc:spChg>
        <pc:picChg chg="add mod">
          <ac:chgData name="Tuy, Pétala" userId="7720f7f0-6308-4007-9f4b-90016dcab01d" providerId="ADAL" clId="{D949DA8B-4D5F-4CE1-9CDE-51AC4A751435}" dt="2020-08-05T00:42:53.163" v="1600" actId="1076"/>
          <ac:picMkLst>
            <pc:docMk/>
            <pc:sldMk cId="2443167636" sldId="300"/>
            <ac:picMk id="4" creationId="{92E6C77C-2B93-45F9-ACBB-C82495FCBEEF}"/>
          </ac:picMkLst>
        </pc:picChg>
      </pc:sldChg>
      <pc:sldChg chg="del">
        <pc:chgData name="Tuy, Pétala" userId="7720f7f0-6308-4007-9f4b-90016dcab01d" providerId="ADAL" clId="{D949DA8B-4D5F-4CE1-9CDE-51AC4A751435}" dt="2020-08-03T23:26:42.541" v="30" actId="2696"/>
        <pc:sldMkLst>
          <pc:docMk/>
          <pc:sldMk cId="3062195912" sldId="300"/>
        </pc:sldMkLst>
      </pc:sldChg>
      <pc:sldChg chg="del">
        <pc:chgData name="Tuy, Pétala" userId="7720f7f0-6308-4007-9f4b-90016dcab01d" providerId="ADAL" clId="{D949DA8B-4D5F-4CE1-9CDE-51AC4A751435}" dt="2020-08-03T23:26:42.854" v="33" actId="2696"/>
        <pc:sldMkLst>
          <pc:docMk/>
          <pc:sldMk cId="93039063" sldId="301"/>
        </pc:sldMkLst>
      </pc:sldChg>
      <pc:sldChg chg="addSp modSp add">
        <pc:chgData name="Tuy, Pétala" userId="7720f7f0-6308-4007-9f4b-90016dcab01d" providerId="ADAL" clId="{D949DA8B-4D5F-4CE1-9CDE-51AC4A751435}" dt="2020-08-05T00:47:07.635" v="1675" actId="14100"/>
        <pc:sldMkLst>
          <pc:docMk/>
          <pc:sldMk cId="2499685777" sldId="301"/>
        </pc:sldMkLst>
        <pc:spChg chg="mod">
          <ac:chgData name="Tuy, Pétala" userId="7720f7f0-6308-4007-9f4b-90016dcab01d" providerId="ADAL" clId="{D949DA8B-4D5F-4CE1-9CDE-51AC4A751435}" dt="2020-08-05T00:42:58.826" v="1602"/>
          <ac:spMkLst>
            <pc:docMk/>
            <pc:sldMk cId="2499685777" sldId="301"/>
            <ac:spMk id="2" creationId="{B7C3B340-244E-41C0-B99B-1A23ABB7950D}"/>
          </ac:spMkLst>
        </pc:spChg>
        <pc:spChg chg="mod">
          <ac:chgData name="Tuy, Pétala" userId="7720f7f0-6308-4007-9f4b-90016dcab01d" providerId="ADAL" clId="{D949DA8B-4D5F-4CE1-9CDE-51AC4A751435}" dt="2020-08-05T00:47:01.426" v="1672" actId="6549"/>
          <ac:spMkLst>
            <pc:docMk/>
            <pc:sldMk cId="2499685777" sldId="301"/>
            <ac:spMk id="3" creationId="{FDC39995-23CC-49E3-AB5D-FD0F03B47699}"/>
          </ac:spMkLst>
        </pc:spChg>
        <pc:picChg chg="add mod">
          <ac:chgData name="Tuy, Pétala" userId="7720f7f0-6308-4007-9f4b-90016dcab01d" providerId="ADAL" clId="{D949DA8B-4D5F-4CE1-9CDE-51AC4A751435}" dt="2020-08-05T00:47:07.635" v="1675" actId="14100"/>
          <ac:picMkLst>
            <pc:docMk/>
            <pc:sldMk cId="2499685777" sldId="301"/>
            <ac:picMk id="4" creationId="{E48B45EF-775F-4FDC-99BB-10D9C5C7EE41}"/>
          </ac:picMkLst>
        </pc:picChg>
      </pc:sldChg>
      <pc:sldChg chg="del">
        <pc:chgData name="Tuy, Pétala" userId="7720f7f0-6308-4007-9f4b-90016dcab01d" providerId="ADAL" clId="{D949DA8B-4D5F-4CE1-9CDE-51AC4A751435}" dt="2020-08-03T23:26:42.566" v="31" actId="2696"/>
        <pc:sldMkLst>
          <pc:docMk/>
          <pc:sldMk cId="1427892993" sldId="302"/>
        </pc:sldMkLst>
      </pc:sldChg>
      <pc:sldChg chg="modSp add">
        <pc:chgData name="Tuy, Pétala" userId="7720f7f0-6308-4007-9f4b-90016dcab01d" providerId="ADAL" clId="{D949DA8B-4D5F-4CE1-9CDE-51AC4A751435}" dt="2020-08-05T23:32:07.688" v="2947" actId="20577"/>
        <pc:sldMkLst>
          <pc:docMk/>
          <pc:sldMk cId="3418871041" sldId="302"/>
        </pc:sldMkLst>
        <pc:spChg chg="mod">
          <ac:chgData name="Tuy, Pétala" userId="7720f7f0-6308-4007-9f4b-90016dcab01d" providerId="ADAL" clId="{D949DA8B-4D5F-4CE1-9CDE-51AC4A751435}" dt="2020-08-05T00:53:18.887" v="1768"/>
          <ac:spMkLst>
            <pc:docMk/>
            <pc:sldMk cId="3418871041" sldId="302"/>
            <ac:spMk id="2" creationId="{25F1A34D-066C-4BC9-884F-6C016FF992A7}"/>
          </ac:spMkLst>
        </pc:spChg>
        <pc:spChg chg="mod">
          <ac:chgData name="Tuy, Pétala" userId="7720f7f0-6308-4007-9f4b-90016dcab01d" providerId="ADAL" clId="{D949DA8B-4D5F-4CE1-9CDE-51AC4A751435}" dt="2020-08-05T23:32:07.688" v="2947" actId="20577"/>
          <ac:spMkLst>
            <pc:docMk/>
            <pc:sldMk cId="3418871041" sldId="302"/>
            <ac:spMk id="3" creationId="{A9841710-45C4-465F-BFAA-32737DD6C13E}"/>
          </ac:spMkLst>
        </pc:spChg>
      </pc:sldChg>
      <pc:sldChg chg="addSp modSp add">
        <pc:chgData name="Tuy, Pétala" userId="7720f7f0-6308-4007-9f4b-90016dcab01d" providerId="ADAL" clId="{D949DA8B-4D5F-4CE1-9CDE-51AC4A751435}" dt="2020-08-05T01:09:57.931" v="1999" actId="14100"/>
        <pc:sldMkLst>
          <pc:docMk/>
          <pc:sldMk cId="2226340268" sldId="303"/>
        </pc:sldMkLst>
        <pc:spChg chg="mod">
          <ac:chgData name="Tuy, Pétala" userId="7720f7f0-6308-4007-9f4b-90016dcab01d" providerId="ADAL" clId="{D949DA8B-4D5F-4CE1-9CDE-51AC4A751435}" dt="2020-08-05T01:09:57.931" v="1999" actId="14100"/>
          <ac:spMkLst>
            <pc:docMk/>
            <pc:sldMk cId="2226340268" sldId="303"/>
            <ac:spMk id="2" creationId="{D69E9583-5B71-4CE9-A96F-B1F2FC9AE27C}"/>
          </ac:spMkLst>
        </pc:spChg>
        <pc:spChg chg="mod">
          <ac:chgData name="Tuy, Pétala" userId="7720f7f0-6308-4007-9f4b-90016dcab01d" providerId="ADAL" clId="{D949DA8B-4D5F-4CE1-9CDE-51AC4A751435}" dt="2020-08-05T00:57:47.369" v="1882" actId="20577"/>
          <ac:spMkLst>
            <pc:docMk/>
            <pc:sldMk cId="2226340268" sldId="303"/>
            <ac:spMk id="3" creationId="{571DD951-E5E8-47A3-AE40-CFD510C7E848}"/>
          </ac:spMkLst>
        </pc:spChg>
        <pc:picChg chg="add mod">
          <ac:chgData name="Tuy, Pétala" userId="7720f7f0-6308-4007-9f4b-90016dcab01d" providerId="ADAL" clId="{D949DA8B-4D5F-4CE1-9CDE-51AC4A751435}" dt="2020-08-05T00:53:42.971" v="1775" actId="1076"/>
          <ac:picMkLst>
            <pc:docMk/>
            <pc:sldMk cId="2226340268" sldId="303"/>
            <ac:picMk id="4" creationId="{61293EA4-BB9B-4A21-BA08-13A2A37DFEE9}"/>
          </ac:picMkLst>
        </pc:picChg>
        <pc:picChg chg="add mod">
          <ac:chgData name="Tuy, Pétala" userId="7720f7f0-6308-4007-9f4b-90016dcab01d" providerId="ADAL" clId="{D949DA8B-4D5F-4CE1-9CDE-51AC4A751435}" dt="2020-08-05T00:55:31.754" v="1809" actId="1035"/>
          <ac:picMkLst>
            <pc:docMk/>
            <pc:sldMk cId="2226340268" sldId="303"/>
            <ac:picMk id="5" creationId="{D2F12A49-6089-4E59-BAE7-6C986686659E}"/>
          </ac:picMkLst>
        </pc:picChg>
      </pc:sldChg>
      <pc:sldChg chg="del">
        <pc:chgData name="Tuy, Pétala" userId="7720f7f0-6308-4007-9f4b-90016dcab01d" providerId="ADAL" clId="{D949DA8B-4D5F-4CE1-9CDE-51AC4A751435}" dt="2020-08-03T23:26:42.603" v="32" actId="2696"/>
        <pc:sldMkLst>
          <pc:docMk/>
          <pc:sldMk cId="4184016589" sldId="303"/>
        </pc:sldMkLst>
      </pc:sldChg>
      <pc:sldChg chg="del">
        <pc:chgData name="Tuy, Pétala" userId="7720f7f0-6308-4007-9f4b-90016dcab01d" providerId="ADAL" clId="{D949DA8B-4D5F-4CE1-9CDE-51AC4A751435}" dt="2020-08-03T23:26:42.863" v="34" actId="2696"/>
        <pc:sldMkLst>
          <pc:docMk/>
          <pc:sldMk cId="1478154070" sldId="304"/>
        </pc:sldMkLst>
      </pc:sldChg>
      <pc:sldChg chg="addSp delSp modSp add">
        <pc:chgData name="Tuy, Pétala" userId="7720f7f0-6308-4007-9f4b-90016dcab01d" providerId="ADAL" clId="{D949DA8B-4D5F-4CE1-9CDE-51AC4A751435}" dt="2020-08-25T02:58:55.546" v="2955"/>
        <pc:sldMkLst>
          <pc:docMk/>
          <pc:sldMk cId="1999768267" sldId="304"/>
        </pc:sldMkLst>
        <pc:spChg chg="mod">
          <ac:chgData name="Tuy, Pétala" userId="7720f7f0-6308-4007-9f4b-90016dcab01d" providerId="ADAL" clId="{D949DA8B-4D5F-4CE1-9CDE-51AC4A751435}" dt="2020-08-05T01:10:02.065" v="2000"/>
          <ac:spMkLst>
            <pc:docMk/>
            <pc:sldMk cId="1999768267" sldId="304"/>
            <ac:spMk id="2" creationId="{70E500D0-B367-49AA-B366-BC6465B46B2A}"/>
          </ac:spMkLst>
        </pc:spChg>
        <pc:spChg chg="mod">
          <ac:chgData name="Tuy, Pétala" userId="7720f7f0-6308-4007-9f4b-90016dcab01d" providerId="ADAL" clId="{D949DA8B-4D5F-4CE1-9CDE-51AC4A751435}" dt="2020-08-25T02:58:55.546" v="2955"/>
          <ac:spMkLst>
            <pc:docMk/>
            <pc:sldMk cId="1999768267" sldId="304"/>
            <ac:spMk id="3" creationId="{ECECB1C1-CA2C-413D-90EF-DF992F6DA5C7}"/>
          </ac:spMkLst>
        </pc:spChg>
        <pc:spChg chg="add del">
          <ac:chgData name="Tuy, Pétala" userId="7720f7f0-6308-4007-9f4b-90016dcab01d" providerId="ADAL" clId="{D949DA8B-4D5F-4CE1-9CDE-51AC4A751435}" dt="2020-08-25T02:58:33.206" v="2951"/>
          <ac:spMkLst>
            <pc:docMk/>
            <pc:sldMk cId="1999768267" sldId="304"/>
            <ac:spMk id="4" creationId="{3A52B74E-1A40-485E-925E-20560366D112}"/>
          </ac:spMkLst>
        </pc:spChg>
      </pc:sldChg>
      <pc:sldChg chg="addSp delSp modSp add">
        <pc:chgData name="Tuy, Pétala" userId="7720f7f0-6308-4007-9f4b-90016dcab01d" providerId="ADAL" clId="{D949DA8B-4D5F-4CE1-9CDE-51AC4A751435}" dt="2020-08-05T01:28:43.311" v="2325" actId="113"/>
        <pc:sldMkLst>
          <pc:docMk/>
          <pc:sldMk cId="1997684724" sldId="305"/>
        </pc:sldMkLst>
        <pc:spChg chg="mod">
          <ac:chgData name="Tuy, Pétala" userId="7720f7f0-6308-4007-9f4b-90016dcab01d" providerId="ADAL" clId="{D949DA8B-4D5F-4CE1-9CDE-51AC4A751435}" dt="2020-08-05T01:25:57.381" v="2173" actId="20577"/>
          <ac:spMkLst>
            <pc:docMk/>
            <pc:sldMk cId="1997684724" sldId="305"/>
            <ac:spMk id="2" creationId="{00876E41-01AF-4EB8-8FE2-30EFF8BAE973}"/>
          </ac:spMkLst>
        </pc:spChg>
        <pc:spChg chg="mod">
          <ac:chgData name="Tuy, Pétala" userId="7720f7f0-6308-4007-9f4b-90016dcab01d" providerId="ADAL" clId="{D949DA8B-4D5F-4CE1-9CDE-51AC4A751435}" dt="2020-08-05T01:28:43.311" v="2325" actId="113"/>
          <ac:spMkLst>
            <pc:docMk/>
            <pc:sldMk cId="1997684724" sldId="305"/>
            <ac:spMk id="3" creationId="{3A61BC46-AFB8-453C-B801-DA7F7F780B32}"/>
          </ac:spMkLst>
        </pc:spChg>
        <pc:picChg chg="add del mod">
          <ac:chgData name="Tuy, Pétala" userId="7720f7f0-6308-4007-9f4b-90016dcab01d" providerId="ADAL" clId="{D949DA8B-4D5F-4CE1-9CDE-51AC4A751435}" dt="2020-08-05T01:28:17.438" v="2314"/>
          <ac:picMkLst>
            <pc:docMk/>
            <pc:sldMk cId="1997684724" sldId="305"/>
            <ac:picMk id="4" creationId="{B1267EA7-6014-47BF-A27C-345A11A38920}"/>
          </ac:picMkLst>
        </pc:picChg>
      </pc:sldChg>
      <pc:sldChg chg="addSp modSp add">
        <pc:chgData name="Tuy, Pétala" userId="7720f7f0-6308-4007-9f4b-90016dcab01d" providerId="ADAL" clId="{D949DA8B-4D5F-4CE1-9CDE-51AC4A751435}" dt="2020-08-05T01:31:46.533" v="2403" actId="1076"/>
        <pc:sldMkLst>
          <pc:docMk/>
          <pc:sldMk cId="2608170138" sldId="306"/>
        </pc:sldMkLst>
        <pc:spChg chg="mod">
          <ac:chgData name="Tuy, Pétala" userId="7720f7f0-6308-4007-9f4b-90016dcab01d" providerId="ADAL" clId="{D949DA8B-4D5F-4CE1-9CDE-51AC4A751435}" dt="2020-08-05T01:29:11.421" v="2326"/>
          <ac:spMkLst>
            <pc:docMk/>
            <pc:sldMk cId="2608170138" sldId="306"/>
            <ac:spMk id="2" creationId="{2A53A470-DFD8-4ACA-ABEF-4EB79F34155F}"/>
          </ac:spMkLst>
        </pc:spChg>
        <pc:spChg chg="mod">
          <ac:chgData name="Tuy, Pétala" userId="7720f7f0-6308-4007-9f4b-90016dcab01d" providerId="ADAL" clId="{D949DA8B-4D5F-4CE1-9CDE-51AC4A751435}" dt="2020-08-05T01:31:36.145" v="2395" actId="20577"/>
          <ac:spMkLst>
            <pc:docMk/>
            <pc:sldMk cId="2608170138" sldId="306"/>
            <ac:spMk id="3" creationId="{6E987D8D-003F-4B7B-8B57-16BB0088E920}"/>
          </ac:spMkLst>
        </pc:spChg>
        <pc:picChg chg="add mod">
          <ac:chgData name="Tuy, Pétala" userId="7720f7f0-6308-4007-9f4b-90016dcab01d" providerId="ADAL" clId="{D949DA8B-4D5F-4CE1-9CDE-51AC4A751435}" dt="2020-08-05T01:30:36.119" v="2344" actId="1076"/>
          <ac:picMkLst>
            <pc:docMk/>
            <pc:sldMk cId="2608170138" sldId="306"/>
            <ac:picMk id="4" creationId="{D7CECB62-BDBE-45B7-8D9A-695649908010}"/>
          </ac:picMkLst>
        </pc:picChg>
        <pc:picChg chg="add mod">
          <ac:chgData name="Tuy, Pétala" userId="7720f7f0-6308-4007-9f4b-90016dcab01d" providerId="ADAL" clId="{D949DA8B-4D5F-4CE1-9CDE-51AC4A751435}" dt="2020-08-05T01:31:46.533" v="2403" actId="1076"/>
          <ac:picMkLst>
            <pc:docMk/>
            <pc:sldMk cId="2608170138" sldId="306"/>
            <ac:picMk id="5" creationId="{333FB85C-C180-4DF1-8C7C-9869D9306FC3}"/>
          </ac:picMkLst>
        </pc:picChg>
      </pc:sldChg>
      <pc:sldChg chg="addSp delSp modSp add del">
        <pc:chgData name="Tuy, Pétala" userId="7720f7f0-6308-4007-9f4b-90016dcab01d" providerId="ADAL" clId="{D949DA8B-4D5F-4CE1-9CDE-51AC4A751435}" dt="2020-08-05T21:24:48.406" v="2814"/>
        <pc:sldMkLst>
          <pc:docMk/>
          <pc:sldMk cId="1288318218" sldId="307"/>
        </pc:sldMkLst>
        <pc:spChg chg="mod">
          <ac:chgData name="Tuy, Pétala" userId="7720f7f0-6308-4007-9f4b-90016dcab01d" providerId="ADAL" clId="{D949DA8B-4D5F-4CE1-9CDE-51AC4A751435}" dt="2020-08-05T01:31:57.366" v="2412"/>
          <ac:spMkLst>
            <pc:docMk/>
            <pc:sldMk cId="1288318218" sldId="307"/>
            <ac:spMk id="2" creationId="{10FDD4E1-784B-42E4-B8CC-8DE8348970AA}"/>
          </ac:spMkLst>
        </pc:spChg>
        <pc:spChg chg="mod">
          <ac:chgData name="Tuy, Pétala" userId="7720f7f0-6308-4007-9f4b-90016dcab01d" providerId="ADAL" clId="{D949DA8B-4D5F-4CE1-9CDE-51AC4A751435}" dt="2020-08-05T21:24:20.840" v="2808" actId="20577"/>
          <ac:spMkLst>
            <pc:docMk/>
            <pc:sldMk cId="1288318218" sldId="307"/>
            <ac:spMk id="3" creationId="{9A72564E-E0D8-437D-92DD-D36991A680E1}"/>
          </ac:spMkLst>
        </pc:spChg>
        <pc:picChg chg="add del mod">
          <ac:chgData name="Tuy, Pétala" userId="7720f7f0-6308-4007-9f4b-90016dcab01d" providerId="ADAL" clId="{D949DA8B-4D5F-4CE1-9CDE-51AC4A751435}" dt="2020-08-05T21:24:48.406" v="2814"/>
          <ac:picMkLst>
            <pc:docMk/>
            <pc:sldMk cId="1288318218" sldId="307"/>
            <ac:picMk id="4" creationId="{B9D51751-2D81-47AE-B59C-BBFD07DB2F7E}"/>
          </ac:picMkLst>
        </pc:picChg>
      </pc:sldChg>
      <pc:sldChg chg="addSp delSp modSp add">
        <pc:chgData name="Tuy, Pétala" userId="7720f7f0-6308-4007-9f4b-90016dcab01d" providerId="ADAL" clId="{D949DA8B-4D5F-4CE1-9CDE-51AC4A751435}" dt="2020-08-05T21:31:01.521" v="2877" actId="1076"/>
        <pc:sldMkLst>
          <pc:docMk/>
          <pc:sldMk cId="2338025627" sldId="308"/>
        </pc:sldMkLst>
        <pc:spChg chg="mod">
          <ac:chgData name="Tuy, Pétala" userId="7720f7f0-6308-4007-9f4b-90016dcab01d" providerId="ADAL" clId="{D949DA8B-4D5F-4CE1-9CDE-51AC4A751435}" dt="2020-08-05T01:39:04.473" v="2555"/>
          <ac:spMkLst>
            <pc:docMk/>
            <pc:sldMk cId="2338025627" sldId="308"/>
            <ac:spMk id="2" creationId="{AF4CA3E6-83FC-4422-922F-D7782636A416}"/>
          </ac:spMkLst>
        </pc:spChg>
        <pc:spChg chg="mod">
          <ac:chgData name="Tuy, Pétala" userId="7720f7f0-6308-4007-9f4b-90016dcab01d" providerId="ADAL" clId="{D949DA8B-4D5F-4CE1-9CDE-51AC4A751435}" dt="2020-08-05T01:38:40.358" v="2551" actId="20577"/>
          <ac:spMkLst>
            <pc:docMk/>
            <pc:sldMk cId="2338025627" sldId="308"/>
            <ac:spMk id="3" creationId="{3DB3A945-0A18-4B2C-80CD-267431D0BB54}"/>
          </ac:spMkLst>
        </pc:spChg>
        <pc:picChg chg="add del mod">
          <ac:chgData name="Tuy, Pétala" userId="7720f7f0-6308-4007-9f4b-90016dcab01d" providerId="ADAL" clId="{D949DA8B-4D5F-4CE1-9CDE-51AC4A751435}" dt="2020-08-05T21:30:55.609" v="2874" actId="478"/>
          <ac:picMkLst>
            <pc:docMk/>
            <pc:sldMk cId="2338025627" sldId="308"/>
            <ac:picMk id="4" creationId="{C2350880-E343-47AF-A2BB-42D19BC95749}"/>
          </ac:picMkLst>
        </pc:picChg>
        <pc:picChg chg="add mod">
          <ac:chgData name="Tuy, Pétala" userId="7720f7f0-6308-4007-9f4b-90016dcab01d" providerId="ADAL" clId="{D949DA8B-4D5F-4CE1-9CDE-51AC4A751435}" dt="2020-08-05T21:31:01.521" v="2877" actId="1076"/>
          <ac:picMkLst>
            <pc:docMk/>
            <pc:sldMk cId="2338025627" sldId="308"/>
            <ac:picMk id="5" creationId="{E961B153-7C70-4211-ABC9-25DE8070C4D0}"/>
          </ac:picMkLst>
        </pc:picChg>
      </pc:sldChg>
      <pc:sldChg chg="addSp modSp add">
        <pc:chgData name="Tuy, Pétala" userId="7720f7f0-6308-4007-9f4b-90016dcab01d" providerId="ADAL" clId="{D949DA8B-4D5F-4CE1-9CDE-51AC4A751435}" dt="2020-08-05T21:30:10.702" v="2873"/>
        <pc:sldMkLst>
          <pc:docMk/>
          <pc:sldMk cId="2498900557" sldId="309"/>
        </pc:sldMkLst>
        <pc:spChg chg="mod">
          <ac:chgData name="Tuy, Pétala" userId="7720f7f0-6308-4007-9f4b-90016dcab01d" providerId="ADAL" clId="{D949DA8B-4D5F-4CE1-9CDE-51AC4A751435}" dt="2020-08-05T21:24:56.586" v="2817"/>
          <ac:spMkLst>
            <pc:docMk/>
            <pc:sldMk cId="2498900557" sldId="309"/>
            <ac:spMk id="2" creationId="{E99E02B1-0F30-4248-9A43-CF4BF49F1271}"/>
          </ac:spMkLst>
        </pc:spChg>
        <pc:spChg chg="mod">
          <ac:chgData name="Tuy, Pétala" userId="7720f7f0-6308-4007-9f4b-90016dcab01d" providerId="ADAL" clId="{D949DA8B-4D5F-4CE1-9CDE-51AC4A751435}" dt="2020-08-05T21:30:10.702" v="2873"/>
          <ac:spMkLst>
            <pc:docMk/>
            <pc:sldMk cId="2498900557" sldId="309"/>
            <ac:spMk id="3" creationId="{93D0D1DA-6B11-40B3-8C39-F2F093BB6EAD}"/>
          </ac:spMkLst>
        </pc:spChg>
        <pc:picChg chg="add mod">
          <ac:chgData name="Tuy, Pétala" userId="7720f7f0-6308-4007-9f4b-90016dcab01d" providerId="ADAL" clId="{D949DA8B-4D5F-4CE1-9CDE-51AC4A751435}" dt="2020-08-05T21:25:05.736" v="2822" actId="1076"/>
          <ac:picMkLst>
            <pc:docMk/>
            <pc:sldMk cId="2498900557" sldId="309"/>
            <ac:picMk id="4" creationId="{776C47D8-6243-4768-8354-30E0EB054960}"/>
          </ac:picMkLst>
        </pc:picChg>
      </pc:sldChg>
    </pc:docChg>
  </pc:docChgLst>
  <pc:docChgLst>
    <pc:chgData name="Tuy, Pétala" userId="7720f7f0-6308-4007-9f4b-90016dcab01d" providerId="ADAL" clId="{ADEDD676-7D87-472B-B6C0-66806F761465}"/>
    <pc:docChg chg="undo custSel addSld delSld modSld sldOrd">
      <pc:chgData name="Tuy, Pétala" userId="7720f7f0-6308-4007-9f4b-90016dcab01d" providerId="ADAL" clId="{ADEDD676-7D87-472B-B6C0-66806F761465}" dt="2020-07-23T03:08:22.584" v="1555" actId="2696"/>
      <pc:docMkLst>
        <pc:docMk/>
      </pc:docMkLst>
      <pc:sldChg chg="modSp">
        <pc:chgData name="Tuy, Pétala" userId="7720f7f0-6308-4007-9f4b-90016dcab01d" providerId="ADAL" clId="{ADEDD676-7D87-472B-B6C0-66806F761465}" dt="2020-07-23T01:51:15.515" v="897" actId="20577"/>
        <pc:sldMkLst>
          <pc:docMk/>
          <pc:sldMk cId="1933468786" sldId="267"/>
        </pc:sldMkLst>
        <pc:spChg chg="mod">
          <ac:chgData name="Tuy, Pétala" userId="7720f7f0-6308-4007-9f4b-90016dcab01d" providerId="ADAL" clId="{ADEDD676-7D87-472B-B6C0-66806F761465}" dt="2020-07-23T01:51:15.515" v="897" actId="20577"/>
          <ac:spMkLst>
            <pc:docMk/>
            <pc:sldMk cId="1933468786" sldId="267"/>
            <ac:spMk id="3" creationId="{976400BA-D7E7-46D9-A995-28B02B37D3F9}"/>
          </ac:spMkLst>
        </pc:spChg>
      </pc:sldChg>
      <pc:sldChg chg="del">
        <pc:chgData name="Tuy, Pétala" userId="7720f7f0-6308-4007-9f4b-90016dcab01d" providerId="ADAL" clId="{ADEDD676-7D87-472B-B6C0-66806F761465}" dt="2020-07-23T03:08:22.584" v="1555" actId="2696"/>
        <pc:sldMkLst>
          <pc:docMk/>
          <pc:sldMk cId="337077447" sldId="274"/>
        </pc:sldMkLst>
      </pc:sldChg>
      <pc:sldChg chg="ord">
        <pc:chgData name="Tuy, Pétala" userId="7720f7f0-6308-4007-9f4b-90016dcab01d" providerId="ADAL" clId="{ADEDD676-7D87-472B-B6C0-66806F761465}" dt="2020-07-23T02:38:21.206" v="1090"/>
        <pc:sldMkLst>
          <pc:docMk/>
          <pc:sldMk cId="4277248692" sldId="283"/>
        </pc:sldMkLst>
      </pc:sldChg>
      <pc:sldChg chg="addSp modSp ord">
        <pc:chgData name="Tuy, Pétala" userId="7720f7f0-6308-4007-9f4b-90016dcab01d" providerId="ADAL" clId="{ADEDD676-7D87-472B-B6C0-66806F761465}" dt="2020-07-23T03:06:15.678" v="1548" actId="1036"/>
        <pc:sldMkLst>
          <pc:docMk/>
          <pc:sldMk cId="2534252798" sldId="284"/>
        </pc:sldMkLst>
        <pc:spChg chg="mod">
          <ac:chgData name="Tuy, Pétala" userId="7720f7f0-6308-4007-9f4b-90016dcab01d" providerId="ADAL" clId="{ADEDD676-7D87-472B-B6C0-66806F761465}" dt="2020-07-23T03:06:15.678" v="1548" actId="1036"/>
          <ac:spMkLst>
            <pc:docMk/>
            <pc:sldMk cId="2534252798" sldId="284"/>
            <ac:spMk id="2" creationId="{2EA1E3B5-50C5-4512-AAE0-C16CE33B5A66}"/>
          </ac:spMkLst>
        </pc:spChg>
        <pc:spChg chg="add mod">
          <ac:chgData name="Tuy, Pétala" userId="7720f7f0-6308-4007-9f4b-90016dcab01d" providerId="ADAL" clId="{ADEDD676-7D87-472B-B6C0-66806F761465}" dt="2020-07-23T03:06:02.822" v="1547" actId="1076"/>
          <ac:spMkLst>
            <pc:docMk/>
            <pc:sldMk cId="2534252798" sldId="284"/>
            <ac:spMk id="5" creationId="{4B19EC2D-9155-4743-9332-123655C1DD9E}"/>
          </ac:spMkLst>
        </pc:spChg>
        <pc:picChg chg="mod">
          <ac:chgData name="Tuy, Pétala" userId="7720f7f0-6308-4007-9f4b-90016dcab01d" providerId="ADAL" clId="{ADEDD676-7D87-472B-B6C0-66806F761465}" dt="2020-07-23T03:04:52.830" v="1489" actId="1076"/>
          <ac:picMkLst>
            <pc:docMk/>
            <pc:sldMk cId="2534252798" sldId="284"/>
            <ac:picMk id="4" creationId="{3F307165-30AC-406C-8F64-396FB13A8065}"/>
          </ac:picMkLst>
        </pc:picChg>
      </pc:sldChg>
      <pc:sldChg chg="modSp">
        <pc:chgData name="Tuy, Pétala" userId="7720f7f0-6308-4007-9f4b-90016dcab01d" providerId="ADAL" clId="{ADEDD676-7D87-472B-B6C0-66806F761465}" dt="2020-07-23T03:07:31.974" v="1549" actId="20577"/>
        <pc:sldMkLst>
          <pc:docMk/>
          <pc:sldMk cId="2424361278" sldId="286"/>
        </pc:sldMkLst>
        <pc:spChg chg="mod">
          <ac:chgData name="Tuy, Pétala" userId="7720f7f0-6308-4007-9f4b-90016dcab01d" providerId="ADAL" clId="{ADEDD676-7D87-472B-B6C0-66806F761465}" dt="2020-07-23T03:07:31.974" v="1549" actId="20577"/>
          <ac:spMkLst>
            <pc:docMk/>
            <pc:sldMk cId="2424361278" sldId="286"/>
            <ac:spMk id="2" creationId="{C76616C6-1DE7-4182-A19C-70FD6453871A}"/>
          </ac:spMkLst>
        </pc:spChg>
      </pc:sldChg>
      <pc:sldChg chg="modSp">
        <pc:chgData name="Tuy, Pétala" userId="7720f7f0-6308-4007-9f4b-90016dcab01d" providerId="ADAL" clId="{ADEDD676-7D87-472B-B6C0-66806F761465}" dt="2020-07-23T03:07:34.273" v="1550" actId="20577"/>
        <pc:sldMkLst>
          <pc:docMk/>
          <pc:sldMk cId="1368534783" sldId="287"/>
        </pc:sldMkLst>
        <pc:spChg chg="mod">
          <ac:chgData name="Tuy, Pétala" userId="7720f7f0-6308-4007-9f4b-90016dcab01d" providerId="ADAL" clId="{ADEDD676-7D87-472B-B6C0-66806F761465}" dt="2020-07-23T03:07:34.273" v="1550" actId="20577"/>
          <ac:spMkLst>
            <pc:docMk/>
            <pc:sldMk cId="1368534783" sldId="287"/>
            <ac:spMk id="2" creationId="{302EB057-DDB3-4337-A770-355ED0647275}"/>
          </ac:spMkLst>
        </pc:spChg>
      </pc:sldChg>
      <pc:sldChg chg="modSp">
        <pc:chgData name="Tuy, Pétala" userId="7720f7f0-6308-4007-9f4b-90016dcab01d" providerId="ADAL" clId="{ADEDD676-7D87-472B-B6C0-66806F761465}" dt="2020-07-23T01:20:45.722" v="472" actId="20577"/>
        <pc:sldMkLst>
          <pc:docMk/>
          <pc:sldMk cId="3238807453" sldId="288"/>
        </pc:sldMkLst>
        <pc:spChg chg="mod">
          <ac:chgData name="Tuy, Pétala" userId="7720f7f0-6308-4007-9f4b-90016dcab01d" providerId="ADAL" clId="{ADEDD676-7D87-472B-B6C0-66806F761465}" dt="2020-07-23T01:19:29.148" v="460" actId="20577"/>
          <ac:spMkLst>
            <pc:docMk/>
            <pc:sldMk cId="3238807453" sldId="288"/>
            <ac:spMk id="2" creationId="{27CFFBD4-7A3B-4CE2-9BE3-5E0C8BC595C1}"/>
          </ac:spMkLst>
        </pc:spChg>
        <pc:spChg chg="mod">
          <ac:chgData name="Tuy, Pétala" userId="7720f7f0-6308-4007-9f4b-90016dcab01d" providerId="ADAL" clId="{ADEDD676-7D87-472B-B6C0-66806F761465}" dt="2020-07-23T01:20:45.722" v="472" actId="20577"/>
          <ac:spMkLst>
            <pc:docMk/>
            <pc:sldMk cId="3238807453" sldId="288"/>
            <ac:spMk id="3" creationId="{12100607-B738-42A7-9FB3-20477E71B852}"/>
          </ac:spMkLst>
        </pc:spChg>
      </pc:sldChg>
      <pc:sldChg chg="modSp">
        <pc:chgData name="Tuy, Pétala" userId="7720f7f0-6308-4007-9f4b-90016dcab01d" providerId="ADAL" clId="{ADEDD676-7D87-472B-B6C0-66806F761465}" dt="2020-07-23T01:53:00.523" v="912" actId="20577"/>
        <pc:sldMkLst>
          <pc:docMk/>
          <pc:sldMk cId="2340919625" sldId="289"/>
        </pc:sldMkLst>
        <pc:spChg chg="mod">
          <ac:chgData name="Tuy, Pétala" userId="7720f7f0-6308-4007-9f4b-90016dcab01d" providerId="ADAL" clId="{ADEDD676-7D87-472B-B6C0-66806F761465}" dt="2020-07-23T01:53:00.523" v="912" actId="20577"/>
          <ac:spMkLst>
            <pc:docMk/>
            <pc:sldMk cId="2340919625" sldId="289"/>
            <ac:spMk id="2" creationId="{811198AD-64BE-4AAB-BE6A-17BEE730517C}"/>
          </ac:spMkLst>
        </pc:spChg>
        <pc:spChg chg="mod">
          <ac:chgData name="Tuy, Pétala" userId="7720f7f0-6308-4007-9f4b-90016dcab01d" providerId="ADAL" clId="{ADEDD676-7D87-472B-B6C0-66806F761465}" dt="2020-07-23T01:33:10.100" v="774" actId="122"/>
          <ac:spMkLst>
            <pc:docMk/>
            <pc:sldMk cId="2340919625" sldId="289"/>
            <ac:spMk id="3" creationId="{8BA4669C-E2CF-4FB7-AC9C-B7CAE7EF7AFF}"/>
          </ac:spMkLst>
        </pc:spChg>
      </pc:sldChg>
      <pc:sldChg chg="addSp delSp modSp">
        <pc:chgData name="Tuy, Pétala" userId="7720f7f0-6308-4007-9f4b-90016dcab01d" providerId="ADAL" clId="{ADEDD676-7D87-472B-B6C0-66806F761465}" dt="2020-07-23T03:07:36.137" v="1551" actId="20577"/>
        <pc:sldMkLst>
          <pc:docMk/>
          <pc:sldMk cId="3467804540" sldId="290"/>
        </pc:sldMkLst>
        <pc:spChg chg="mod">
          <ac:chgData name="Tuy, Pétala" userId="7720f7f0-6308-4007-9f4b-90016dcab01d" providerId="ADAL" clId="{ADEDD676-7D87-472B-B6C0-66806F761465}" dt="2020-07-23T03:07:36.137" v="1551" actId="20577"/>
          <ac:spMkLst>
            <pc:docMk/>
            <pc:sldMk cId="3467804540" sldId="290"/>
            <ac:spMk id="2" creationId="{302EB057-DDB3-4337-A770-355ED0647275}"/>
          </ac:spMkLst>
        </pc:spChg>
        <pc:spChg chg="mod">
          <ac:chgData name="Tuy, Pétala" userId="7720f7f0-6308-4007-9f4b-90016dcab01d" providerId="ADAL" clId="{ADEDD676-7D87-472B-B6C0-66806F761465}" dt="2020-07-23T02:27:20.206" v="1019" actId="27636"/>
          <ac:spMkLst>
            <pc:docMk/>
            <pc:sldMk cId="3467804540" sldId="290"/>
            <ac:spMk id="3" creationId="{5A9BD2FC-255C-4A60-817D-AC21617ED3AB}"/>
          </ac:spMkLst>
        </pc:spChg>
        <pc:spChg chg="add del mod">
          <ac:chgData name="Tuy, Pétala" userId="7720f7f0-6308-4007-9f4b-90016dcab01d" providerId="ADAL" clId="{ADEDD676-7D87-472B-B6C0-66806F761465}" dt="2020-07-22T02:58:34.039" v="99"/>
          <ac:spMkLst>
            <pc:docMk/>
            <pc:sldMk cId="3467804540" sldId="290"/>
            <ac:spMk id="4" creationId="{FDF79888-0738-48FA-9E11-60B36C216F66}"/>
          </ac:spMkLst>
        </pc:spChg>
      </pc:sldChg>
      <pc:sldChg chg="modSp">
        <pc:chgData name="Tuy, Pétala" userId="7720f7f0-6308-4007-9f4b-90016dcab01d" providerId="ADAL" clId="{ADEDD676-7D87-472B-B6C0-66806F761465}" dt="2020-07-23T03:07:38.849" v="1552" actId="20577"/>
        <pc:sldMkLst>
          <pc:docMk/>
          <pc:sldMk cId="3450594573" sldId="291"/>
        </pc:sldMkLst>
        <pc:spChg chg="mod">
          <ac:chgData name="Tuy, Pétala" userId="7720f7f0-6308-4007-9f4b-90016dcab01d" providerId="ADAL" clId="{ADEDD676-7D87-472B-B6C0-66806F761465}" dt="2020-07-23T03:07:38.849" v="1552" actId="20577"/>
          <ac:spMkLst>
            <pc:docMk/>
            <pc:sldMk cId="3450594573" sldId="291"/>
            <ac:spMk id="2" creationId="{302EB057-DDB3-4337-A770-355ED0647275}"/>
          </ac:spMkLst>
        </pc:spChg>
      </pc:sldChg>
      <pc:sldChg chg="add del">
        <pc:chgData name="Tuy, Pétala" userId="7720f7f0-6308-4007-9f4b-90016dcab01d" providerId="ADAL" clId="{ADEDD676-7D87-472B-B6C0-66806F761465}" dt="2020-07-22T02:58:10.293" v="97" actId="2696"/>
        <pc:sldMkLst>
          <pc:docMk/>
          <pc:sldMk cId="3711182383" sldId="292"/>
        </pc:sldMkLst>
      </pc:sldChg>
      <pc:sldChg chg="addSp delSp modSp add">
        <pc:chgData name="Tuy, Pétala" userId="7720f7f0-6308-4007-9f4b-90016dcab01d" providerId="ADAL" clId="{ADEDD676-7D87-472B-B6C0-66806F761465}" dt="2020-07-22T03:04:09.252" v="240" actId="20577"/>
        <pc:sldMkLst>
          <pc:docMk/>
          <pc:sldMk cId="3754639701" sldId="292"/>
        </pc:sldMkLst>
        <pc:spChg chg="mod">
          <ac:chgData name="Tuy, Pétala" userId="7720f7f0-6308-4007-9f4b-90016dcab01d" providerId="ADAL" clId="{ADEDD676-7D87-472B-B6C0-66806F761465}" dt="2020-07-22T02:58:41.365" v="115" actId="20577"/>
          <ac:spMkLst>
            <pc:docMk/>
            <pc:sldMk cId="3754639701" sldId="292"/>
            <ac:spMk id="2" creationId="{998EA16B-6AD8-42CC-836F-FCBF454237FA}"/>
          </ac:spMkLst>
        </pc:spChg>
        <pc:spChg chg="del">
          <ac:chgData name="Tuy, Pétala" userId="7720f7f0-6308-4007-9f4b-90016dcab01d" providerId="ADAL" clId="{ADEDD676-7D87-472B-B6C0-66806F761465}" dt="2020-07-22T02:58:48.178" v="116"/>
          <ac:spMkLst>
            <pc:docMk/>
            <pc:sldMk cId="3754639701" sldId="292"/>
            <ac:spMk id="3" creationId="{7C497472-2A28-4B09-BA93-5AE4B1A06964}"/>
          </ac:spMkLst>
        </pc:spChg>
        <pc:spChg chg="add mod">
          <ac:chgData name="Tuy, Pétala" userId="7720f7f0-6308-4007-9f4b-90016dcab01d" providerId="ADAL" clId="{ADEDD676-7D87-472B-B6C0-66806F761465}" dt="2020-07-22T03:04:09.252" v="240" actId="20577"/>
          <ac:spMkLst>
            <pc:docMk/>
            <pc:sldMk cId="3754639701" sldId="292"/>
            <ac:spMk id="4" creationId="{BCFD4436-C4E7-4C79-82D4-B960A255E28D}"/>
          </ac:spMkLst>
        </pc:spChg>
      </pc:sldChg>
      <pc:sldChg chg="addSp delSp modSp add ord">
        <pc:chgData name="Tuy, Pétala" userId="7720f7f0-6308-4007-9f4b-90016dcab01d" providerId="ADAL" clId="{ADEDD676-7D87-472B-B6C0-66806F761465}" dt="2020-07-23T01:16:06.929" v="459"/>
        <pc:sldMkLst>
          <pc:docMk/>
          <pc:sldMk cId="3420293365" sldId="293"/>
        </pc:sldMkLst>
        <pc:spChg chg="mod">
          <ac:chgData name="Tuy, Pétala" userId="7720f7f0-6308-4007-9f4b-90016dcab01d" providerId="ADAL" clId="{ADEDD676-7D87-472B-B6C0-66806F761465}" dt="2020-07-23T01:04:23.343" v="290" actId="20577"/>
          <ac:spMkLst>
            <pc:docMk/>
            <pc:sldMk cId="3420293365" sldId="293"/>
            <ac:spMk id="2" creationId="{B454AE44-59E7-493D-90D7-F77C92A23226}"/>
          </ac:spMkLst>
        </pc:spChg>
        <pc:spChg chg="add del mod">
          <ac:chgData name="Tuy, Pétala" userId="7720f7f0-6308-4007-9f4b-90016dcab01d" providerId="ADAL" clId="{ADEDD676-7D87-472B-B6C0-66806F761465}" dt="2020-07-23T01:15:34.152" v="458" actId="20577"/>
          <ac:spMkLst>
            <pc:docMk/>
            <pc:sldMk cId="3420293365" sldId="293"/>
            <ac:spMk id="3" creationId="{F2434448-DB5D-4EB5-A65E-515EBD47953F}"/>
          </ac:spMkLst>
        </pc:spChg>
        <pc:spChg chg="add del">
          <ac:chgData name="Tuy, Pétala" userId="7720f7f0-6308-4007-9f4b-90016dcab01d" providerId="ADAL" clId="{ADEDD676-7D87-472B-B6C0-66806F761465}" dt="2020-07-23T01:04:44.903" v="292"/>
          <ac:spMkLst>
            <pc:docMk/>
            <pc:sldMk cId="3420293365" sldId="293"/>
            <ac:spMk id="4" creationId="{DBF4CB35-196E-414A-89FE-303BF7B3AB68}"/>
          </ac:spMkLst>
        </pc:spChg>
        <pc:spChg chg="add del">
          <ac:chgData name="Tuy, Pétala" userId="7720f7f0-6308-4007-9f4b-90016dcab01d" providerId="ADAL" clId="{ADEDD676-7D87-472B-B6C0-66806F761465}" dt="2020-07-23T01:08:05.261" v="382"/>
          <ac:spMkLst>
            <pc:docMk/>
            <pc:sldMk cId="3420293365" sldId="293"/>
            <ac:spMk id="5" creationId="{B5B4416E-B469-41C3-B28D-162EBE88AF86}"/>
          </ac:spMkLst>
        </pc:spChg>
      </pc:sldChg>
      <pc:sldChg chg="addSp delSp modSp add">
        <pc:chgData name="Tuy, Pétala" userId="7720f7f0-6308-4007-9f4b-90016dcab01d" providerId="ADAL" clId="{ADEDD676-7D87-472B-B6C0-66806F761465}" dt="2020-07-23T01:52:49.882" v="911" actId="20577"/>
        <pc:sldMkLst>
          <pc:docMk/>
          <pc:sldMk cId="4054381522" sldId="294"/>
        </pc:sldMkLst>
        <pc:spChg chg="mod">
          <ac:chgData name="Tuy, Pétala" userId="7720f7f0-6308-4007-9f4b-90016dcab01d" providerId="ADAL" clId="{ADEDD676-7D87-472B-B6C0-66806F761465}" dt="2020-07-23T01:52:49.882" v="911" actId="20577"/>
          <ac:spMkLst>
            <pc:docMk/>
            <pc:sldMk cId="4054381522" sldId="294"/>
            <ac:spMk id="2" creationId="{F88A0400-EA68-4206-A112-4215F4FCB00D}"/>
          </ac:spMkLst>
        </pc:spChg>
        <pc:spChg chg="mod">
          <ac:chgData name="Tuy, Pétala" userId="7720f7f0-6308-4007-9f4b-90016dcab01d" providerId="ADAL" clId="{ADEDD676-7D87-472B-B6C0-66806F761465}" dt="2020-07-23T01:37:36.299" v="797" actId="27636"/>
          <ac:spMkLst>
            <pc:docMk/>
            <pc:sldMk cId="4054381522" sldId="294"/>
            <ac:spMk id="3" creationId="{B7806D44-1C76-4E5B-BF75-559D6117E3D0}"/>
          </ac:spMkLst>
        </pc:spChg>
        <pc:picChg chg="add del mod">
          <ac:chgData name="Tuy, Pétala" userId="7720f7f0-6308-4007-9f4b-90016dcab01d" providerId="ADAL" clId="{ADEDD676-7D87-472B-B6C0-66806F761465}" dt="2020-07-23T01:37:29.628" v="792" actId="478"/>
          <ac:picMkLst>
            <pc:docMk/>
            <pc:sldMk cId="4054381522" sldId="294"/>
            <ac:picMk id="4" creationId="{FDB2C98A-23F1-4432-A8E8-887EBC90C465}"/>
          </ac:picMkLst>
        </pc:picChg>
        <pc:picChg chg="add mod">
          <ac:chgData name="Tuy, Pétala" userId="7720f7f0-6308-4007-9f4b-90016dcab01d" providerId="ADAL" clId="{ADEDD676-7D87-472B-B6C0-66806F761465}" dt="2020-07-23T01:38:11.636" v="801" actId="1076"/>
          <ac:picMkLst>
            <pc:docMk/>
            <pc:sldMk cId="4054381522" sldId="294"/>
            <ac:picMk id="5" creationId="{51C45B9B-5F64-494F-AE4D-0805127CA4B2}"/>
          </ac:picMkLst>
        </pc:picChg>
        <pc:picChg chg="add mod">
          <ac:chgData name="Tuy, Pétala" userId="7720f7f0-6308-4007-9f4b-90016dcab01d" providerId="ADAL" clId="{ADEDD676-7D87-472B-B6C0-66806F761465}" dt="2020-07-23T01:38:21.477" v="804" actId="1076"/>
          <ac:picMkLst>
            <pc:docMk/>
            <pc:sldMk cId="4054381522" sldId="294"/>
            <ac:picMk id="2050" creationId="{A79C6745-7D0C-4DC3-BBE5-781DF0663EFB}"/>
          </ac:picMkLst>
        </pc:picChg>
      </pc:sldChg>
      <pc:sldChg chg="addSp delSp modSp add">
        <pc:chgData name="Tuy, Pétala" userId="7720f7f0-6308-4007-9f4b-90016dcab01d" providerId="ADAL" clId="{ADEDD676-7D87-472B-B6C0-66806F761465}" dt="2020-07-23T01:52:43.761" v="910" actId="20577"/>
        <pc:sldMkLst>
          <pc:docMk/>
          <pc:sldMk cId="3546944280" sldId="295"/>
        </pc:sldMkLst>
        <pc:spChg chg="mod">
          <ac:chgData name="Tuy, Pétala" userId="7720f7f0-6308-4007-9f4b-90016dcab01d" providerId="ADAL" clId="{ADEDD676-7D87-472B-B6C0-66806F761465}" dt="2020-07-23T01:52:43.761" v="910" actId="20577"/>
          <ac:spMkLst>
            <pc:docMk/>
            <pc:sldMk cId="3546944280" sldId="295"/>
            <ac:spMk id="2" creationId="{011FEDCF-3139-4CF2-89D4-8818CDDC5D5F}"/>
          </ac:spMkLst>
        </pc:spChg>
        <pc:spChg chg="del">
          <ac:chgData name="Tuy, Pétala" userId="7720f7f0-6308-4007-9f4b-90016dcab01d" providerId="ADAL" clId="{ADEDD676-7D87-472B-B6C0-66806F761465}" dt="2020-07-23T01:41:08.505" v="807"/>
          <ac:spMkLst>
            <pc:docMk/>
            <pc:sldMk cId="3546944280" sldId="295"/>
            <ac:spMk id="3" creationId="{2609FC21-2793-479B-A89C-CFF8985D36DE}"/>
          </ac:spMkLst>
        </pc:spChg>
        <pc:spChg chg="add mod">
          <ac:chgData name="Tuy, Pétala" userId="7720f7f0-6308-4007-9f4b-90016dcab01d" providerId="ADAL" clId="{ADEDD676-7D87-472B-B6C0-66806F761465}" dt="2020-07-23T01:49:45.331" v="866" actId="1076"/>
          <ac:spMkLst>
            <pc:docMk/>
            <pc:sldMk cId="3546944280" sldId="295"/>
            <ac:spMk id="5" creationId="{6FDAA28D-D428-4EA0-8F57-E83DC5BED469}"/>
          </ac:spMkLst>
        </pc:spChg>
        <pc:picChg chg="add mod">
          <ac:chgData name="Tuy, Pétala" userId="7720f7f0-6308-4007-9f4b-90016dcab01d" providerId="ADAL" clId="{ADEDD676-7D87-472B-B6C0-66806F761465}" dt="2020-07-23T01:46:17.009" v="812" actId="1076"/>
          <ac:picMkLst>
            <pc:docMk/>
            <pc:sldMk cId="3546944280" sldId="295"/>
            <ac:picMk id="4" creationId="{3F11D880-25F9-4F4D-9272-394E86A59D05}"/>
          </ac:picMkLst>
        </pc:picChg>
      </pc:sldChg>
      <pc:sldChg chg="modSp add">
        <pc:chgData name="Tuy, Pétala" userId="7720f7f0-6308-4007-9f4b-90016dcab01d" providerId="ADAL" clId="{ADEDD676-7D87-472B-B6C0-66806F761465}" dt="2020-07-23T02:22:28.844" v="952" actId="20577"/>
        <pc:sldMkLst>
          <pc:docMk/>
          <pc:sldMk cId="3836845435" sldId="296"/>
        </pc:sldMkLst>
        <pc:spChg chg="mod">
          <ac:chgData name="Tuy, Pétala" userId="7720f7f0-6308-4007-9f4b-90016dcab01d" providerId="ADAL" clId="{ADEDD676-7D87-472B-B6C0-66806F761465}" dt="2020-07-23T01:54:11.907" v="935" actId="20577"/>
          <ac:spMkLst>
            <pc:docMk/>
            <pc:sldMk cId="3836845435" sldId="296"/>
            <ac:spMk id="2" creationId="{2A5C2EDA-82C2-4BB3-B934-D56D3E957CB5}"/>
          </ac:spMkLst>
        </pc:spChg>
        <pc:spChg chg="mod">
          <ac:chgData name="Tuy, Pétala" userId="7720f7f0-6308-4007-9f4b-90016dcab01d" providerId="ADAL" clId="{ADEDD676-7D87-472B-B6C0-66806F761465}" dt="2020-07-23T02:22:28.844" v="952" actId="20577"/>
          <ac:spMkLst>
            <pc:docMk/>
            <pc:sldMk cId="3836845435" sldId="296"/>
            <ac:spMk id="3" creationId="{967B2D47-BD4A-4035-BF5B-7AB9DFDEEECC}"/>
          </ac:spMkLst>
        </pc:spChg>
      </pc:sldChg>
      <pc:sldChg chg="modSp add">
        <pc:chgData name="Tuy, Pétala" userId="7720f7f0-6308-4007-9f4b-90016dcab01d" providerId="ADAL" clId="{ADEDD676-7D87-472B-B6C0-66806F761465}" dt="2020-07-23T02:37:56.870" v="1088" actId="113"/>
        <pc:sldMkLst>
          <pc:docMk/>
          <pc:sldMk cId="282444093" sldId="297"/>
        </pc:sldMkLst>
        <pc:spChg chg="mod">
          <ac:chgData name="Tuy, Pétala" userId="7720f7f0-6308-4007-9f4b-90016dcab01d" providerId="ADAL" clId="{ADEDD676-7D87-472B-B6C0-66806F761465}" dt="2020-07-23T02:24:51.660" v="958" actId="404"/>
          <ac:spMkLst>
            <pc:docMk/>
            <pc:sldMk cId="282444093" sldId="297"/>
            <ac:spMk id="2" creationId="{D05122CB-CB03-4F39-801D-A99AFE1721CB}"/>
          </ac:spMkLst>
        </pc:spChg>
        <pc:spChg chg="mod">
          <ac:chgData name="Tuy, Pétala" userId="7720f7f0-6308-4007-9f4b-90016dcab01d" providerId="ADAL" clId="{ADEDD676-7D87-472B-B6C0-66806F761465}" dt="2020-07-23T02:37:56.870" v="1088" actId="113"/>
          <ac:spMkLst>
            <pc:docMk/>
            <pc:sldMk cId="282444093" sldId="297"/>
            <ac:spMk id="3" creationId="{20ECAEE4-2871-4C2A-9166-45735A0C20B0}"/>
          </ac:spMkLst>
        </pc:spChg>
      </pc:sldChg>
      <pc:sldChg chg="add del">
        <pc:chgData name="Tuy, Pétala" userId="7720f7f0-6308-4007-9f4b-90016dcab01d" providerId="ADAL" clId="{ADEDD676-7D87-472B-B6C0-66806F761465}" dt="2020-07-23T03:08:15.344" v="1554" actId="2696"/>
        <pc:sldMkLst>
          <pc:docMk/>
          <pc:sldMk cId="605288349" sldId="298"/>
        </pc:sldMkLst>
      </pc:sldChg>
      <pc:sldChg chg="modSp add">
        <pc:chgData name="Tuy, Pétala" userId="7720f7f0-6308-4007-9f4b-90016dcab01d" providerId="ADAL" clId="{ADEDD676-7D87-472B-B6C0-66806F761465}" dt="2020-07-23T02:58:33.335" v="1289" actId="20577"/>
        <pc:sldMkLst>
          <pc:docMk/>
          <pc:sldMk cId="4097590066" sldId="299"/>
        </pc:sldMkLst>
        <pc:spChg chg="mod">
          <ac:chgData name="Tuy, Pétala" userId="7720f7f0-6308-4007-9f4b-90016dcab01d" providerId="ADAL" clId="{ADEDD676-7D87-472B-B6C0-66806F761465}" dt="2020-07-23T02:50:10.874" v="1131" actId="404"/>
          <ac:spMkLst>
            <pc:docMk/>
            <pc:sldMk cId="4097590066" sldId="299"/>
            <ac:spMk id="2" creationId="{9460B9F2-8549-4FF2-ABA6-2098867331A6}"/>
          </ac:spMkLst>
        </pc:spChg>
        <pc:spChg chg="mod">
          <ac:chgData name="Tuy, Pétala" userId="7720f7f0-6308-4007-9f4b-90016dcab01d" providerId="ADAL" clId="{ADEDD676-7D87-472B-B6C0-66806F761465}" dt="2020-07-23T02:58:33.335" v="1289" actId="20577"/>
          <ac:spMkLst>
            <pc:docMk/>
            <pc:sldMk cId="4097590066" sldId="299"/>
            <ac:spMk id="3" creationId="{233FD201-F02E-4FD1-AFAF-36EDA9E8319F}"/>
          </ac:spMkLst>
        </pc:spChg>
      </pc:sldChg>
      <pc:sldChg chg="addSp modSp add ord">
        <pc:chgData name="Tuy, Pétala" userId="7720f7f0-6308-4007-9f4b-90016dcab01d" providerId="ADAL" clId="{ADEDD676-7D87-472B-B6C0-66806F761465}" dt="2020-07-23T03:03:15.540" v="1483" actId="1076"/>
        <pc:sldMkLst>
          <pc:docMk/>
          <pc:sldMk cId="2836983440" sldId="300"/>
        </pc:sldMkLst>
        <pc:spChg chg="mod">
          <ac:chgData name="Tuy, Pétala" userId="7720f7f0-6308-4007-9f4b-90016dcab01d" providerId="ADAL" clId="{ADEDD676-7D87-472B-B6C0-66806F761465}" dt="2020-07-23T02:54:27.152" v="1197" actId="404"/>
          <ac:spMkLst>
            <pc:docMk/>
            <pc:sldMk cId="2836983440" sldId="300"/>
            <ac:spMk id="2" creationId="{D23AAC55-919A-4A9B-885F-425DDE8E8A45}"/>
          </ac:spMkLst>
        </pc:spChg>
        <pc:spChg chg="mod">
          <ac:chgData name="Tuy, Pétala" userId="7720f7f0-6308-4007-9f4b-90016dcab01d" providerId="ADAL" clId="{ADEDD676-7D87-472B-B6C0-66806F761465}" dt="2020-07-23T03:03:04.405" v="1480" actId="114"/>
          <ac:spMkLst>
            <pc:docMk/>
            <pc:sldMk cId="2836983440" sldId="300"/>
            <ac:spMk id="3" creationId="{4A633B38-9EC8-4C46-AFD7-14A27B4AC1D9}"/>
          </ac:spMkLst>
        </pc:spChg>
        <pc:picChg chg="add mod">
          <ac:chgData name="Tuy, Pétala" userId="7720f7f0-6308-4007-9f4b-90016dcab01d" providerId="ADAL" clId="{ADEDD676-7D87-472B-B6C0-66806F761465}" dt="2020-07-23T03:03:15.540" v="1483" actId="1076"/>
          <ac:picMkLst>
            <pc:docMk/>
            <pc:sldMk cId="2836983440" sldId="300"/>
            <ac:picMk id="4" creationId="{DD020699-84D4-4222-A391-246BF9146B7F}"/>
          </ac:picMkLst>
        </pc:picChg>
      </pc:sldChg>
      <pc:sldChg chg="modSp add">
        <pc:chgData name="Tuy, Pétala" userId="7720f7f0-6308-4007-9f4b-90016dcab01d" providerId="ADAL" clId="{ADEDD676-7D87-472B-B6C0-66806F761465}" dt="2020-07-23T03:03:31.963" v="1486" actId="20577"/>
        <pc:sldMkLst>
          <pc:docMk/>
          <pc:sldMk cId="4091663915" sldId="301"/>
        </pc:sldMkLst>
        <pc:spChg chg="mod">
          <ac:chgData name="Tuy, Pétala" userId="7720f7f0-6308-4007-9f4b-90016dcab01d" providerId="ADAL" clId="{ADEDD676-7D87-472B-B6C0-66806F761465}" dt="2020-07-23T03:02:18.151" v="1415"/>
          <ac:spMkLst>
            <pc:docMk/>
            <pc:sldMk cId="4091663915" sldId="301"/>
            <ac:spMk id="2" creationId="{D7B458E4-1AFD-4989-AAA7-28304A2DF77D}"/>
          </ac:spMkLst>
        </pc:spChg>
        <pc:spChg chg="mod">
          <ac:chgData name="Tuy, Pétala" userId="7720f7f0-6308-4007-9f4b-90016dcab01d" providerId="ADAL" clId="{ADEDD676-7D87-472B-B6C0-66806F761465}" dt="2020-07-23T03:03:31.963" v="1486" actId="20577"/>
          <ac:spMkLst>
            <pc:docMk/>
            <pc:sldMk cId="4091663915" sldId="301"/>
            <ac:spMk id="3" creationId="{7C9F5D57-9396-45ED-A57F-F35C9298C2E8}"/>
          </ac:spMkLst>
        </pc:spChg>
      </pc:sldChg>
      <pc:sldChg chg="modSp add del">
        <pc:chgData name="Tuy, Pétala" userId="7720f7f0-6308-4007-9f4b-90016dcab01d" providerId="ADAL" clId="{ADEDD676-7D87-472B-B6C0-66806F761465}" dt="2020-07-23T03:07:55.475" v="1553" actId="2696"/>
        <pc:sldMkLst>
          <pc:docMk/>
          <pc:sldMk cId="4236730161" sldId="302"/>
        </pc:sldMkLst>
        <pc:spChg chg="mod">
          <ac:chgData name="Tuy, Pétala" userId="7720f7f0-6308-4007-9f4b-90016dcab01d" providerId="ADAL" clId="{ADEDD676-7D87-472B-B6C0-66806F761465}" dt="2020-07-23T03:04:44.812" v="1488"/>
          <ac:spMkLst>
            <pc:docMk/>
            <pc:sldMk cId="4236730161" sldId="302"/>
            <ac:spMk id="3" creationId="{867A6EEA-7E24-4BED-AC1C-0BF4A700F858}"/>
          </ac:spMkLst>
        </pc:spChg>
      </pc:sldChg>
    </pc:docChg>
  </pc:docChgLst>
  <pc:docChgLst>
    <pc:chgData name="Tuy, Pétala" userId="7720f7f0-6308-4007-9f4b-90016dcab01d" providerId="ADAL" clId="{091994AC-0D62-40EA-B6BB-5D7234EAA3E2}"/>
    <pc:docChg chg="undo custSel mod addSld delSld modSld">
      <pc:chgData name="Tuy, Pétala" userId="7720f7f0-6308-4007-9f4b-90016dcab01d" providerId="ADAL" clId="{091994AC-0D62-40EA-B6BB-5D7234EAA3E2}" dt="2020-07-28T02:40:00.232" v="5923" actId="404"/>
      <pc:docMkLst>
        <pc:docMk/>
      </pc:docMkLst>
      <pc:sldChg chg="del">
        <pc:chgData name="Tuy, Pétala" userId="7720f7f0-6308-4007-9f4b-90016dcab01d" providerId="ADAL" clId="{091994AC-0D62-40EA-B6BB-5D7234EAA3E2}" dt="2020-07-26T18:39:29.322" v="110" actId="2696"/>
        <pc:sldMkLst>
          <pc:docMk/>
          <pc:sldMk cId="1972471345" sldId="261"/>
        </pc:sldMkLst>
      </pc:sldChg>
      <pc:sldChg chg="del">
        <pc:chgData name="Tuy, Pétala" userId="7720f7f0-6308-4007-9f4b-90016dcab01d" providerId="ADAL" clId="{091994AC-0D62-40EA-B6BB-5D7234EAA3E2}" dt="2020-07-26T18:39:29.285" v="108" actId="2696"/>
        <pc:sldMkLst>
          <pc:docMk/>
          <pc:sldMk cId="289639251" sldId="262"/>
        </pc:sldMkLst>
      </pc:sldChg>
      <pc:sldChg chg="del">
        <pc:chgData name="Tuy, Pétala" userId="7720f7f0-6308-4007-9f4b-90016dcab01d" providerId="ADAL" clId="{091994AC-0D62-40EA-B6BB-5D7234EAA3E2}" dt="2020-07-26T18:39:29.350" v="111" actId="2696"/>
        <pc:sldMkLst>
          <pc:docMk/>
          <pc:sldMk cId="4125786190" sldId="263"/>
        </pc:sldMkLst>
      </pc:sldChg>
      <pc:sldChg chg="del">
        <pc:chgData name="Tuy, Pétala" userId="7720f7f0-6308-4007-9f4b-90016dcab01d" providerId="ADAL" clId="{091994AC-0D62-40EA-B6BB-5D7234EAA3E2}" dt="2020-07-26T18:39:30.081" v="141" actId="2696"/>
        <pc:sldMkLst>
          <pc:docMk/>
          <pc:sldMk cId="3084346280" sldId="265"/>
        </pc:sldMkLst>
      </pc:sldChg>
      <pc:sldChg chg="modSp">
        <pc:chgData name="Tuy, Pétala" userId="7720f7f0-6308-4007-9f4b-90016dcab01d" providerId="ADAL" clId="{091994AC-0D62-40EA-B6BB-5D7234EAA3E2}" dt="2020-07-27T02:22:05.675" v="5202" actId="14100"/>
        <pc:sldMkLst>
          <pc:docMk/>
          <pc:sldMk cId="1933468786" sldId="267"/>
        </pc:sldMkLst>
        <pc:spChg chg="mod">
          <ac:chgData name="Tuy, Pétala" userId="7720f7f0-6308-4007-9f4b-90016dcab01d" providerId="ADAL" clId="{091994AC-0D62-40EA-B6BB-5D7234EAA3E2}" dt="2020-07-27T02:22:05.675" v="5202" actId="14100"/>
          <ac:spMkLst>
            <pc:docMk/>
            <pc:sldMk cId="1933468786" sldId="267"/>
            <ac:spMk id="3" creationId="{976400BA-D7E7-46D9-A995-28B02B37D3F9}"/>
          </ac:spMkLst>
        </pc:spChg>
      </pc:sldChg>
      <pc:sldChg chg="addSp delSp modSp del">
        <pc:chgData name="Tuy, Pétala" userId="7720f7f0-6308-4007-9f4b-90016dcab01d" providerId="ADAL" clId="{091994AC-0D62-40EA-B6BB-5D7234EAA3E2}" dt="2020-07-26T19:01:42.497" v="563" actId="2696"/>
        <pc:sldMkLst>
          <pc:docMk/>
          <pc:sldMk cId="1228397352" sldId="268"/>
        </pc:sldMkLst>
        <pc:spChg chg="mod">
          <ac:chgData name="Tuy, Pétala" userId="7720f7f0-6308-4007-9f4b-90016dcab01d" providerId="ADAL" clId="{091994AC-0D62-40EA-B6BB-5D7234EAA3E2}" dt="2020-07-26T18:52:24.092" v="365"/>
          <ac:spMkLst>
            <pc:docMk/>
            <pc:sldMk cId="1228397352" sldId="268"/>
            <ac:spMk id="2" creationId="{93580A05-8819-4A78-97E3-D7A712122DD7}"/>
          </ac:spMkLst>
        </pc:spChg>
        <pc:spChg chg="del mod">
          <ac:chgData name="Tuy, Pétala" userId="7720f7f0-6308-4007-9f4b-90016dcab01d" providerId="ADAL" clId="{091994AC-0D62-40EA-B6BB-5D7234EAA3E2}" dt="2020-07-26T18:40:28.092" v="143"/>
          <ac:spMkLst>
            <pc:docMk/>
            <pc:sldMk cId="1228397352" sldId="268"/>
            <ac:spMk id="3" creationId="{E2C58250-BE90-43E5-BDAF-8A8B8F44DE3B}"/>
          </ac:spMkLst>
        </pc:spChg>
        <pc:spChg chg="add mod">
          <ac:chgData name="Tuy, Pétala" userId="7720f7f0-6308-4007-9f4b-90016dcab01d" providerId="ADAL" clId="{091994AC-0D62-40EA-B6BB-5D7234EAA3E2}" dt="2020-07-26T18:53:11.978" v="428" actId="20577"/>
          <ac:spMkLst>
            <pc:docMk/>
            <pc:sldMk cId="1228397352" sldId="268"/>
            <ac:spMk id="5" creationId="{CC9D436D-543E-4AB9-B9F3-AAB169F4950D}"/>
          </ac:spMkLst>
        </pc:spChg>
        <pc:spChg chg="add del mod">
          <ac:chgData name="Tuy, Pétala" userId="7720f7f0-6308-4007-9f4b-90016dcab01d" providerId="ADAL" clId="{091994AC-0D62-40EA-B6BB-5D7234EAA3E2}" dt="2020-07-26T19:00:58.157" v="553" actId="478"/>
          <ac:spMkLst>
            <pc:docMk/>
            <pc:sldMk cId="1228397352" sldId="268"/>
            <ac:spMk id="6" creationId="{A136E1FA-5B72-4E50-BD70-79BE6A3C22E9}"/>
          </ac:spMkLst>
        </pc:spChg>
        <pc:picChg chg="add del mod">
          <ac:chgData name="Tuy, Pétala" userId="7720f7f0-6308-4007-9f4b-90016dcab01d" providerId="ADAL" clId="{091994AC-0D62-40EA-B6BB-5D7234EAA3E2}" dt="2020-07-26T19:00:35.520" v="549"/>
          <ac:picMkLst>
            <pc:docMk/>
            <pc:sldMk cId="1228397352" sldId="268"/>
            <ac:picMk id="4" creationId="{930F9CC8-2985-4877-A4EA-8328D8FF4415}"/>
          </ac:picMkLst>
        </pc:picChg>
      </pc:sldChg>
      <pc:sldChg chg="addSp modSp add">
        <pc:chgData name="Tuy, Pétala" userId="7720f7f0-6308-4007-9f4b-90016dcab01d" providerId="ADAL" clId="{091994AC-0D62-40EA-B6BB-5D7234EAA3E2}" dt="2020-07-26T19:02:27.127" v="590" actId="14100"/>
        <pc:sldMkLst>
          <pc:docMk/>
          <pc:sldMk cId="662002935" sldId="269"/>
        </pc:sldMkLst>
        <pc:spChg chg="mod">
          <ac:chgData name="Tuy, Pétala" userId="7720f7f0-6308-4007-9f4b-90016dcab01d" providerId="ADAL" clId="{091994AC-0D62-40EA-B6BB-5D7234EAA3E2}" dt="2020-07-26T19:02:14.606" v="585" actId="27636"/>
          <ac:spMkLst>
            <pc:docMk/>
            <pc:sldMk cId="662002935" sldId="269"/>
            <ac:spMk id="3" creationId="{E2C58250-BE90-43E5-BDAF-8A8B8F44DE3B}"/>
          </ac:spMkLst>
        </pc:spChg>
        <pc:picChg chg="add mod">
          <ac:chgData name="Tuy, Pétala" userId="7720f7f0-6308-4007-9f4b-90016dcab01d" providerId="ADAL" clId="{091994AC-0D62-40EA-B6BB-5D7234EAA3E2}" dt="2020-07-26T19:02:27.127" v="590" actId="14100"/>
          <ac:picMkLst>
            <pc:docMk/>
            <pc:sldMk cId="662002935" sldId="269"/>
            <ac:picMk id="4" creationId="{52993A27-EC1B-40A3-BE49-7BB13C26A5A6}"/>
          </ac:picMkLst>
        </pc:picChg>
      </pc:sldChg>
      <pc:sldChg chg="del">
        <pc:chgData name="Tuy, Pétala" userId="7720f7f0-6308-4007-9f4b-90016dcab01d" providerId="ADAL" clId="{091994AC-0D62-40EA-B6BB-5D7234EAA3E2}" dt="2020-07-26T18:39:29.302" v="109" actId="2696"/>
        <pc:sldMkLst>
          <pc:docMk/>
          <pc:sldMk cId="2995806427" sldId="269"/>
        </pc:sldMkLst>
      </pc:sldChg>
      <pc:sldChg chg="addSp delSp modSp add">
        <pc:chgData name="Tuy, Pétala" userId="7720f7f0-6308-4007-9f4b-90016dcab01d" providerId="ADAL" clId="{091994AC-0D62-40EA-B6BB-5D7234EAA3E2}" dt="2020-07-26T19:01:33.830" v="562" actId="1076"/>
        <pc:sldMkLst>
          <pc:docMk/>
          <pc:sldMk cId="2120216870" sldId="270"/>
        </pc:sldMkLst>
        <pc:spChg chg="mod">
          <ac:chgData name="Tuy, Pétala" userId="7720f7f0-6308-4007-9f4b-90016dcab01d" providerId="ADAL" clId="{091994AC-0D62-40EA-B6BB-5D7234EAA3E2}" dt="2020-07-26T18:52:26.325" v="366"/>
          <ac:spMkLst>
            <pc:docMk/>
            <pc:sldMk cId="2120216870" sldId="270"/>
            <ac:spMk id="2" creationId="{8507E008-010E-4C8D-81F4-05092243F5DD}"/>
          </ac:spMkLst>
        </pc:spChg>
        <pc:spChg chg="mod">
          <ac:chgData name="Tuy, Pétala" userId="7720f7f0-6308-4007-9f4b-90016dcab01d" providerId="ADAL" clId="{091994AC-0D62-40EA-B6BB-5D7234EAA3E2}" dt="2020-07-26T19:00:21.891" v="543" actId="27636"/>
          <ac:spMkLst>
            <pc:docMk/>
            <pc:sldMk cId="2120216870" sldId="270"/>
            <ac:spMk id="3" creationId="{800D85B3-6046-4699-945A-B8730E6532BE}"/>
          </ac:spMkLst>
        </pc:spChg>
        <pc:spChg chg="add mod">
          <ac:chgData name="Tuy, Pétala" userId="7720f7f0-6308-4007-9f4b-90016dcab01d" providerId="ADAL" clId="{091994AC-0D62-40EA-B6BB-5D7234EAA3E2}" dt="2020-07-26T19:01:22.018" v="560" actId="27636"/>
          <ac:spMkLst>
            <pc:docMk/>
            <pc:sldMk cId="2120216870" sldId="270"/>
            <ac:spMk id="6" creationId="{D6A7FDBB-7956-4423-820F-AB376F72E6F9}"/>
          </ac:spMkLst>
        </pc:spChg>
        <pc:picChg chg="add del mod">
          <ac:chgData name="Tuy, Pétala" userId="7720f7f0-6308-4007-9f4b-90016dcab01d" providerId="ADAL" clId="{091994AC-0D62-40EA-B6BB-5D7234EAA3E2}" dt="2020-07-26T19:00:32.044" v="548" actId="478"/>
          <ac:picMkLst>
            <pc:docMk/>
            <pc:sldMk cId="2120216870" sldId="270"/>
            <ac:picMk id="4" creationId="{3A84F7B1-422A-4D5A-AA8F-CBAB2A4010EB}"/>
          </ac:picMkLst>
        </pc:picChg>
        <pc:picChg chg="add mod modCrop">
          <ac:chgData name="Tuy, Pétala" userId="7720f7f0-6308-4007-9f4b-90016dcab01d" providerId="ADAL" clId="{091994AC-0D62-40EA-B6BB-5D7234EAA3E2}" dt="2020-07-26T19:01:33.830" v="562" actId="1076"/>
          <ac:picMkLst>
            <pc:docMk/>
            <pc:sldMk cId="2120216870" sldId="270"/>
            <ac:picMk id="5" creationId="{7A9327AD-DEA7-4350-A414-55F7AAFEC20B}"/>
          </ac:picMkLst>
        </pc:picChg>
      </pc:sldChg>
      <pc:sldChg chg="del">
        <pc:chgData name="Tuy, Pétala" userId="7720f7f0-6308-4007-9f4b-90016dcab01d" providerId="ADAL" clId="{091994AC-0D62-40EA-B6BB-5D7234EAA3E2}" dt="2020-07-26T18:39:30.051" v="139" actId="2696"/>
        <pc:sldMkLst>
          <pc:docMk/>
          <pc:sldMk cId="4251374969" sldId="270"/>
        </pc:sldMkLst>
      </pc:sldChg>
      <pc:sldChg chg="del">
        <pc:chgData name="Tuy, Pétala" userId="7720f7f0-6308-4007-9f4b-90016dcab01d" providerId="ADAL" clId="{091994AC-0D62-40EA-B6BB-5D7234EAA3E2}" dt="2020-07-26T18:39:29.381" v="112" actId="2696"/>
        <pc:sldMkLst>
          <pc:docMk/>
          <pc:sldMk cId="724086219" sldId="271"/>
        </pc:sldMkLst>
      </pc:sldChg>
      <pc:sldChg chg="addSp modSp add">
        <pc:chgData name="Tuy, Pétala" userId="7720f7f0-6308-4007-9f4b-90016dcab01d" providerId="ADAL" clId="{091994AC-0D62-40EA-B6BB-5D7234EAA3E2}" dt="2020-07-26T19:26:36.482" v="886" actId="6549"/>
        <pc:sldMkLst>
          <pc:docMk/>
          <pc:sldMk cId="2615637312" sldId="271"/>
        </pc:sldMkLst>
        <pc:spChg chg="mod">
          <ac:chgData name="Tuy, Pétala" userId="7720f7f0-6308-4007-9f4b-90016dcab01d" providerId="ADAL" clId="{091994AC-0D62-40EA-B6BB-5D7234EAA3E2}" dt="2020-07-26T19:02:55.855" v="619" actId="20577"/>
          <ac:spMkLst>
            <pc:docMk/>
            <pc:sldMk cId="2615637312" sldId="271"/>
            <ac:spMk id="2" creationId="{F4723E1B-5732-40AD-BB96-0A3019AE2397}"/>
          </ac:spMkLst>
        </pc:spChg>
        <pc:spChg chg="mod">
          <ac:chgData name="Tuy, Pétala" userId="7720f7f0-6308-4007-9f4b-90016dcab01d" providerId="ADAL" clId="{091994AC-0D62-40EA-B6BB-5D7234EAA3E2}" dt="2020-07-26T19:26:36.482" v="886" actId="6549"/>
          <ac:spMkLst>
            <pc:docMk/>
            <pc:sldMk cId="2615637312" sldId="271"/>
            <ac:spMk id="3" creationId="{F5900510-898F-4820-8343-DA6E50B5359E}"/>
          </ac:spMkLst>
        </pc:spChg>
        <pc:picChg chg="add mod">
          <ac:chgData name="Tuy, Pétala" userId="7720f7f0-6308-4007-9f4b-90016dcab01d" providerId="ADAL" clId="{091994AC-0D62-40EA-B6BB-5D7234EAA3E2}" dt="2020-07-26T19:23:40.674" v="685" actId="14100"/>
          <ac:picMkLst>
            <pc:docMk/>
            <pc:sldMk cId="2615637312" sldId="271"/>
            <ac:picMk id="4" creationId="{96730829-9AF9-480D-AE4E-5FE7AD0ADC29}"/>
          </ac:picMkLst>
        </pc:picChg>
      </pc:sldChg>
      <pc:sldChg chg="addSp modSp add">
        <pc:chgData name="Tuy, Pétala" userId="7720f7f0-6308-4007-9f4b-90016dcab01d" providerId="ADAL" clId="{091994AC-0D62-40EA-B6BB-5D7234EAA3E2}" dt="2020-07-26T20:58:36.850" v="997" actId="1076"/>
        <pc:sldMkLst>
          <pc:docMk/>
          <pc:sldMk cId="3214510574" sldId="272"/>
        </pc:sldMkLst>
        <pc:spChg chg="mod">
          <ac:chgData name="Tuy, Pétala" userId="7720f7f0-6308-4007-9f4b-90016dcab01d" providerId="ADAL" clId="{091994AC-0D62-40EA-B6BB-5D7234EAA3E2}" dt="2020-07-26T20:56:33.899" v="888"/>
          <ac:spMkLst>
            <pc:docMk/>
            <pc:sldMk cId="3214510574" sldId="272"/>
            <ac:spMk id="2" creationId="{9F4B6BA5-08E3-4C7A-B406-447B2D64658E}"/>
          </ac:spMkLst>
        </pc:spChg>
        <pc:spChg chg="mod">
          <ac:chgData name="Tuy, Pétala" userId="7720f7f0-6308-4007-9f4b-90016dcab01d" providerId="ADAL" clId="{091994AC-0D62-40EA-B6BB-5D7234EAA3E2}" dt="2020-07-26T20:57:18.349" v="992" actId="20577"/>
          <ac:spMkLst>
            <pc:docMk/>
            <pc:sldMk cId="3214510574" sldId="272"/>
            <ac:spMk id="3" creationId="{B61AABCF-D32F-4CB8-8563-27683B6F6829}"/>
          </ac:spMkLst>
        </pc:spChg>
        <pc:picChg chg="add mod">
          <ac:chgData name="Tuy, Pétala" userId="7720f7f0-6308-4007-9f4b-90016dcab01d" providerId="ADAL" clId="{091994AC-0D62-40EA-B6BB-5D7234EAA3E2}" dt="2020-07-26T20:58:36.850" v="997" actId="1076"/>
          <ac:picMkLst>
            <pc:docMk/>
            <pc:sldMk cId="3214510574" sldId="272"/>
            <ac:picMk id="4" creationId="{DAF73B96-072C-4525-9DC7-40556079BCB3}"/>
          </ac:picMkLst>
        </pc:picChg>
      </pc:sldChg>
      <pc:sldChg chg="del">
        <pc:chgData name="Tuy, Pétala" userId="7720f7f0-6308-4007-9f4b-90016dcab01d" providerId="ADAL" clId="{091994AC-0D62-40EA-B6BB-5D7234EAA3E2}" dt="2020-07-26T18:39:30.069" v="140" actId="2696"/>
        <pc:sldMkLst>
          <pc:docMk/>
          <pc:sldMk cId="576319905" sldId="273"/>
        </pc:sldMkLst>
      </pc:sldChg>
      <pc:sldChg chg="addSp modSp add">
        <pc:chgData name="Tuy, Pétala" userId="7720f7f0-6308-4007-9f4b-90016dcab01d" providerId="ADAL" clId="{091994AC-0D62-40EA-B6BB-5D7234EAA3E2}" dt="2020-07-26T21:02:29.884" v="1097"/>
        <pc:sldMkLst>
          <pc:docMk/>
          <pc:sldMk cId="3718013935" sldId="273"/>
        </pc:sldMkLst>
        <pc:spChg chg="mod">
          <ac:chgData name="Tuy, Pétala" userId="7720f7f0-6308-4007-9f4b-90016dcab01d" providerId="ADAL" clId="{091994AC-0D62-40EA-B6BB-5D7234EAA3E2}" dt="2020-07-26T21:02:29.884" v="1097"/>
          <ac:spMkLst>
            <pc:docMk/>
            <pc:sldMk cId="3718013935" sldId="273"/>
            <ac:spMk id="2" creationId="{F6FFE430-F1EE-4682-98F4-F2041E39C1E7}"/>
          </ac:spMkLst>
        </pc:spChg>
        <pc:spChg chg="mod">
          <ac:chgData name="Tuy, Pétala" userId="7720f7f0-6308-4007-9f4b-90016dcab01d" providerId="ADAL" clId="{091994AC-0D62-40EA-B6BB-5D7234EAA3E2}" dt="2020-07-26T21:01:49.935" v="1089" actId="20577"/>
          <ac:spMkLst>
            <pc:docMk/>
            <pc:sldMk cId="3718013935" sldId="273"/>
            <ac:spMk id="3" creationId="{8BFD018B-8E24-4106-B2F1-16D12DDC6B31}"/>
          </ac:spMkLst>
        </pc:spChg>
        <pc:picChg chg="add mod">
          <ac:chgData name="Tuy, Pétala" userId="7720f7f0-6308-4007-9f4b-90016dcab01d" providerId="ADAL" clId="{091994AC-0D62-40EA-B6BB-5D7234EAA3E2}" dt="2020-07-26T21:01:54.599" v="1091" actId="1076"/>
          <ac:picMkLst>
            <pc:docMk/>
            <pc:sldMk cId="3718013935" sldId="273"/>
            <ac:picMk id="4" creationId="{5399BE69-BD92-4A8A-A008-4A223A446D09}"/>
          </ac:picMkLst>
        </pc:picChg>
        <pc:picChg chg="add mod">
          <ac:chgData name="Tuy, Pétala" userId="7720f7f0-6308-4007-9f4b-90016dcab01d" providerId="ADAL" clId="{091994AC-0D62-40EA-B6BB-5D7234EAA3E2}" dt="2020-07-26T21:02:23.315" v="1096" actId="1076"/>
          <ac:picMkLst>
            <pc:docMk/>
            <pc:sldMk cId="3718013935" sldId="273"/>
            <ac:picMk id="5" creationId="{F4118783-67CE-45D4-B8F7-D8A1A4D24947}"/>
          </ac:picMkLst>
        </pc:picChg>
      </pc:sldChg>
      <pc:sldChg chg="addSp delSp modSp add">
        <pc:chgData name="Tuy, Pétala" userId="7720f7f0-6308-4007-9f4b-90016dcab01d" providerId="ADAL" clId="{091994AC-0D62-40EA-B6BB-5D7234EAA3E2}" dt="2020-07-26T22:58:08.001" v="1400" actId="113"/>
        <pc:sldMkLst>
          <pc:docMk/>
          <pc:sldMk cId="1535325430" sldId="274"/>
        </pc:sldMkLst>
        <pc:spChg chg="mod">
          <ac:chgData name="Tuy, Pétala" userId="7720f7f0-6308-4007-9f4b-90016dcab01d" providerId="ADAL" clId="{091994AC-0D62-40EA-B6BB-5D7234EAA3E2}" dt="2020-07-26T21:10:14.483" v="1102"/>
          <ac:spMkLst>
            <pc:docMk/>
            <pc:sldMk cId="1535325430" sldId="274"/>
            <ac:spMk id="2" creationId="{47C04BBA-EB74-4269-8B8F-E95CCE201D8A}"/>
          </ac:spMkLst>
        </pc:spChg>
        <pc:spChg chg="del">
          <ac:chgData name="Tuy, Pétala" userId="7720f7f0-6308-4007-9f4b-90016dcab01d" providerId="ADAL" clId="{091994AC-0D62-40EA-B6BB-5D7234EAA3E2}" dt="2020-07-26T21:10:01.950" v="1099"/>
          <ac:spMkLst>
            <pc:docMk/>
            <pc:sldMk cId="1535325430" sldId="274"/>
            <ac:spMk id="3" creationId="{261B53E6-8A8F-4EB3-A058-10FD015CB268}"/>
          </ac:spMkLst>
        </pc:spChg>
        <pc:spChg chg="add mod">
          <ac:chgData name="Tuy, Pétala" userId="7720f7f0-6308-4007-9f4b-90016dcab01d" providerId="ADAL" clId="{091994AC-0D62-40EA-B6BB-5D7234EAA3E2}" dt="2020-07-26T22:58:08.001" v="1400" actId="113"/>
          <ac:spMkLst>
            <pc:docMk/>
            <pc:sldMk cId="1535325430" sldId="274"/>
            <ac:spMk id="5" creationId="{77C30347-DDDD-4BBD-9995-B823C2A44057}"/>
          </ac:spMkLst>
        </pc:spChg>
        <pc:spChg chg="add del mod">
          <ac:chgData name="Tuy, Pétala" userId="7720f7f0-6308-4007-9f4b-90016dcab01d" providerId="ADAL" clId="{091994AC-0D62-40EA-B6BB-5D7234EAA3E2}" dt="2020-07-26T22:57:18.255" v="1391"/>
          <ac:spMkLst>
            <pc:docMk/>
            <pc:sldMk cId="1535325430" sldId="274"/>
            <ac:spMk id="7" creationId="{120380D7-0466-4F19-8975-8FD2AAFA768E}"/>
          </ac:spMkLst>
        </pc:spChg>
        <pc:picChg chg="add del mod ord">
          <ac:chgData name="Tuy, Pétala" userId="7720f7f0-6308-4007-9f4b-90016dcab01d" providerId="ADAL" clId="{091994AC-0D62-40EA-B6BB-5D7234EAA3E2}" dt="2020-07-26T22:57:15.604" v="1390" actId="478"/>
          <ac:picMkLst>
            <pc:docMk/>
            <pc:sldMk cId="1535325430" sldId="274"/>
            <ac:picMk id="4" creationId="{AE330627-6400-4821-8143-4C10EBCA9790}"/>
          </ac:picMkLst>
        </pc:picChg>
        <pc:picChg chg="add mod">
          <ac:chgData name="Tuy, Pétala" userId="7720f7f0-6308-4007-9f4b-90016dcab01d" providerId="ADAL" clId="{091994AC-0D62-40EA-B6BB-5D7234EAA3E2}" dt="2020-07-26T22:57:20.763" v="1392" actId="1076"/>
          <ac:picMkLst>
            <pc:docMk/>
            <pc:sldMk cId="1535325430" sldId="274"/>
            <ac:picMk id="8" creationId="{B10B65BF-8C06-46EE-9FDB-D6D99C2EABC9}"/>
          </ac:picMkLst>
        </pc:picChg>
        <pc:picChg chg="add mod">
          <ac:chgData name="Tuy, Pétala" userId="7720f7f0-6308-4007-9f4b-90016dcab01d" providerId="ADAL" clId="{091994AC-0D62-40EA-B6BB-5D7234EAA3E2}" dt="2020-07-26T22:57:44.040" v="1395" actId="14100"/>
          <ac:picMkLst>
            <pc:docMk/>
            <pc:sldMk cId="1535325430" sldId="274"/>
            <ac:picMk id="9" creationId="{1C9B638F-0262-48C3-9CE4-5CEC9575791B}"/>
          </ac:picMkLst>
        </pc:picChg>
      </pc:sldChg>
      <pc:sldChg chg="del">
        <pc:chgData name="Tuy, Pétala" userId="7720f7f0-6308-4007-9f4b-90016dcab01d" providerId="ADAL" clId="{091994AC-0D62-40EA-B6BB-5D7234EAA3E2}" dt="2020-07-26T18:39:29.402" v="113" actId="2696"/>
        <pc:sldMkLst>
          <pc:docMk/>
          <pc:sldMk cId="3072117665" sldId="275"/>
        </pc:sldMkLst>
      </pc:sldChg>
      <pc:sldChg chg="modSp add">
        <pc:chgData name="Tuy, Pétala" userId="7720f7f0-6308-4007-9f4b-90016dcab01d" providerId="ADAL" clId="{091994AC-0D62-40EA-B6BB-5D7234EAA3E2}" dt="2020-07-26T21:38:29.989" v="1389" actId="27636"/>
        <pc:sldMkLst>
          <pc:docMk/>
          <pc:sldMk cId="4266755445" sldId="275"/>
        </pc:sldMkLst>
        <pc:spChg chg="mod">
          <ac:chgData name="Tuy, Pétala" userId="7720f7f0-6308-4007-9f4b-90016dcab01d" providerId="ADAL" clId="{091994AC-0D62-40EA-B6BB-5D7234EAA3E2}" dt="2020-07-26T21:13:26.531" v="1306" actId="20577"/>
          <ac:spMkLst>
            <pc:docMk/>
            <pc:sldMk cId="4266755445" sldId="275"/>
            <ac:spMk id="2" creationId="{A8852C78-31D5-49DA-8921-845C765342D4}"/>
          </ac:spMkLst>
        </pc:spChg>
        <pc:spChg chg="mod">
          <ac:chgData name="Tuy, Pétala" userId="7720f7f0-6308-4007-9f4b-90016dcab01d" providerId="ADAL" clId="{091994AC-0D62-40EA-B6BB-5D7234EAA3E2}" dt="2020-07-26T21:38:29.989" v="1389" actId="27636"/>
          <ac:spMkLst>
            <pc:docMk/>
            <pc:sldMk cId="4266755445" sldId="275"/>
            <ac:spMk id="3" creationId="{055A9EC5-4432-4446-AFF8-CB296EFF8220}"/>
          </ac:spMkLst>
        </pc:spChg>
      </pc:sldChg>
      <pc:sldChg chg="del">
        <pc:chgData name="Tuy, Pétala" userId="7720f7f0-6308-4007-9f4b-90016dcab01d" providerId="ADAL" clId="{091994AC-0D62-40EA-B6BB-5D7234EAA3E2}" dt="2020-07-26T18:39:29.428" v="114" actId="2696"/>
        <pc:sldMkLst>
          <pc:docMk/>
          <pc:sldMk cId="2107956163" sldId="276"/>
        </pc:sldMkLst>
      </pc:sldChg>
      <pc:sldChg chg="addSp modSp add">
        <pc:chgData name="Tuy, Pétala" userId="7720f7f0-6308-4007-9f4b-90016dcab01d" providerId="ADAL" clId="{091994AC-0D62-40EA-B6BB-5D7234EAA3E2}" dt="2020-07-26T23:18:58.183" v="1444" actId="14100"/>
        <pc:sldMkLst>
          <pc:docMk/>
          <pc:sldMk cId="4093789787" sldId="276"/>
        </pc:sldMkLst>
        <pc:spChg chg="mod">
          <ac:chgData name="Tuy, Pétala" userId="7720f7f0-6308-4007-9f4b-90016dcab01d" providerId="ADAL" clId="{091994AC-0D62-40EA-B6BB-5D7234EAA3E2}" dt="2020-07-26T21:35:17.846" v="1358" actId="404"/>
          <ac:spMkLst>
            <pc:docMk/>
            <pc:sldMk cId="4093789787" sldId="276"/>
            <ac:spMk id="2" creationId="{CA6A55F2-481E-438A-AD0D-5346E6394262}"/>
          </ac:spMkLst>
        </pc:spChg>
        <pc:spChg chg="mod">
          <ac:chgData name="Tuy, Pétala" userId="7720f7f0-6308-4007-9f4b-90016dcab01d" providerId="ADAL" clId="{091994AC-0D62-40EA-B6BB-5D7234EAA3E2}" dt="2020-07-26T23:03:37.858" v="1441" actId="20577"/>
          <ac:spMkLst>
            <pc:docMk/>
            <pc:sldMk cId="4093789787" sldId="276"/>
            <ac:spMk id="3" creationId="{F809A6CE-8B2B-47E5-A116-579ED79E01EE}"/>
          </ac:spMkLst>
        </pc:spChg>
        <pc:picChg chg="add mod">
          <ac:chgData name="Tuy, Pétala" userId="7720f7f0-6308-4007-9f4b-90016dcab01d" providerId="ADAL" clId="{091994AC-0D62-40EA-B6BB-5D7234EAA3E2}" dt="2020-07-26T23:18:58.183" v="1444" actId="14100"/>
          <ac:picMkLst>
            <pc:docMk/>
            <pc:sldMk cId="4093789787" sldId="276"/>
            <ac:picMk id="4" creationId="{5330D3FD-F441-4991-89F5-82FB2E762880}"/>
          </ac:picMkLst>
        </pc:picChg>
      </pc:sldChg>
      <pc:sldChg chg="addSp delSp modSp add">
        <pc:chgData name="Tuy, Pétala" userId="7720f7f0-6308-4007-9f4b-90016dcab01d" providerId="ADAL" clId="{091994AC-0D62-40EA-B6BB-5D7234EAA3E2}" dt="2020-07-27T00:14:35.339" v="1988" actId="478"/>
        <pc:sldMkLst>
          <pc:docMk/>
          <pc:sldMk cId="142415646" sldId="277"/>
        </pc:sldMkLst>
        <pc:spChg chg="mod">
          <ac:chgData name="Tuy, Pétala" userId="7720f7f0-6308-4007-9f4b-90016dcab01d" providerId="ADAL" clId="{091994AC-0D62-40EA-B6BB-5D7234EAA3E2}" dt="2020-07-26T23:29:42.090" v="1606" actId="20577"/>
          <ac:spMkLst>
            <pc:docMk/>
            <pc:sldMk cId="142415646" sldId="277"/>
            <ac:spMk id="3" creationId="{F809A6CE-8B2B-47E5-A116-579ED79E01EE}"/>
          </ac:spMkLst>
        </pc:spChg>
        <pc:picChg chg="add del mod">
          <ac:chgData name="Tuy, Pétala" userId="7720f7f0-6308-4007-9f4b-90016dcab01d" providerId="ADAL" clId="{091994AC-0D62-40EA-B6BB-5D7234EAA3E2}" dt="2020-07-27T00:14:35.339" v="1988" actId="478"/>
          <ac:picMkLst>
            <pc:docMk/>
            <pc:sldMk cId="142415646" sldId="277"/>
            <ac:picMk id="4" creationId="{A760F874-4311-4DDD-BE3F-B5CBD8B9F1CA}"/>
          </ac:picMkLst>
        </pc:picChg>
      </pc:sldChg>
      <pc:sldChg chg="del">
        <pc:chgData name="Tuy, Pétala" userId="7720f7f0-6308-4007-9f4b-90016dcab01d" providerId="ADAL" clId="{091994AC-0D62-40EA-B6BB-5D7234EAA3E2}" dt="2020-07-26T18:39:29.443" v="115" actId="2696"/>
        <pc:sldMkLst>
          <pc:docMk/>
          <pc:sldMk cId="2528701965" sldId="277"/>
        </pc:sldMkLst>
      </pc:sldChg>
      <pc:sldChg chg="del">
        <pc:chgData name="Tuy, Pétala" userId="7720f7f0-6308-4007-9f4b-90016dcab01d" providerId="ADAL" clId="{091994AC-0D62-40EA-B6BB-5D7234EAA3E2}" dt="2020-07-26T18:39:29.463" v="116" actId="2696"/>
        <pc:sldMkLst>
          <pc:docMk/>
          <pc:sldMk cId="2374985508" sldId="278"/>
        </pc:sldMkLst>
      </pc:sldChg>
      <pc:sldChg chg="modSp add">
        <pc:chgData name="Tuy, Pétala" userId="7720f7f0-6308-4007-9f4b-90016dcab01d" providerId="ADAL" clId="{091994AC-0D62-40EA-B6BB-5D7234EAA3E2}" dt="2020-07-26T23:36:50.769" v="1737" actId="14100"/>
        <pc:sldMkLst>
          <pc:docMk/>
          <pc:sldMk cId="2666696422" sldId="278"/>
        </pc:sldMkLst>
        <pc:spChg chg="mod">
          <ac:chgData name="Tuy, Pétala" userId="7720f7f0-6308-4007-9f4b-90016dcab01d" providerId="ADAL" clId="{091994AC-0D62-40EA-B6BB-5D7234EAA3E2}" dt="2020-07-26T23:36:50.769" v="1737" actId="14100"/>
          <ac:spMkLst>
            <pc:docMk/>
            <pc:sldMk cId="2666696422" sldId="278"/>
            <ac:spMk id="3" creationId="{F809A6CE-8B2B-47E5-A116-579ED79E01EE}"/>
          </ac:spMkLst>
        </pc:spChg>
      </pc:sldChg>
      <pc:sldChg chg="modSp add">
        <pc:chgData name="Tuy, Pétala" userId="7720f7f0-6308-4007-9f4b-90016dcab01d" providerId="ADAL" clId="{091994AC-0D62-40EA-B6BB-5D7234EAA3E2}" dt="2020-07-27T00:42:12.788" v="2623" actId="20577"/>
        <pc:sldMkLst>
          <pc:docMk/>
          <pc:sldMk cId="910180340" sldId="279"/>
        </pc:sldMkLst>
        <pc:spChg chg="mod">
          <ac:chgData name="Tuy, Pétala" userId="7720f7f0-6308-4007-9f4b-90016dcab01d" providerId="ADAL" clId="{091994AC-0D62-40EA-B6BB-5D7234EAA3E2}" dt="2020-07-26T23:37:23.411" v="1747" actId="20577"/>
          <ac:spMkLst>
            <pc:docMk/>
            <pc:sldMk cId="910180340" sldId="279"/>
            <ac:spMk id="2" creationId="{CA6A55F2-481E-438A-AD0D-5346E6394262}"/>
          </ac:spMkLst>
        </pc:spChg>
        <pc:spChg chg="mod">
          <ac:chgData name="Tuy, Pétala" userId="7720f7f0-6308-4007-9f4b-90016dcab01d" providerId="ADAL" clId="{091994AC-0D62-40EA-B6BB-5D7234EAA3E2}" dt="2020-07-27T00:42:12.788" v="2623" actId="20577"/>
          <ac:spMkLst>
            <pc:docMk/>
            <pc:sldMk cId="910180340" sldId="279"/>
            <ac:spMk id="3" creationId="{F809A6CE-8B2B-47E5-A116-579ED79E01EE}"/>
          </ac:spMkLst>
        </pc:spChg>
      </pc:sldChg>
      <pc:sldChg chg="del">
        <pc:chgData name="Tuy, Pétala" userId="7720f7f0-6308-4007-9f4b-90016dcab01d" providerId="ADAL" clId="{091994AC-0D62-40EA-B6BB-5D7234EAA3E2}" dt="2020-07-26T18:39:29.496" v="118" actId="2696"/>
        <pc:sldMkLst>
          <pc:docMk/>
          <pc:sldMk cId="1297599660" sldId="279"/>
        </pc:sldMkLst>
      </pc:sldChg>
      <pc:sldChg chg="addSp modSp add">
        <pc:chgData name="Tuy, Pétala" userId="7720f7f0-6308-4007-9f4b-90016dcab01d" providerId="ADAL" clId="{091994AC-0D62-40EA-B6BB-5D7234EAA3E2}" dt="2020-07-27T00:44:41.387" v="2756" actId="5793"/>
        <pc:sldMkLst>
          <pc:docMk/>
          <pc:sldMk cId="3555818475" sldId="280"/>
        </pc:sldMkLst>
        <pc:spChg chg="mod">
          <ac:chgData name="Tuy, Pétala" userId="7720f7f0-6308-4007-9f4b-90016dcab01d" providerId="ADAL" clId="{091994AC-0D62-40EA-B6BB-5D7234EAA3E2}" dt="2020-07-27T00:44:41.387" v="2756" actId="5793"/>
          <ac:spMkLst>
            <pc:docMk/>
            <pc:sldMk cId="3555818475" sldId="280"/>
            <ac:spMk id="3" creationId="{F809A6CE-8B2B-47E5-A116-579ED79E01EE}"/>
          </ac:spMkLst>
        </pc:spChg>
        <pc:picChg chg="add mod">
          <ac:chgData name="Tuy, Pétala" userId="7720f7f0-6308-4007-9f4b-90016dcab01d" providerId="ADAL" clId="{091994AC-0D62-40EA-B6BB-5D7234EAA3E2}" dt="2020-07-27T00:44:35.992" v="2753" actId="1076"/>
          <ac:picMkLst>
            <pc:docMk/>
            <pc:sldMk cId="3555818475" sldId="280"/>
            <ac:picMk id="4" creationId="{2F8E8AD1-ADBC-41C0-A3FD-37240A38A662}"/>
          </ac:picMkLst>
        </pc:picChg>
      </pc:sldChg>
      <pc:sldChg chg="del">
        <pc:chgData name="Tuy, Pétala" userId="7720f7f0-6308-4007-9f4b-90016dcab01d" providerId="ADAL" clId="{091994AC-0D62-40EA-B6BB-5D7234EAA3E2}" dt="2020-07-26T18:39:29.535" v="119" actId="2696"/>
        <pc:sldMkLst>
          <pc:docMk/>
          <pc:sldMk cId="3591774522" sldId="280"/>
        </pc:sldMkLst>
      </pc:sldChg>
      <pc:sldChg chg="addSp modSp add">
        <pc:chgData name="Tuy, Pétala" userId="7720f7f0-6308-4007-9f4b-90016dcab01d" providerId="ADAL" clId="{091994AC-0D62-40EA-B6BB-5D7234EAA3E2}" dt="2020-07-27T00:49:08.740" v="2882" actId="20577"/>
        <pc:sldMkLst>
          <pc:docMk/>
          <pc:sldMk cId="451868238" sldId="281"/>
        </pc:sldMkLst>
        <pc:spChg chg="mod">
          <ac:chgData name="Tuy, Pétala" userId="7720f7f0-6308-4007-9f4b-90016dcab01d" providerId="ADAL" clId="{091994AC-0D62-40EA-B6BB-5D7234EAA3E2}" dt="2020-07-27T00:49:08.740" v="2882" actId="20577"/>
          <ac:spMkLst>
            <pc:docMk/>
            <pc:sldMk cId="451868238" sldId="281"/>
            <ac:spMk id="3" creationId="{F809A6CE-8B2B-47E5-A116-579ED79E01EE}"/>
          </ac:spMkLst>
        </pc:spChg>
        <pc:picChg chg="add mod">
          <ac:chgData name="Tuy, Pétala" userId="7720f7f0-6308-4007-9f4b-90016dcab01d" providerId="ADAL" clId="{091994AC-0D62-40EA-B6BB-5D7234EAA3E2}" dt="2020-07-27T00:46:14.233" v="2824" actId="1076"/>
          <ac:picMkLst>
            <pc:docMk/>
            <pc:sldMk cId="451868238" sldId="281"/>
            <ac:picMk id="4" creationId="{2C9A68BC-C645-40A9-B8E9-904805922233}"/>
          </ac:picMkLst>
        </pc:picChg>
      </pc:sldChg>
      <pc:sldChg chg="del">
        <pc:chgData name="Tuy, Pétala" userId="7720f7f0-6308-4007-9f4b-90016dcab01d" providerId="ADAL" clId="{091994AC-0D62-40EA-B6BB-5D7234EAA3E2}" dt="2020-07-26T18:39:29.547" v="120" actId="2696"/>
        <pc:sldMkLst>
          <pc:docMk/>
          <pc:sldMk cId="604198007" sldId="281"/>
        </pc:sldMkLst>
      </pc:sldChg>
      <pc:sldChg chg="addSp modSp add">
        <pc:chgData name="Tuy, Pétala" userId="7720f7f0-6308-4007-9f4b-90016dcab01d" providerId="ADAL" clId="{091994AC-0D62-40EA-B6BB-5D7234EAA3E2}" dt="2020-07-27T01:00:04.761" v="3111" actId="5793"/>
        <pc:sldMkLst>
          <pc:docMk/>
          <pc:sldMk cId="2142807121" sldId="282"/>
        </pc:sldMkLst>
        <pc:spChg chg="mod">
          <ac:chgData name="Tuy, Pétala" userId="7720f7f0-6308-4007-9f4b-90016dcab01d" providerId="ADAL" clId="{091994AC-0D62-40EA-B6BB-5D7234EAA3E2}" dt="2020-07-27T01:00:04.761" v="3111" actId="5793"/>
          <ac:spMkLst>
            <pc:docMk/>
            <pc:sldMk cId="2142807121" sldId="282"/>
            <ac:spMk id="3" creationId="{F809A6CE-8B2B-47E5-A116-579ED79E01EE}"/>
          </ac:spMkLst>
        </pc:spChg>
        <pc:picChg chg="add mod">
          <ac:chgData name="Tuy, Pétala" userId="7720f7f0-6308-4007-9f4b-90016dcab01d" providerId="ADAL" clId="{091994AC-0D62-40EA-B6BB-5D7234EAA3E2}" dt="2020-07-27T00:58:48.942" v="3006" actId="1076"/>
          <ac:picMkLst>
            <pc:docMk/>
            <pc:sldMk cId="2142807121" sldId="282"/>
            <ac:picMk id="4" creationId="{C667A041-DCA2-44A5-82F2-77F9419F9EDE}"/>
          </ac:picMkLst>
        </pc:picChg>
      </pc:sldChg>
      <pc:sldChg chg="del">
        <pc:chgData name="Tuy, Pétala" userId="7720f7f0-6308-4007-9f4b-90016dcab01d" providerId="ADAL" clId="{091994AC-0D62-40EA-B6BB-5D7234EAA3E2}" dt="2020-07-26T18:39:29.560" v="121" actId="2696"/>
        <pc:sldMkLst>
          <pc:docMk/>
          <pc:sldMk cId="3350299562" sldId="282"/>
        </pc:sldMkLst>
      </pc:sldChg>
      <pc:sldChg chg="addSp modSp add">
        <pc:chgData name="Tuy, Pétala" userId="7720f7f0-6308-4007-9f4b-90016dcab01d" providerId="ADAL" clId="{091994AC-0D62-40EA-B6BB-5D7234EAA3E2}" dt="2020-07-27T01:11:22.515" v="3352" actId="114"/>
        <pc:sldMkLst>
          <pc:docMk/>
          <pc:sldMk cId="3824288628" sldId="283"/>
        </pc:sldMkLst>
        <pc:spChg chg="mod">
          <ac:chgData name="Tuy, Pétala" userId="7720f7f0-6308-4007-9f4b-90016dcab01d" providerId="ADAL" clId="{091994AC-0D62-40EA-B6BB-5D7234EAA3E2}" dt="2020-07-27T01:11:22.515" v="3352" actId="114"/>
          <ac:spMkLst>
            <pc:docMk/>
            <pc:sldMk cId="3824288628" sldId="283"/>
            <ac:spMk id="3" creationId="{F809A6CE-8B2B-47E5-A116-579ED79E01EE}"/>
          </ac:spMkLst>
        </pc:spChg>
        <pc:picChg chg="add mod">
          <ac:chgData name="Tuy, Pétala" userId="7720f7f0-6308-4007-9f4b-90016dcab01d" providerId="ADAL" clId="{091994AC-0D62-40EA-B6BB-5D7234EAA3E2}" dt="2020-07-27T01:08:58.939" v="3256" actId="1076"/>
          <ac:picMkLst>
            <pc:docMk/>
            <pc:sldMk cId="3824288628" sldId="283"/>
            <ac:picMk id="4" creationId="{16318B80-4D9C-44A7-8D15-34B90EF0D3F4}"/>
          </ac:picMkLst>
        </pc:picChg>
      </pc:sldChg>
      <pc:sldChg chg="del">
        <pc:chgData name="Tuy, Pétala" userId="7720f7f0-6308-4007-9f4b-90016dcab01d" providerId="ADAL" clId="{091994AC-0D62-40EA-B6BB-5D7234EAA3E2}" dt="2020-07-26T18:39:30.009" v="138" actId="2696"/>
        <pc:sldMkLst>
          <pc:docMk/>
          <pc:sldMk cId="4277248692" sldId="283"/>
        </pc:sldMkLst>
      </pc:sldChg>
      <pc:sldChg chg="addSp delSp modSp add">
        <pc:chgData name="Tuy, Pétala" userId="7720f7f0-6308-4007-9f4b-90016dcab01d" providerId="ADAL" clId="{091994AC-0D62-40EA-B6BB-5D7234EAA3E2}" dt="2020-07-27T01:14:27.749" v="3703" actId="27636"/>
        <pc:sldMkLst>
          <pc:docMk/>
          <pc:sldMk cId="861483751" sldId="284"/>
        </pc:sldMkLst>
        <pc:spChg chg="del">
          <ac:chgData name="Tuy, Pétala" userId="7720f7f0-6308-4007-9f4b-90016dcab01d" providerId="ADAL" clId="{091994AC-0D62-40EA-B6BB-5D7234EAA3E2}" dt="2020-07-27T01:10:08.496" v="3316"/>
          <ac:spMkLst>
            <pc:docMk/>
            <pc:sldMk cId="861483751" sldId="284"/>
            <ac:spMk id="3" creationId="{F809A6CE-8B2B-47E5-A116-579ED79E01EE}"/>
          </ac:spMkLst>
        </pc:spChg>
        <pc:spChg chg="add mod">
          <ac:chgData name="Tuy, Pétala" userId="7720f7f0-6308-4007-9f4b-90016dcab01d" providerId="ADAL" clId="{091994AC-0D62-40EA-B6BB-5D7234EAA3E2}" dt="2020-07-27T01:14:27.749" v="3703" actId="27636"/>
          <ac:spMkLst>
            <pc:docMk/>
            <pc:sldMk cId="861483751" sldId="284"/>
            <ac:spMk id="5" creationId="{6FC541AE-6ADD-4D92-8A2A-981FFD38C5D2}"/>
          </ac:spMkLst>
        </pc:spChg>
        <pc:picChg chg="add mod modCrop">
          <ac:chgData name="Tuy, Pétala" userId="7720f7f0-6308-4007-9f4b-90016dcab01d" providerId="ADAL" clId="{091994AC-0D62-40EA-B6BB-5D7234EAA3E2}" dt="2020-07-27T01:10:35.307" v="3320" actId="14100"/>
          <ac:picMkLst>
            <pc:docMk/>
            <pc:sldMk cId="861483751" sldId="284"/>
            <ac:picMk id="4" creationId="{CF9EE5F1-0CD8-43DB-BA4B-830FB9DFBFD5}"/>
          </ac:picMkLst>
        </pc:picChg>
      </pc:sldChg>
      <pc:sldChg chg="del">
        <pc:chgData name="Tuy, Pétala" userId="7720f7f0-6308-4007-9f4b-90016dcab01d" providerId="ADAL" clId="{091994AC-0D62-40EA-B6BB-5D7234EAA3E2}" dt="2020-07-26T18:39:29.982" v="137" actId="2696"/>
        <pc:sldMkLst>
          <pc:docMk/>
          <pc:sldMk cId="2534252798" sldId="284"/>
        </pc:sldMkLst>
      </pc:sldChg>
      <pc:sldChg chg="addSp modSp add">
        <pc:chgData name="Tuy, Pétala" userId="7720f7f0-6308-4007-9f4b-90016dcab01d" providerId="ADAL" clId="{091994AC-0D62-40EA-B6BB-5D7234EAA3E2}" dt="2020-07-27T01:17:52.164" v="3849" actId="403"/>
        <pc:sldMkLst>
          <pc:docMk/>
          <pc:sldMk cId="3654798982" sldId="285"/>
        </pc:sldMkLst>
        <pc:spChg chg="mod">
          <ac:chgData name="Tuy, Pétala" userId="7720f7f0-6308-4007-9f4b-90016dcab01d" providerId="ADAL" clId="{091994AC-0D62-40EA-B6BB-5D7234EAA3E2}" dt="2020-07-27T01:17:52.164" v="3849" actId="403"/>
          <ac:spMkLst>
            <pc:docMk/>
            <pc:sldMk cId="3654798982" sldId="285"/>
            <ac:spMk id="2" creationId="{6D2421A8-8EF6-4572-81D8-29A3FFB9079A}"/>
          </ac:spMkLst>
        </pc:spChg>
        <pc:spChg chg="mod">
          <ac:chgData name="Tuy, Pétala" userId="7720f7f0-6308-4007-9f4b-90016dcab01d" providerId="ADAL" clId="{091994AC-0D62-40EA-B6BB-5D7234EAA3E2}" dt="2020-07-27T00:04:23.647" v="1960" actId="20577"/>
          <ac:spMkLst>
            <pc:docMk/>
            <pc:sldMk cId="3654798982" sldId="285"/>
            <ac:spMk id="3" creationId="{4399C456-8313-4F8A-B356-E12E1BE37BFA}"/>
          </ac:spMkLst>
        </pc:spChg>
        <pc:picChg chg="add mod">
          <ac:chgData name="Tuy, Pétala" userId="7720f7f0-6308-4007-9f4b-90016dcab01d" providerId="ADAL" clId="{091994AC-0D62-40EA-B6BB-5D7234EAA3E2}" dt="2020-07-27T00:01:56.152" v="1834" actId="1076"/>
          <ac:picMkLst>
            <pc:docMk/>
            <pc:sldMk cId="3654798982" sldId="285"/>
            <ac:picMk id="4" creationId="{31CD78E9-01DC-4D1A-8C13-53E19B41ECAC}"/>
          </ac:picMkLst>
        </pc:picChg>
        <pc:picChg chg="add mod">
          <ac:chgData name="Tuy, Pétala" userId="7720f7f0-6308-4007-9f4b-90016dcab01d" providerId="ADAL" clId="{091994AC-0D62-40EA-B6BB-5D7234EAA3E2}" dt="2020-07-27T00:02:38.768" v="1836" actId="1076"/>
          <ac:picMkLst>
            <pc:docMk/>
            <pc:sldMk cId="3654798982" sldId="285"/>
            <ac:picMk id="5" creationId="{5F97052A-0D1F-4B2E-9A6A-4C7D100B2CCC}"/>
          </ac:picMkLst>
        </pc:picChg>
        <pc:picChg chg="add mod">
          <ac:chgData name="Tuy, Pétala" userId="7720f7f0-6308-4007-9f4b-90016dcab01d" providerId="ADAL" clId="{091994AC-0D62-40EA-B6BB-5D7234EAA3E2}" dt="2020-07-27T00:06:23.525" v="1963" actId="1076"/>
          <ac:picMkLst>
            <pc:docMk/>
            <pc:sldMk cId="3654798982" sldId="285"/>
            <ac:picMk id="6" creationId="{1F5A3839-A39F-4351-A4B8-D224D7C0814D}"/>
          </ac:picMkLst>
        </pc:picChg>
      </pc:sldChg>
      <pc:sldChg chg="del">
        <pc:chgData name="Tuy, Pétala" userId="7720f7f0-6308-4007-9f4b-90016dcab01d" providerId="ADAL" clId="{091994AC-0D62-40EA-B6BB-5D7234EAA3E2}" dt="2020-07-26T18:39:29.586" v="122" actId="2696"/>
        <pc:sldMkLst>
          <pc:docMk/>
          <pc:sldMk cId="4230435523" sldId="285"/>
        </pc:sldMkLst>
      </pc:sldChg>
      <pc:sldChg chg="del">
        <pc:chgData name="Tuy, Pétala" userId="7720f7f0-6308-4007-9f4b-90016dcab01d" providerId="ADAL" clId="{091994AC-0D62-40EA-B6BB-5D7234EAA3E2}" dt="2020-07-26T18:39:29.611" v="123" actId="2696"/>
        <pc:sldMkLst>
          <pc:docMk/>
          <pc:sldMk cId="2424361278" sldId="286"/>
        </pc:sldMkLst>
      </pc:sldChg>
      <pc:sldChg chg="addSp delSp modSp add">
        <pc:chgData name="Tuy, Pétala" userId="7720f7f0-6308-4007-9f4b-90016dcab01d" providerId="ADAL" clId="{091994AC-0D62-40EA-B6BB-5D7234EAA3E2}" dt="2020-07-27T00:17:07.014" v="2047" actId="14100"/>
        <pc:sldMkLst>
          <pc:docMk/>
          <pc:sldMk cId="3002072514" sldId="286"/>
        </pc:sldMkLst>
        <pc:spChg chg="mod">
          <ac:chgData name="Tuy, Pétala" userId="7720f7f0-6308-4007-9f4b-90016dcab01d" providerId="ADAL" clId="{091994AC-0D62-40EA-B6BB-5D7234EAA3E2}" dt="2020-07-27T00:10:39.787" v="1969" actId="404"/>
          <ac:spMkLst>
            <pc:docMk/>
            <pc:sldMk cId="3002072514" sldId="286"/>
            <ac:spMk id="2" creationId="{EC90D040-AA86-4B50-BA45-C2DD99096159}"/>
          </ac:spMkLst>
        </pc:spChg>
        <pc:spChg chg="del mod">
          <ac:chgData name="Tuy, Pétala" userId="7720f7f0-6308-4007-9f4b-90016dcab01d" providerId="ADAL" clId="{091994AC-0D62-40EA-B6BB-5D7234EAA3E2}" dt="2020-07-27T00:13:38.756" v="1982" actId="478"/>
          <ac:spMkLst>
            <pc:docMk/>
            <pc:sldMk cId="3002072514" sldId="286"/>
            <ac:spMk id="3" creationId="{3359F1EB-491A-49E1-B979-BD5E833114E7}"/>
          </ac:spMkLst>
        </pc:spChg>
        <pc:spChg chg="add mod">
          <ac:chgData name="Tuy, Pétala" userId="7720f7f0-6308-4007-9f4b-90016dcab01d" providerId="ADAL" clId="{091994AC-0D62-40EA-B6BB-5D7234EAA3E2}" dt="2020-07-27T00:17:07.014" v="2047" actId="14100"/>
          <ac:spMkLst>
            <pc:docMk/>
            <pc:sldMk cId="3002072514" sldId="286"/>
            <ac:spMk id="6" creationId="{7D159F21-72F6-4B87-A921-BBB9648AEE89}"/>
          </ac:spMkLst>
        </pc:spChg>
        <pc:spChg chg="add mod">
          <ac:chgData name="Tuy, Pétala" userId="7720f7f0-6308-4007-9f4b-90016dcab01d" providerId="ADAL" clId="{091994AC-0D62-40EA-B6BB-5D7234EAA3E2}" dt="2020-07-27T00:16:54.654" v="2045" actId="1037"/>
          <ac:spMkLst>
            <pc:docMk/>
            <pc:sldMk cId="3002072514" sldId="286"/>
            <ac:spMk id="7" creationId="{309C529D-261B-4782-8337-BC37286162D1}"/>
          </ac:spMkLst>
        </pc:spChg>
        <pc:picChg chg="add mod">
          <ac:chgData name="Tuy, Pétala" userId="7720f7f0-6308-4007-9f4b-90016dcab01d" providerId="ADAL" clId="{091994AC-0D62-40EA-B6BB-5D7234EAA3E2}" dt="2020-07-27T00:16:16.197" v="1994" actId="1076"/>
          <ac:picMkLst>
            <pc:docMk/>
            <pc:sldMk cId="3002072514" sldId="286"/>
            <ac:picMk id="4" creationId="{546732B9-29C7-4555-8798-EE8CD2034774}"/>
          </ac:picMkLst>
        </pc:picChg>
        <pc:picChg chg="add mod">
          <ac:chgData name="Tuy, Pétala" userId="7720f7f0-6308-4007-9f4b-90016dcab01d" providerId="ADAL" clId="{091994AC-0D62-40EA-B6BB-5D7234EAA3E2}" dt="2020-07-27T00:13:54.965" v="1987" actId="1076"/>
          <ac:picMkLst>
            <pc:docMk/>
            <pc:sldMk cId="3002072514" sldId="286"/>
            <ac:picMk id="5" creationId="{44BD43F9-750D-4E84-88C3-CFBAE62841B9}"/>
          </ac:picMkLst>
        </pc:picChg>
      </pc:sldChg>
      <pc:sldChg chg="del">
        <pc:chgData name="Tuy, Pétala" userId="7720f7f0-6308-4007-9f4b-90016dcab01d" providerId="ADAL" clId="{091994AC-0D62-40EA-B6BB-5D7234EAA3E2}" dt="2020-07-26T18:39:29.639" v="124" actId="2696"/>
        <pc:sldMkLst>
          <pc:docMk/>
          <pc:sldMk cId="1368534783" sldId="287"/>
        </pc:sldMkLst>
      </pc:sldChg>
      <pc:sldChg chg="modSp add">
        <pc:chgData name="Tuy, Pétala" userId="7720f7f0-6308-4007-9f4b-90016dcab01d" providerId="ADAL" clId="{091994AC-0D62-40EA-B6BB-5D7234EAA3E2}" dt="2020-07-27T00:19:49.162" v="2284" actId="20577"/>
        <pc:sldMkLst>
          <pc:docMk/>
          <pc:sldMk cId="2815655829" sldId="287"/>
        </pc:sldMkLst>
        <pc:spChg chg="mod">
          <ac:chgData name="Tuy, Pétala" userId="7720f7f0-6308-4007-9f4b-90016dcab01d" providerId="ADAL" clId="{091994AC-0D62-40EA-B6BB-5D7234EAA3E2}" dt="2020-07-27T00:19:49.162" v="2284" actId="20577"/>
          <ac:spMkLst>
            <pc:docMk/>
            <pc:sldMk cId="2815655829" sldId="287"/>
            <ac:spMk id="3" creationId="{F809A6CE-8B2B-47E5-A116-579ED79E01EE}"/>
          </ac:spMkLst>
        </pc:spChg>
      </pc:sldChg>
      <pc:sldChg chg="add del">
        <pc:chgData name="Tuy, Pétala" userId="7720f7f0-6308-4007-9f4b-90016dcab01d" providerId="ADAL" clId="{091994AC-0D62-40EA-B6BB-5D7234EAA3E2}" dt="2020-07-27T00:17:42.668" v="2049"/>
        <pc:sldMkLst>
          <pc:docMk/>
          <pc:sldMk cId="3944168682" sldId="287"/>
        </pc:sldMkLst>
      </pc:sldChg>
      <pc:sldChg chg="addSp modSp add">
        <pc:chgData name="Tuy, Pétala" userId="7720f7f0-6308-4007-9f4b-90016dcab01d" providerId="ADAL" clId="{091994AC-0D62-40EA-B6BB-5D7234EAA3E2}" dt="2020-07-27T01:17:03.428" v="3848" actId="14100"/>
        <pc:sldMkLst>
          <pc:docMk/>
          <pc:sldMk cId="3155357201" sldId="288"/>
        </pc:sldMkLst>
        <pc:spChg chg="mod">
          <ac:chgData name="Tuy, Pétala" userId="7720f7f0-6308-4007-9f4b-90016dcab01d" providerId="ADAL" clId="{091994AC-0D62-40EA-B6BB-5D7234EAA3E2}" dt="2020-07-27T01:15:07.901" v="3709" actId="404"/>
          <ac:spMkLst>
            <pc:docMk/>
            <pc:sldMk cId="3155357201" sldId="288"/>
            <ac:spMk id="2" creationId="{4C9E590C-A14C-4FC1-A684-64444EB5881F}"/>
          </ac:spMkLst>
        </pc:spChg>
        <pc:spChg chg="mod">
          <ac:chgData name="Tuy, Pétala" userId="7720f7f0-6308-4007-9f4b-90016dcab01d" providerId="ADAL" clId="{091994AC-0D62-40EA-B6BB-5D7234EAA3E2}" dt="2020-07-27T01:16:36.651" v="3844" actId="20577"/>
          <ac:spMkLst>
            <pc:docMk/>
            <pc:sldMk cId="3155357201" sldId="288"/>
            <ac:spMk id="3" creationId="{FA70D63D-C452-4D61-9448-B25D43FF3B6C}"/>
          </ac:spMkLst>
        </pc:spChg>
        <pc:picChg chg="add mod">
          <ac:chgData name="Tuy, Pétala" userId="7720f7f0-6308-4007-9f4b-90016dcab01d" providerId="ADAL" clId="{091994AC-0D62-40EA-B6BB-5D7234EAA3E2}" dt="2020-07-27T01:17:03.428" v="3848" actId="14100"/>
          <ac:picMkLst>
            <pc:docMk/>
            <pc:sldMk cId="3155357201" sldId="288"/>
            <ac:picMk id="4" creationId="{AED7294B-8191-410E-8FF7-E0ECAA6AED6A}"/>
          </ac:picMkLst>
        </pc:picChg>
      </pc:sldChg>
      <pc:sldChg chg="del">
        <pc:chgData name="Tuy, Pétala" userId="7720f7f0-6308-4007-9f4b-90016dcab01d" providerId="ADAL" clId="{091994AC-0D62-40EA-B6BB-5D7234EAA3E2}" dt="2020-07-26T18:39:29.757" v="128" actId="2696"/>
        <pc:sldMkLst>
          <pc:docMk/>
          <pc:sldMk cId="3238807453" sldId="288"/>
        </pc:sldMkLst>
      </pc:sldChg>
      <pc:sldChg chg="del">
        <pc:chgData name="Tuy, Pétala" userId="7720f7f0-6308-4007-9f4b-90016dcab01d" providerId="ADAL" clId="{091994AC-0D62-40EA-B6BB-5D7234EAA3E2}" dt="2020-07-26T18:39:29.784" v="129" actId="2696"/>
        <pc:sldMkLst>
          <pc:docMk/>
          <pc:sldMk cId="2340919625" sldId="289"/>
        </pc:sldMkLst>
      </pc:sldChg>
      <pc:sldChg chg="modSp add">
        <pc:chgData name="Tuy, Pétala" userId="7720f7f0-6308-4007-9f4b-90016dcab01d" providerId="ADAL" clId="{091994AC-0D62-40EA-B6BB-5D7234EAA3E2}" dt="2020-07-27T01:38:33.188" v="4120" actId="20577"/>
        <pc:sldMkLst>
          <pc:docMk/>
          <pc:sldMk cId="3937922616" sldId="289"/>
        </pc:sldMkLst>
        <pc:spChg chg="mod">
          <ac:chgData name="Tuy, Pétala" userId="7720f7f0-6308-4007-9f4b-90016dcab01d" providerId="ADAL" clId="{091994AC-0D62-40EA-B6BB-5D7234EAA3E2}" dt="2020-07-27T01:18:47.414" v="3959" actId="404"/>
          <ac:spMkLst>
            <pc:docMk/>
            <pc:sldMk cId="3937922616" sldId="289"/>
            <ac:spMk id="2" creationId="{F77051EB-F921-449E-854D-E2E36169CB1A}"/>
          </ac:spMkLst>
        </pc:spChg>
        <pc:spChg chg="mod">
          <ac:chgData name="Tuy, Pétala" userId="7720f7f0-6308-4007-9f4b-90016dcab01d" providerId="ADAL" clId="{091994AC-0D62-40EA-B6BB-5D7234EAA3E2}" dt="2020-07-27T01:38:33.188" v="4120" actId="20577"/>
          <ac:spMkLst>
            <pc:docMk/>
            <pc:sldMk cId="3937922616" sldId="289"/>
            <ac:spMk id="3" creationId="{58E7ABD4-1442-40D9-A175-CD694946F22C}"/>
          </ac:spMkLst>
        </pc:spChg>
      </pc:sldChg>
      <pc:sldChg chg="addSp delSp modSp add addCm modCm modNotesTx">
        <pc:chgData name="Tuy, Pétala" userId="7720f7f0-6308-4007-9f4b-90016dcab01d" providerId="ADAL" clId="{091994AC-0D62-40EA-B6BB-5D7234EAA3E2}" dt="2020-07-27T01:59:04.076" v="4462" actId="113"/>
        <pc:sldMkLst>
          <pc:docMk/>
          <pc:sldMk cId="228300465" sldId="290"/>
        </pc:sldMkLst>
        <pc:spChg chg="mod">
          <ac:chgData name="Tuy, Pétala" userId="7720f7f0-6308-4007-9f4b-90016dcab01d" providerId="ADAL" clId="{091994AC-0D62-40EA-B6BB-5D7234EAA3E2}" dt="2020-07-27T01:56:17.439" v="4133" actId="404"/>
          <ac:spMkLst>
            <pc:docMk/>
            <pc:sldMk cId="228300465" sldId="290"/>
            <ac:spMk id="2" creationId="{035C5F95-2564-4FF7-B4DA-9887C9689370}"/>
          </ac:spMkLst>
        </pc:spChg>
        <pc:spChg chg="del mod">
          <ac:chgData name="Tuy, Pétala" userId="7720f7f0-6308-4007-9f4b-90016dcab01d" providerId="ADAL" clId="{091994AC-0D62-40EA-B6BB-5D7234EAA3E2}" dt="2020-07-27T01:56:23.842" v="4136" actId="478"/>
          <ac:spMkLst>
            <pc:docMk/>
            <pc:sldMk cId="228300465" sldId="290"/>
            <ac:spMk id="3" creationId="{88076129-C802-40E7-9809-C965B5813F10}"/>
          </ac:spMkLst>
        </pc:spChg>
        <pc:spChg chg="add mod">
          <ac:chgData name="Tuy, Pétala" userId="7720f7f0-6308-4007-9f4b-90016dcab01d" providerId="ADAL" clId="{091994AC-0D62-40EA-B6BB-5D7234EAA3E2}" dt="2020-07-27T01:59:04.076" v="4462" actId="113"/>
          <ac:spMkLst>
            <pc:docMk/>
            <pc:sldMk cId="228300465" sldId="290"/>
            <ac:spMk id="5" creationId="{7966304D-8C82-45A7-BFDB-E2DCD771FEE5}"/>
          </ac:spMkLst>
        </pc:spChg>
        <pc:picChg chg="add mod">
          <ac:chgData name="Tuy, Pétala" userId="7720f7f0-6308-4007-9f4b-90016dcab01d" providerId="ADAL" clId="{091994AC-0D62-40EA-B6BB-5D7234EAA3E2}" dt="2020-07-27T01:58:00.903" v="4320" actId="1076"/>
          <ac:picMkLst>
            <pc:docMk/>
            <pc:sldMk cId="228300465" sldId="290"/>
            <ac:picMk id="4" creationId="{FDF97302-6A3F-46DE-BD71-CCA4A7CE02E6}"/>
          </ac:picMkLst>
        </pc:picChg>
      </pc:sldChg>
      <pc:sldChg chg="del">
        <pc:chgData name="Tuy, Pétala" userId="7720f7f0-6308-4007-9f4b-90016dcab01d" providerId="ADAL" clId="{091994AC-0D62-40EA-B6BB-5D7234EAA3E2}" dt="2020-07-26T18:39:29.661" v="125" actId="2696"/>
        <pc:sldMkLst>
          <pc:docMk/>
          <pc:sldMk cId="3467804540" sldId="290"/>
        </pc:sldMkLst>
      </pc:sldChg>
      <pc:sldChg chg="del">
        <pc:chgData name="Tuy, Pétala" userId="7720f7f0-6308-4007-9f4b-90016dcab01d" providerId="ADAL" clId="{091994AC-0D62-40EA-B6BB-5D7234EAA3E2}" dt="2020-07-26T18:39:29.687" v="126" actId="2696"/>
        <pc:sldMkLst>
          <pc:docMk/>
          <pc:sldMk cId="3450594573" sldId="291"/>
        </pc:sldMkLst>
      </pc:sldChg>
      <pc:sldChg chg="addSp modSp add">
        <pc:chgData name="Tuy, Pétala" userId="7720f7f0-6308-4007-9f4b-90016dcab01d" providerId="ADAL" clId="{091994AC-0D62-40EA-B6BB-5D7234EAA3E2}" dt="2020-07-27T02:17:41.816" v="4872" actId="20577"/>
        <pc:sldMkLst>
          <pc:docMk/>
          <pc:sldMk cId="3990499938" sldId="291"/>
        </pc:sldMkLst>
        <pc:spChg chg="mod">
          <ac:chgData name="Tuy, Pétala" userId="7720f7f0-6308-4007-9f4b-90016dcab01d" providerId="ADAL" clId="{091994AC-0D62-40EA-B6BB-5D7234EAA3E2}" dt="2020-07-27T02:10:29.922" v="4472" actId="404"/>
          <ac:spMkLst>
            <pc:docMk/>
            <pc:sldMk cId="3990499938" sldId="291"/>
            <ac:spMk id="2" creationId="{13B006BA-EE01-4012-B750-7C6F42E680CF}"/>
          </ac:spMkLst>
        </pc:spChg>
        <pc:spChg chg="mod">
          <ac:chgData name="Tuy, Pétala" userId="7720f7f0-6308-4007-9f4b-90016dcab01d" providerId="ADAL" clId="{091994AC-0D62-40EA-B6BB-5D7234EAA3E2}" dt="2020-07-27T02:17:41.816" v="4872" actId="20577"/>
          <ac:spMkLst>
            <pc:docMk/>
            <pc:sldMk cId="3990499938" sldId="291"/>
            <ac:spMk id="3" creationId="{6ACD6266-F7E8-43A2-9536-4EE104D2DA7B}"/>
          </ac:spMkLst>
        </pc:spChg>
        <pc:picChg chg="add mod">
          <ac:chgData name="Tuy, Pétala" userId="7720f7f0-6308-4007-9f4b-90016dcab01d" providerId="ADAL" clId="{091994AC-0D62-40EA-B6BB-5D7234EAA3E2}" dt="2020-07-27T02:10:22.011" v="4467" actId="14100"/>
          <ac:picMkLst>
            <pc:docMk/>
            <pc:sldMk cId="3990499938" sldId="291"/>
            <ac:picMk id="4" creationId="{0ED9A55B-C01F-4A77-83DA-510BDEEFF1D5}"/>
          </ac:picMkLst>
        </pc:picChg>
      </pc:sldChg>
      <pc:sldChg chg="addSp modSp add">
        <pc:chgData name="Tuy, Pétala" userId="7720f7f0-6308-4007-9f4b-90016dcab01d" providerId="ADAL" clId="{091994AC-0D62-40EA-B6BB-5D7234EAA3E2}" dt="2020-07-28T02:35:24.606" v="5735" actId="20577"/>
        <pc:sldMkLst>
          <pc:docMk/>
          <pc:sldMk cId="153983390" sldId="292"/>
        </pc:sldMkLst>
        <pc:spChg chg="mod">
          <ac:chgData name="Tuy, Pétala" userId="7720f7f0-6308-4007-9f4b-90016dcab01d" providerId="ADAL" clId="{091994AC-0D62-40EA-B6BB-5D7234EAA3E2}" dt="2020-07-27T02:20:25.046" v="5199" actId="404"/>
          <ac:spMkLst>
            <pc:docMk/>
            <pc:sldMk cId="153983390" sldId="292"/>
            <ac:spMk id="2" creationId="{A82EE824-963E-456A-A8EA-B19BA39F6F9A}"/>
          </ac:spMkLst>
        </pc:spChg>
        <pc:spChg chg="mod">
          <ac:chgData name="Tuy, Pétala" userId="7720f7f0-6308-4007-9f4b-90016dcab01d" providerId="ADAL" clId="{091994AC-0D62-40EA-B6BB-5D7234EAA3E2}" dt="2020-07-28T02:35:24.606" v="5735" actId="20577"/>
          <ac:spMkLst>
            <pc:docMk/>
            <pc:sldMk cId="153983390" sldId="292"/>
            <ac:spMk id="3" creationId="{D3A5CEA3-D274-46B7-B1B1-954D4DFA600B}"/>
          </ac:spMkLst>
        </pc:spChg>
        <pc:picChg chg="add mod">
          <ac:chgData name="Tuy, Pétala" userId="7720f7f0-6308-4007-9f4b-90016dcab01d" providerId="ADAL" clId="{091994AC-0D62-40EA-B6BB-5D7234EAA3E2}" dt="2020-07-27T02:13:10.138" v="4478" actId="14100"/>
          <ac:picMkLst>
            <pc:docMk/>
            <pc:sldMk cId="153983390" sldId="292"/>
            <ac:picMk id="4" creationId="{CA7BC395-AD16-4340-A357-3B8882506510}"/>
          </ac:picMkLst>
        </pc:picChg>
      </pc:sldChg>
      <pc:sldChg chg="del">
        <pc:chgData name="Tuy, Pétala" userId="7720f7f0-6308-4007-9f4b-90016dcab01d" providerId="ADAL" clId="{091994AC-0D62-40EA-B6BB-5D7234EAA3E2}" dt="2020-07-26T18:39:29.724" v="127" actId="2696"/>
        <pc:sldMkLst>
          <pc:docMk/>
          <pc:sldMk cId="3754639701" sldId="292"/>
        </pc:sldMkLst>
      </pc:sldChg>
      <pc:sldChg chg="addSp delSp modSp add mod setBg">
        <pc:chgData name="Tuy, Pétala" userId="7720f7f0-6308-4007-9f4b-90016dcab01d" providerId="ADAL" clId="{091994AC-0D62-40EA-B6BB-5D7234EAA3E2}" dt="2020-07-28T02:09:48.851" v="5274" actId="1076"/>
        <pc:sldMkLst>
          <pc:docMk/>
          <pc:sldMk cId="43722092" sldId="293"/>
        </pc:sldMkLst>
        <pc:spChg chg="mod">
          <ac:chgData name="Tuy, Pétala" userId="7720f7f0-6308-4007-9f4b-90016dcab01d" providerId="ADAL" clId="{091994AC-0D62-40EA-B6BB-5D7234EAA3E2}" dt="2020-07-28T02:09:36.899" v="5268" actId="26606"/>
          <ac:spMkLst>
            <pc:docMk/>
            <pc:sldMk cId="43722092" sldId="293"/>
            <ac:spMk id="2" creationId="{66A35068-2FE1-4284-A313-E2AED95ECBF8}"/>
          </ac:spMkLst>
        </pc:spChg>
        <pc:spChg chg="del mod">
          <ac:chgData name="Tuy, Pétala" userId="7720f7f0-6308-4007-9f4b-90016dcab01d" providerId="ADAL" clId="{091994AC-0D62-40EA-B6BB-5D7234EAA3E2}" dt="2020-07-28T02:06:26.220" v="5212" actId="478"/>
          <ac:spMkLst>
            <pc:docMk/>
            <pc:sldMk cId="43722092" sldId="293"/>
            <ac:spMk id="3" creationId="{C28ACFED-1F95-427C-A0BF-9E46545F604D}"/>
          </ac:spMkLst>
        </pc:spChg>
        <pc:spChg chg="add del mod">
          <ac:chgData name="Tuy, Pétala" userId="7720f7f0-6308-4007-9f4b-90016dcab01d" providerId="ADAL" clId="{091994AC-0D62-40EA-B6BB-5D7234EAA3E2}" dt="2020-07-28T02:06:30.407" v="5213" actId="478"/>
          <ac:spMkLst>
            <pc:docMk/>
            <pc:sldMk cId="43722092" sldId="293"/>
            <ac:spMk id="6" creationId="{65C7AB04-E7AB-463D-B36C-001E3037C817}"/>
          </ac:spMkLst>
        </pc:spChg>
        <pc:spChg chg="add del">
          <ac:chgData name="Tuy, Pétala" userId="7720f7f0-6308-4007-9f4b-90016dcab01d" providerId="ADAL" clId="{091994AC-0D62-40EA-B6BB-5D7234EAA3E2}" dt="2020-07-28T02:09:29.541" v="5263" actId="26606"/>
          <ac:spMkLst>
            <pc:docMk/>
            <pc:sldMk cId="43722092" sldId="293"/>
            <ac:spMk id="15" creationId="{247AB924-1B87-43FC-B7C7-B112D5C51A0E}"/>
          </ac:spMkLst>
        </pc:spChg>
        <pc:spChg chg="add del">
          <ac:chgData name="Tuy, Pétala" userId="7720f7f0-6308-4007-9f4b-90016dcab01d" providerId="ADAL" clId="{091994AC-0D62-40EA-B6BB-5D7234EAA3E2}" dt="2020-07-28T02:09:31.931" v="5265" actId="26606"/>
          <ac:spMkLst>
            <pc:docMk/>
            <pc:sldMk cId="43722092" sldId="293"/>
            <ac:spMk id="21" creationId="{70155189-D96C-4527-B0EC-654B946BE615}"/>
          </ac:spMkLst>
        </pc:spChg>
        <pc:spChg chg="add del">
          <ac:chgData name="Tuy, Pétala" userId="7720f7f0-6308-4007-9f4b-90016dcab01d" providerId="ADAL" clId="{091994AC-0D62-40EA-B6BB-5D7234EAA3E2}" dt="2020-07-28T02:09:36.899" v="5267" actId="26606"/>
          <ac:spMkLst>
            <pc:docMk/>
            <pc:sldMk cId="43722092" sldId="293"/>
            <ac:spMk id="23" creationId="{CE1EFC02-FB03-4241-83C8-4FBA4CAD6570}"/>
          </ac:spMkLst>
        </pc:spChg>
        <pc:spChg chg="add del">
          <ac:chgData name="Tuy, Pétala" userId="7720f7f0-6308-4007-9f4b-90016dcab01d" providerId="ADAL" clId="{091994AC-0D62-40EA-B6BB-5D7234EAA3E2}" dt="2020-07-28T02:09:36.899" v="5267" actId="26606"/>
          <ac:spMkLst>
            <pc:docMk/>
            <pc:sldMk cId="43722092" sldId="293"/>
            <ac:spMk id="24" creationId="{C6B8CC7F-3622-46E3-9272-E1956397D21B}"/>
          </ac:spMkLst>
        </pc:spChg>
        <pc:spChg chg="add del">
          <ac:chgData name="Tuy, Pétala" userId="7720f7f0-6308-4007-9f4b-90016dcab01d" providerId="ADAL" clId="{091994AC-0D62-40EA-B6BB-5D7234EAA3E2}" dt="2020-07-28T02:09:36.899" v="5267" actId="26606"/>
          <ac:spMkLst>
            <pc:docMk/>
            <pc:sldMk cId="43722092" sldId="293"/>
            <ac:spMk id="25" creationId="{F3FE55B4-2EE5-4A4A-AD80-1A14F660FEF5}"/>
          </ac:spMkLst>
        </pc:spChg>
        <pc:spChg chg="add del">
          <ac:chgData name="Tuy, Pétala" userId="7720f7f0-6308-4007-9f4b-90016dcab01d" providerId="ADAL" clId="{091994AC-0D62-40EA-B6BB-5D7234EAA3E2}" dt="2020-07-28T02:09:36.899" v="5267" actId="26606"/>
          <ac:spMkLst>
            <pc:docMk/>
            <pc:sldMk cId="43722092" sldId="293"/>
            <ac:spMk id="27" creationId="{F62B8A8C-A996-46DA-AB61-1A4DD707348F}"/>
          </ac:spMkLst>
        </pc:spChg>
        <pc:spChg chg="add del">
          <ac:chgData name="Tuy, Pétala" userId="7720f7f0-6308-4007-9f4b-90016dcab01d" providerId="ADAL" clId="{091994AC-0D62-40EA-B6BB-5D7234EAA3E2}" dt="2020-07-28T02:09:36.899" v="5267" actId="26606"/>
          <ac:spMkLst>
            <pc:docMk/>
            <pc:sldMk cId="43722092" sldId="293"/>
            <ac:spMk id="28" creationId="{F429BE5F-6DE0-4144-A557-3BE62DC2D816}"/>
          </ac:spMkLst>
        </pc:spChg>
        <pc:picChg chg="add mod ord">
          <ac:chgData name="Tuy, Pétala" userId="7720f7f0-6308-4007-9f4b-90016dcab01d" providerId="ADAL" clId="{091994AC-0D62-40EA-B6BB-5D7234EAA3E2}" dt="2020-07-28T02:09:44.502" v="5272" actId="1076"/>
          <ac:picMkLst>
            <pc:docMk/>
            <pc:sldMk cId="43722092" sldId="293"/>
            <ac:picMk id="4" creationId="{F37AF78A-51D3-47F8-8AF4-A8D3C68C001A}"/>
          </ac:picMkLst>
        </pc:picChg>
        <pc:picChg chg="add mod ord">
          <ac:chgData name="Tuy, Pétala" userId="7720f7f0-6308-4007-9f4b-90016dcab01d" providerId="ADAL" clId="{091994AC-0D62-40EA-B6BB-5D7234EAA3E2}" dt="2020-07-28T02:09:47.138" v="5273" actId="1076"/>
          <ac:picMkLst>
            <pc:docMk/>
            <pc:sldMk cId="43722092" sldId="293"/>
            <ac:picMk id="7" creationId="{BC953DCC-39C6-4341-A384-03E5F603A01A}"/>
          </ac:picMkLst>
        </pc:picChg>
        <pc:picChg chg="add mod modCrop">
          <ac:chgData name="Tuy, Pétala" userId="7720f7f0-6308-4007-9f4b-90016dcab01d" providerId="ADAL" clId="{091994AC-0D62-40EA-B6BB-5D7234EAA3E2}" dt="2020-07-28T02:09:48.851" v="5274" actId="1076"/>
          <ac:picMkLst>
            <pc:docMk/>
            <pc:sldMk cId="43722092" sldId="293"/>
            <ac:picMk id="8" creationId="{A10B739B-7CC4-4622-930D-2F10482735DD}"/>
          </ac:picMkLst>
        </pc:picChg>
        <pc:picChg chg="add del">
          <ac:chgData name="Tuy, Pétala" userId="7720f7f0-6308-4007-9f4b-90016dcab01d" providerId="ADAL" clId="{091994AC-0D62-40EA-B6BB-5D7234EAA3E2}" dt="2020-07-28T02:09:36.899" v="5267" actId="26606"/>
          <ac:picMkLst>
            <pc:docMk/>
            <pc:sldMk cId="43722092" sldId="293"/>
            <ac:picMk id="26" creationId="{7267E9C1-58F1-46EE-9BBE-108764BF9E2F}"/>
          </ac:picMkLst>
        </pc:picChg>
        <pc:cxnChg chg="add del">
          <ac:chgData name="Tuy, Pétala" userId="7720f7f0-6308-4007-9f4b-90016dcab01d" providerId="ADAL" clId="{091994AC-0D62-40EA-B6BB-5D7234EAA3E2}" dt="2020-07-28T02:09:29.541" v="5263" actId="26606"/>
          <ac:cxnSpMkLst>
            <pc:docMk/>
            <pc:sldMk cId="43722092" sldId="293"/>
            <ac:cxnSpMk id="13" creationId="{99AE2756-0FC4-4155-83E7-58AAAB63E757}"/>
          </ac:cxnSpMkLst>
        </pc:cxnChg>
        <pc:cxnChg chg="add del">
          <ac:chgData name="Tuy, Pétala" userId="7720f7f0-6308-4007-9f4b-90016dcab01d" providerId="ADAL" clId="{091994AC-0D62-40EA-B6BB-5D7234EAA3E2}" dt="2020-07-28T02:09:29.541" v="5263" actId="26606"/>
          <ac:cxnSpMkLst>
            <pc:docMk/>
            <pc:sldMk cId="43722092" sldId="293"/>
            <ac:cxnSpMk id="17" creationId="{818DC98F-4057-4645-B948-F604F39A9CFE}"/>
          </ac:cxnSpMkLst>
        </pc:cxnChg>
        <pc:cxnChg chg="add del">
          <ac:chgData name="Tuy, Pétala" userId="7720f7f0-6308-4007-9f4b-90016dcab01d" providerId="ADAL" clId="{091994AC-0D62-40EA-B6BB-5D7234EAA3E2}" dt="2020-07-28T02:09:29.541" v="5263" actId="26606"/>
          <ac:cxnSpMkLst>
            <pc:docMk/>
            <pc:sldMk cId="43722092" sldId="293"/>
            <ac:cxnSpMk id="19" creationId="{DAD2B705-4A9B-408D-AA80-4F41045E09DE}"/>
          </ac:cxnSpMkLst>
        </pc:cxnChg>
      </pc:sldChg>
      <pc:sldChg chg="del">
        <pc:chgData name="Tuy, Pétala" userId="7720f7f0-6308-4007-9f4b-90016dcab01d" providerId="ADAL" clId="{091994AC-0D62-40EA-B6BB-5D7234EAA3E2}" dt="2020-07-26T18:39:29.482" v="117" actId="2696"/>
        <pc:sldMkLst>
          <pc:docMk/>
          <pc:sldMk cId="3420293365" sldId="293"/>
        </pc:sldMkLst>
      </pc:sldChg>
      <pc:sldChg chg="addSp delSp modSp add">
        <pc:chgData name="Tuy, Pétala" userId="7720f7f0-6308-4007-9f4b-90016dcab01d" providerId="ADAL" clId="{091994AC-0D62-40EA-B6BB-5D7234EAA3E2}" dt="2020-07-28T02:30:35.200" v="5695" actId="113"/>
        <pc:sldMkLst>
          <pc:docMk/>
          <pc:sldMk cId="3227395862" sldId="294"/>
        </pc:sldMkLst>
        <pc:spChg chg="mod">
          <ac:chgData name="Tuy, Pétala" userId="7720f7f0-6308-4007-9f4b-90016dcab01d" providerId="ADAL" clId="{091994AC-0D62-40EA-B6BB-5D7234EAA3E2}" dt="2020-07-28T02:18:31.978" v="5283" actId="404"/>
          <ac:spMkLst>
            <pc:docMk/>
            <pc:sldMk cId="3227395862" sldId="294"/>
            <ac:spMk id="2" creationId="{FAFABB4D-7C61-415F-80E3-E57147F7382B}"/>
          </ac:spMkLst>
        </pc:spChg>
        <pc:spChg chg="mod">
          <ac:chgData name="Tuy, Pétala" userId="7720f7f0-6308-4007-9f4b-90016dcab01d" providerId="ADAL" clId="{091994AC-0D62-40EA-B6BB-5D7234EAA3E2}" dt="2020-07-28T02:30:35.200" v="5695" actId="113"/>
          <ac:spMkLst>
            <pc:docMk/>
            <pc:sldMk cId="3227395862" sldId="294"/>
            <ac:spMk id="3" creationId="{57D555F6-B509-421E-B987-A173F4C54FAF}"/>
          </ac:spMkLst>
        </pc:spChg>
        <pc:spChg chg="add del">
          <ac:chgData name="Tuy, Pétala" userId="7720f7f0-6308-4007-9f4b-90016dcab01d" providerId="ADAL" clId="{091994AC-0D62-40EA-B6BB-5D7234EAA3E2}" dt="2020-07-28T02:26:54.317" v="5555"/>
          <ac:spMkLst>
            <pc:docMk/>
            <pc:sldMk cId="3227395862" sldId="294"/>
            <ac:spMk id="5" creationId="{F7DF0B71-4D20-4CAF-9033-66E2F6D212B4}"/>
          </ac:spMkLst>
        </pc:spChg>
        <pc:picChg chg="add mod">
          <ac:chgData name="Tuy, Pétala" userId="7720f7f0-6308-4007-9f4b-90016dcab01d" providerId="ADAL" clId="{091994AC-0D62-40EA-B6BB-5D7234EAA3E2}" dt="2020-07-28T02:27:45.347" v="5654" actId="1076"/>
          <ac:picMkLst>
            <pc:docMk/>
            <pc:sldMk cId="3227395862" sldId="294"/>
            <ac:picMk id="4" creationId="{DDDCB2C3-C1F2-472D-BB2A-DF3BBCF99CCA}"/>
          </ac:picMkLst>
        </pc:picChg>
      </pc:sldChg>
      <pc:sldChg chg="del">
        <pc:chgData name="Tuy, Pétala" userId="7720f7f0-6308-4007-9f4b-90016dcab01d" providerId="ADAL" clId="{091994AC-0D62-40EA-B6BB-5D7234EAA3E2}" dt="2020-07-26T18:39:29.807" v="130" actId="2696"/>
        <pc:sldMkLst>
          <pc:docMk/>
          <pc:sldMk cId="4054381522" sldId="294"/>
        </pc:sldMkLst>
      </pc:sldChg>
      <pc:sldChg chg="addSp modSp add">
        <pc:chgData name="Tuy, Pétala" userId="7720f7f0-6308-4007-9f4b-90016dcab01d" providerId="ADAL" clId="{091994AC-0D62-40EA-B6BB-5D7234EAA3E2}" dt="2020-07-28T02:38:12.169" v="5796" actId="1076"/>
        <pc:sldMkLst>
          <pc:docMk/>
          <pc:sldMk cId="2818865686" sldId="295"/>
        </pc:sldMkLst>
        <pc:spChg chg="mod">
          <ac:chgData name="Tuy, Pétala" userId="7720f7f0-6308-4007-9f4b-90016dcab01d" providerId="ADAL" clId="{091994AC-0D62-40EA-B6BB-5D7234EAA3E2}" dt="2020-07-28T02:30:57.845" v="5700" actId="404"/>
          <ac:spMkLst>
            <pc:docMk/>
            <pc:sldMk cId="2818865686" sldId="295"/>
            <ac:spMk id="2" creationId="{E3E26763-2F02-4F22-BF06-998E65044E7B}"/>
          </ac:spMkLst>
        </pc:spChg>
        <pc:spChg chg="mod">
          <ac:chgData name="Tuy, Pétala" userId="7720f7f0-6308-4007-9f4b-90016dcab01d" providerId="ADAL" clId="{091994AC-0D62-40EA-B6BB-5D7234EAA3E2}" dt="2020-07-28T02:38:07.755" v="5795" actId="20577"/>
          <ac:spMkLst>
            <pc:docMk/>
            <pc:sldMk cId="2818865686" sldId="295"/>
            <ac:spMk id="3" creationId="{07DB2708-4EB7-49E4-A488-11732DED30F3}"/>
          </ac:spMkLst>
        </pc:spChg>
        <pc:picChg chg="add mod">
          <ac:chgData name="Tuy, Pétala" userId="7720f7f0-6308-4007-9f4b-90016dcab01d" providerId="ADAL" clId="{091994AC-0D62-40EA-B6BB-5D7234EAA3E2}" dt="2020-07-28T02:38:12.169" v="5796" actId="1076"/>
          <ac:picMkLst>
            <pc:docMk/>
            <pc:sldMk cId="2818865686" sldId="295"/>
            <ac:picMk id="4" creationId="{735570E5-6D50-4295-A9B3-ADA080C9D224}"/>
          </ac:picMkLst>
        </pc:picChg>
      </pc:sldChg>
      <pc:sldChg chg="del">
        <pc:chgData name="Tuy, Pétala" userId="7720f7f0-6308-4007-9f4b-90016dcab01d" providerId="ADAL" clId="{091994AC-0D62-40EA-B6BB-5D7234EAA3E2}" dt="2020-07-26T18:39:29.829" v="131" actId="2696"/>
        <pc:sldMkLst>
          <pc:docMk/>
          <pc:sldMk cId="3546944280" sldId="295"/>
        </pc:sldMkLst>
      </pc:sldChg>
      <pc:sldChg chg="addSp modSp add">
        <pc:chgData name="Tuy, Pétala" userId="7720f7f0-6308-4007-9f4b-90016dcab01d" providerId="ADAL" clId="{091994AC-0D62-40EA-B6BB-5D7234EAA3E2}" dt="2020-07-28T02:40:00.232" v="5923" actId="404"/>
        <pc:sldMkLst>
          <pc:docMk/>
          <pc:sldMk cId="832942650" sldId="296"/>
        </pc:sldMkLst>
        <pc:spChg chg="mod">
          <ac:chgData name="Tuy, Pétala" userId="7720f7f0-6308-4007-9f4b-90016dcab01d" providerId="ADAL" clId="{091994AC-0D62-40EA-B6BB-5D7234EAA3E2}" dt="2020-07-28T02:40:00.232" v="5923" actId="404"/>
          <ac:spMkLst>
            <pc:docMk/>
            <pc:sldMk cId="832942650" sldId="296"/>
            <ac:spMk id="2" creationId="{4A54233F-2D40-426A-9CC8-33DF5CFB0B35}"/>
          </ac:spMkLst>
        </pc:spChg>
        <pc:spChg chg="mod">
          <ac:chgData name="Tuy, Pétala" userId="7720f7f0-6308-4007-9f4b-90016dcab01d" providerId="ADAL" clId="{091994AC-0D62-40EA-B6BB-5D7234EAA3E2}" dt="2020-07-28T02:39:46.848" v="5918" actId="313"/>
          <ac:spMkLst>
            <pc:docMk/>
            <pc:sldMk cId="832942650" sldId="296"/>
            <ac:spMk id="3" creationId="{CD319147-4034-4B51-AC51-408F9EA76D0F}"/>
          </ac:spMkLst>
        </pc:spChg>
        <pc:picChg chg="add mod">
          <ac:chgData name="Tuy, Pétala" userId="7720f7f0-6308-4007-9f4b-90016dcab01d" providerId="ADAL" clId="{091994AC-0D62-40EA-B6BB-5D7234EAA3E2}" dt="2020-07-28T02:39:24.269" v="5892" actId="1076"/>
          <ac:picMkLst>
            <pc:docMk/>
            <pc:sldMk cId="832942650" sldId="296"/>
            <ac:picMk id="4" creationId="{98B69237-B742-4802-BC4A-7C6976A2CF96}"/>
          </ac:picMkLst>
        </pc:picChg>
      </pc:sldChg>
      <pc:sldChg chg="del">
        <pc:chgData name="Tuy, Pétala" userId="7720f7f0-6308-4007-9f4b-90016dcab01d" providerId="ADAL" clId="{091994AC-0D62-40EA-B6BB-5D7234EAA3E2}" dt="2020-07-26T18:39:29.874" v="132" actId="2696"/>
        <pc:sldMkLst>
          <pc:docMk/>
          <pc:sldMk cId="3836845435" sldId="296"/>
        </pc:sldMkLst>
      </pc:sldChg>
      <pc:sldChg chg="del">
        <pc:chgData name="Tuy, Pétala" userId="7720f7f0-6308-4007-9f4b-90016dcab01d" providerId="ADAL" clId="{091994AC-0D62-40EA-B6BB-5D7234EAA3E2}" dt="2020-07-26T18:39:29.898" v="133" actId="2696"/>
        <pc:sldMkLst>
          <pc:docMk/>
          <pc:sldMk cId="282444093" sldId="297"/>
        </pc:sldMkLst>
      </pc:sldChg>
      <pc:sldChg chg="del">
        <pc:chgData name="Tuy, Pétala" userId="7720f7f0-6308-4007-9f4b-90016dcab01d" providerId="ADAL" clId="{091994AC-0D62-40EA-B6BB-5D7234EAA3E2}" dt="2020-07-26T18:39:29.941" v="134" actId="2696"/>
        <pc:sldMkLst>
          <pc:docMk/>
          <pc:sldMk cId="4097590066" sldId="299"/>
        </pc:sldMkLst>
      </pc:sldChg>
      <pc:sldChg chg="del">
        <pc:chgData name="Tuy, Pétala" userId="7720f7f0-6308-4007-9f4b-90016dcab01d" providerId="ADAL" clId="{091994AC-0D62-40EA-B6BB-5D7234EAA3E2}" dt="2020-07-26T18:39:29.968" v="136" actId="2696"/>
        <pc:sldMkLst>
          <pc:docMk/>
          <pc:sldMk cId="2836983440" sldId="300"/>
        </pc:sldMkLst>
      </pc:sldChg>
      <pc:sldChg chg="del">
        <pc:chgData name="Tuy, Pétala" userId="7720f7f0-6308-4007-9f4b-90016dcab01d" providerId="ADAL" clId="{091994AC-0D62-40EA-B6BB-5D7234EAA3E2}" dt="2020-07-26T18:39:29.957" v="135" actId="2696"/>
        <pc:sldMkLst>
          <pc:docMk/>
          <pc:sldMk cId="4091663915" sldId="301"/>
        </pc:sldMkLst>
      </pc:sldChg>
    </pc:docChg>
  </pc:docChgLst>
  <pc:docChgLst>
    <pc:chgData name="Tuy, Pétala" userId="7720f7f0-6308-4007-9f4b-90016dcab01d" providerId="ADAL" clId="{85A728C8-9BDF-47D8-9C66-7398DDF981DB}"/>
    <pc:docChg chg="undo custSel addSld delSld modSld sldOrd">
      <pc:chgData name="Tuy, Pétala" userId="7720f7f0-6308-4007-9f4b-90016dcab01d" providerId="ADAL" clId="{85A728C8-9BDF-47D8-9C66-7398DDF981DB}" dt="2020-07-31T22:40:25.392" v="5476"/>
      <pc:docMkLst>
        <pc:docMk/>
      </pc:docMkLst>
      <pc:sldChg chg="modSp">
        <pc:chgData name="Tuy, Pétala" userId="7720f7f0-6308-4007-9f4b-90016dcab01d" providerId="ADAL" clId="{85A728C8-9BDF-47D8-9C66-7398DDF981DB}" dt="2020-07-31T21:44:25.988" v="5475" actId="20577"/>
        <pc:sldMkLst>
          <pc:docMk/>
          <pc:sldMk cId="1933468786" sldId="267"/>
        </pc:sldMkLst>
        <pc:spChg chg="mod">
          <ac:chgData name="Tuy, Pétala" userId="7720f7f0-6308-4007-9f4b-90016dcab01d" providerId="ADAL" clId="{85A728C8-9BDF-47D8-9C66-7398DDF981DB}" dt="2020-07-31T21:44:25.988" v="5475" actId="20577"/>
          <ac:spMkLst>
            <pc:docMk/>
            <pc:sldMk cId="1933468786" sldId="267"/>
            <ac:spMk id="3" creationId="{976400BA-D7E7-46D9-A995-28B02B37D3F9}"/>
          </ac:spMkLst>
        </pc:spChg>
      </pc:sldChg>
      <pc:sldChg chg="del ord">
        <pc:chgData name="Tuy, Pétala" userId="7720f7f0-6308-4007-9f4b-90016dcab01d" providerId="ADAL" clId="{85A728C8-9BDF-47D8-9C66-7398DDF981DB}" dt="2020-07-31T01:16:44.461" v="1" actId="2696"/>
        <pc:sldMkLst>
          <pc:docMk/>
          <pc:sldMk cId="1943875068" sldId="268"/>
        </pc:sldMkLst>
      </pc:sldChg>
      <pc:sldChg chg="modSp add">
        <pc:chgData name="Tuy, Pétala" userId="7720f7f0-6308-4007-9f4b-90016dcab01d" providerId="ADAL" clId="{85A728C8-9BDF-47D8-9C66-7398DDF981DB}" dt="2020-07-31T01:28:55.119" v="721" actId="113"/>
        <pc:sldMkLst>
          <pc:docMk/>
          <pc:sldMk cId="4132140663" sldId="268"/>
        </pc:sldMkLst>
        <pc:spChg chg="mod">
          <ac:chgData name="Tuy, Pétala" userId="7720f7f0-6308-4007-9f4b-90016dcab01d" providerId="ADAL" clId="{85A728C8-9BDF-47D8-9C66-7398DDF981DB}" dt="2020-07-31T01:20:32.496" v="297"/>
          <ac:spMkLst>
            <pc:docMk/>
            <pc:sldMk cId="4132140663" sldId="268"/>
            <ac:spMk id="2" creationId="{F8437C26-89BD-42D4-8FE0-9309C692FDB3}"/>
          </ac:spMkLst>
        </pc:spChg>
        <pc:spChg chg="mod">
          <ac:chgData name="Tuy, Pétala" userId="7720f7f0-6308-4007-9f4b-90016dcab01d" providerId="ADAL" clId="{85A728C8-9BDF-47D8-9C66-7398DDF981DB}" dt="2020-07-31T01:28:55.119" v="721" actId="113"/>
          <ac:spMkLst>
            <pc:docMk/>
            <pc:sldMk cId="4132140663" sldId="268"/>
            <ac:spMk id="3" creationId="{4BA408E4-9FAF-41C3-BFE3-BE75F7A61686}"/>
          </ac:spMkLst>
        </pc:spChg>
      </pc:sldChg>
      <pc:sldChg chg="del">
        <pc:chgData name="Tuy, Pétala" userId="7720f7f0-6308-4007-9f4b-90016dcab01d" providerId="ADAL" clId="{85A728C8-9BDF-47D8-9C66-7398DDF981DB}" dt="2020-07-31T01:16:47.579" v="26" actId="2696"/>
        <pc:sldMkLst>
          <pc:docMk/>
          <pc:sldMk cId="538327845" sldId="269"/>
        </pc:sldMkLst>
      </pc:sldChg>
      <pc:sldChg chg="add del">
        <pc:chgData name="Tuy, Pétala" userId="7720f7f0-6308-4007-9f4b-90016dcab01d" providerId="ADAL" clId="{85A728C8-9BDF-47D8-9C66-7398DDF981DB}" dt="2020-07-31T01:20:39.917" v="309"/>
        <pc:sldMkLst>
          <pc:docMk/>
          <pc:sldMk cId="1223732248" sldId="269"/>
        </pc:sldMkLst>
      </pc:sldChg>
      <pc:sldChg chg="addSp delSp modSp add">
        <pc:chgData name="Tuy, Pétala" userId="7720f7f0-6308-4007-9f4b-90016dcab01d" providerId="ADAL" clId="{85A728C8-9BDF-47D8-9C66-7398DDF981DB}" dt="2020-07-31T02:42:00.135" v="1814"/>
        <pc:sldMkLst>
          <pc:docMk/>
          <pc:sldMk cId="3927012889" sldId="269"/>
        </pc:sldMkLst>
        <pc:spChg chg="mod">
          <ac:chgData name="Tuy, Pétala" userId="7720f7f0-6308-4007-9f4b-90016dcab01d" providerId="ADAL" clId="{85A728C8-9BDF-47D8-9C66-7398DDF981DB}" dt="2020-07-31T02:42:00.135" v="1814"/>
          <ac:spMkLst>
            <pc:docMk/>
            <pc:sldMk cId="3927012889" sldId="269"/>
            <ac:spMk id="3" creationId="{4BA408E4-9FAF-41C3-BFE3-BE75F7A61686}"/>
          </ac:spMkLst>
        </pc:spChg>
        <pc:spChg chg="add del mod">
          <ac:chgData name="Tuy, Pétala" userId="7720f7f0-6308-4007-9f4b-90016dcab01d" providerId="ADAL" clId="{85A728C8-9BDF-47D8-9C66-7398DDF981DB}" dt="2020-07-31T01:53:00.184" v="1074"/>
          <ac:spMkLst>
            <pc:docMk/>
            <pc:sldMk cId="3927012889" sldId="269"/>
            <ac:spMk id="5" creationId="{02B0B5BC-EA30-4A62-9D28-D6160830A183}"/>
          </ac:spMkLst>
        </pc:spChg>
        <pc:spChg chg="add del mod">
          <ac:chgData name="Tuy, Pétala" userId="7720f7f0-6308-4007-9f4b-90016dcab01d" providerId="ADAL" clId="{85A728C8-9BDF-47D8-9C66-7398DDF981DB}" dt="2020-07-31T01:53:00.184" v="1074"/>
          <ac:spMkLst>
            <pc:docMk/>
            <pc:sldMk cId="3927012889" sldId="269"/>
            <ac:spMk id="9" creationId="{DB50F81D-349D-4CC0-9622-91B062AD81BF}"/>
          </ac:spMkLst>
        </pc:spChg>
        <pc:spChg chg="add mod">
          <ac:chgData name="Tuy, Pétala" userId="7720f7f0-6308-4007-9f4b-90016dcab01d" providerId="ADAL" clId="{85A728C8-9BDF-47D8-9C66-7398DDF981DB}" dt="2020-07-31T02:11:03.206" v="1572" actId="1036"/>
          <ac:spMkLst>
            <pc:docMk/>
            <pc:sldMk cId="3927012889" sldId="269"/>
            <ac:spMk id="12" creationId="{587A57E2-9C34-4EBD-BA9A-38017E814FBB}"/>
          </ac:spMkLst>
        </pc:spChg>
        <pc:spChg chg="add mod">
          <ac:chgData name="Tuy, Pétala" userId="7720f7f0-6308-4007-9f4b-90016dcab01d" providerId="ADAL" clId="{85A728C8-9BDF-47D8-9C66-7398DDF981DB}" dt="2020-07-31T02:11:03.206" v="1572" actId="1036"/>
          <ac:spMkLst>
            <pc:docMk/>
            <pc:sldMk cId="3927012889" sldId="269"/>
            <ac:spMk id="15" creationId="{4B3D488C-06E7-4147-A90C-F97BD8C3F31E}"/>
          </ac:spMkLst>
        </pc:spChg>
        <pc:picChg chg="add mod">
          <ac:chgData name="Tuy, Pétala" userId="7720f7f0-6308-4007-9f4b-90016dcab01d" providerId="ADAL" clId="{85A728C8-9BDF-47D8-9C66-7398DDF981DB}" dt="2020-07-31T02:11:03.206" v="1572" actId="1036"/>
          <ac:picMkLst>
            <pc:docMk/>
            <pc:sldMk cId="3927012889" sldId="269"/>
            <ac:picMk id="4" creationId="{AED28828-612A-403E-A59E-28246659006B}"/>
          </ac:picMkLst>
        </pc:picChg>
        <pc:cxnChg chg="add del mod">
          <ac:chgData name="Tuy, Pétala" userId="7720f7f0-6308-4007-9f4b-90016dcab01d" providerId="ADAL" clId="{85A728C8-9BDF-47D8-9C66-7398DDF981DB}" dt="2020-07-31T01:53:00.184" v="1074"/>
          <ac:cxnSpMkLst>
            <pc:docMk/>
            <pc:sldMk cId="3927012889" sldId="269"/>
            <ac:cxnSpMk id="7" creationId="{7A16CF93-8820-4BF9-B3C6-AD68E9277764}"/>
          </ac:cxnSpMkLst>
        </pc:cxnChg>
        <pc:cxnChg chg="add mod">
          <ac:chgData name="Tuy, Pétala" userId="7720f7f0-6308-4007-9f4b-90016dcab01d" providerId="ADAL" clId="{85A728C8-9BDF-47D8-9C66-7398DDF981DB}" dt="2020-07-31T02:11:03.206" v="1572" actId="1036"/>
          <ac:cxnSpMkLst>
            <pc:docMk/>
            <pc:sldMk cId="3927012889" sldId="269"/>
            <ac:cxnSpMk id="14" creationId="{B9453366-6FD0-42FE-B2F5-046E413034F4}"/>
          </ac:cxnSpMkLst>
        </pc:cxnChg>
      </pc:sldChg>
      <pc:sldChg chg="add del">
        <pc:chgData name="Tuy, Pétala" userId="7720f7f0-6308-4007-9f4b-90016dcab01d" providerId="ADAL" clId="{85A728C8-9BDF-47D8-9C66-7398DDF981DB}" dt="2020-07-31T01:20:39.113" v="308"/>
        <pc:sldMkLst>
          <pc:docMk/>
          <pc:sldMk cId="477569763" sldId="270"/>
        </pc:sldMkLst>
      </pc:sldChg>
      <pc:sldChg chg="del">
        <pc:chgData name="Tuy, Pétala" userId="7720f7f0-6308-4007-9f4b-90016dcab01d" providerId="ADAL" clId="{85A728C8-9BDF-47D8-9C66-7398DDF981DB}" dt="2020-07-31T01:16:47.560" v="25" actId="2696"/>
        <pc:sldMkLst>
          <pc:docMk/>
          <pc:sldMk cId="1769490309" sldId="270"/>
        </pc:sldMkLst>
      </pc:sldChg>
      <pc:sldChg chg="addSp modSp add">
        <pc:chgData name="Tuy, Pétala" userId="7720f7f0-6308-4007-9f4b-90016dcab01d" providerId="ADAL" clId="{85A728C8-9BDF-47D8-9C66-7398DDF981DB}" dt="2020-07-31T02:43:40.224" v="1841" actId="1076"/>
        <pc:sldMkLst>
          <pc:docMk/>
          <pc:sldMk cId="3057925094" sldId="270"/>
        </pc:sldMkLst>
        <pc:spChg chg="mod">
          <ac:chgData name="Tuy, Pétala" userId="7720f7f0-6308-4007-9f4b-90016dcab01d" providerId="ADAL" clId="{85A728C8-9BDF-47D8-9C66-7398DDF981DB}" dt="2020-07-31T02:42:12.010" v="1816"/>
          <ac:spMkLst>
            <pc:docMk/>
            <pc:sldMk cId="3057925094" sldId="270"/>
            <ac:spMk id="3" creationId="{4BA408E4-9FAF-41C3-BFE3-BE75F7A61686}"/>
          </ac:spMkLst>
        </pc:spChg>
        <pc:spChg chg="add mod">
          <ac:chgData name="Tuy, Pétala" userId="7720f7f0-6308-4007-9f4b-90016dcab01d" providerId="ADAL" clId="{85A728C8-9BDF-47D8-9C66-7398DDF981DB}" dt="2020-07-31T02:42:33.858" v="1830" actId="1076"/>
          <ac:spMkLst>
            <pc:docMk/>
            <pc:sldMk cId="3057925094" sldId="270"/>
            <ac:spMk id="5" creationId="{64D27345-0EE0-4A20-BD3C-D77C6098D21B}"/>
          </ac:spMkLst>
        </pc:spChg>
        <pc:spChg chg="add mod">
          <ac:chgData name="Tuy, Pétala" userId="7720f7f0-6308-4007-9f4b-90016dcab01d" providerId="ADAL" clId="{85A728C8-9BDF-47D8-9C66-7398DDF981DB}" dt="2020-07-31T02:43:40.224" v="1841" actId="1076"/>
          <ac:spMkLst>
            <pc:docMk/>
            <pc:sldMk cId="3057925094" sldId="270"/>
            <ac:spMk id="7" creationId="{0D180197-755E-42C9-BA2C-5CE7EC67C3CB}"/>
          </ac:spMkLst>
        </pc:spChg>
        <pc:picChg chg="add mod">
          <ac:chgData name="Tuy, Pétala" userId="7720f7f0-6308-4007-9f4b-90016dcab01d" providerId="ADAL" clId="{85A728C8-9BDF-47D8-9C66-7398DDF981DB}" dt="2020-07-31T02:42:36.832" v="1836" actId="1036"/>
          <ac:picMkLst>
            <pc:docMk/>
            <pc:sldMk cId="3057925094" sldId="270"/>
            <ac:picMk id="4" creationId="{F226BB89-CE75-4B90-A479-1EC3AF1FD026}"/>
          </ac:picMkLst>
        </pc:picChg>
        <pc:cxnChg chg="add mod">
          <ac:chgData name="Tuy, Pétala" userId="7720f7f0-6308-4007-9f4b-90016dcab01d" providerId="ADAL" clId="{85A728C8-9BDF-47D8-9C66-7398DDF981DB}" dt="2020-07-31T02:42:42.377" v="1838" actId="14100"/>
          <ac:cxnSpMkLst>
            <pc:docMk/>
            <pc:sldMk cId="3057925094" sldId="270"/>
            <ac:cxnSpMk id="6" creationId="{D8B1221B-CBB8-4CE0-B70E-5A404DDB1DCD}"/>
          </ac:cxnSpMkLst>
        </pc:cxnChg>
      </pc:sldChg>
      <pc:sldChg chg="del">
        <pc:chgData name="Tuy, Pétala" userId="7720f7f0-6308-4007-9f4b-90016dcab01d" providerId="ADAL" clId="{85A728C8-9BDF-47D8-9C66-7398DDF981DB}" dt="2020-07-31T01:16:47.528" v="24" actId="2696"/>
        <pc:sldMkLst>
          <pc:docMk/>
          <pc:sldMk cId="1214191636" sldId="271"/>
        </pc:sldMkLst>
      </pc:sldChg>
      <pc:sldChg chg="add del">
        <pc:chgData name="Tuy, Pétala" userId="7720f7f0-6308-4007-9f4b-90016dcab01d" providerId="ADAL" clId="{85A728C8-9BDF-47D8-9C66-7398DDF981DB}" dt="2020-07-31T01:20:38.469" v="307"/>
        <pc:sldMkLst>
          <pc:docMk/>
          <pc:sldMk cId="2061368618" sldId="271"/>
        </pc:sldMkLst>
      </pc:sldChg>
      <pc:sldChg chg="modSp add">
        <pc:chgData name="Tuy, Pétala" userId="7720f7f0-6308-4007-9f4b-90016dcab01d" providerId="ADAL" clId="{85A728C8-9BDF-47D8-9C66-7398DDF981DB}" dt="2020-07-31T02:12:50.770" v="1621" actId="20577"/>
        <pc:sldMkLst>
          <pc:docMk/>
          <pc:sldMk cId="3058776890" sldId="271"/>
        </pc:sldMkLst>
        <pc:spChg chg="mod">
          <ac:chgData name="Tuy, Pétala" userId="7720f7f0-6308-4007-9f4b-90016dcab01d" providerId="ADAL" clId="{85A728C8-9BDF-47D8-9C66-7398DDF981DB}" dt="2020-07-31T02:12:50.770" v="1621" actId="20577"/>
          <ac:spMkLst>
            <pc:docMk/>
            <pc:sldMk cId="3058776890" sldId="271"/>
            <ac:spMk id="3" creationId="{4BA408E4-9FAF-41C3-BFE3-BE75F7A61686}"/>
          </ac:spMkLst>
        </pc:spChg>
      </pc:sldChg>
      <pc:sldChg chg="modSp add">
        <pc:chgData name="Tuy, Pétala" userId="7720f7f0-6308-4007-9f4b-90016dcab01d" providerId="ADAL" clId="{85A728C8-9BDF-47D8-9C66-7398DDF981DB}" dt="2020-07-31T02:29:38.688" v="1656" actId="27636"/>
        <pc:sldMkLst>
          <pc:docMk/>
          <pc:sldMk cId="2179164380" sldId="272"/>
        </pc:sldMkLst>
        <pc:spChg chg="mod">
          <ac:chgData name="Tuy, Pétala" userId="7720f7f0-6308-4007-9f4b-90016dcab01d" providerId="ADAL" clId="{85A728C8-9BDF-47D8-9C66-7398DDF981DB}" dt="2020-07-31T02:29:38.688" v="1656" actId="27636"/>
          <ac:spMkLst>
            <pc:docMk/>
            <pc:sldMk cId="2179164380" sldId="272"/>
            <ac:spMk id="3" creationId="{4BA408E4-9FAF-41C3-BFE3-BE75F7A61686}"/>
          </ac:spMkLst>
        </pc:spChg>
      </pc:sldChg>
      <pc:sldChg chg="add del">
        <pc:chgData name="Tuy, Pétala" userId="7720f7f0-6308-4007-9f4b-90016dcab01d" providerId="ADAL" clId="{85A728C8-9BDF-47D8-9C66-7398DDF981DB}" dt="2020-07-31T01:20:38.320" v="306"/>
        <pc:sldMkLst>
          <pc:docMk/>
          <pc:sldMk cId="3072549285" sldId="272"/>
        </pc:sldMkLst>
      </pc:sldChg>
      <pc:sldChg chg="del">
        <pc:chgData name="Tuy, Pétala" userId="7720f7f0-6308-4007-9f4b-90016dcab01d" providerId="ADAL" clId="{85A728C8-9BDF-47D8-9C66-7398DDF981DB}" dt="2020-07-31T01:16:47.477" v="22" actId="2696"/>
        <pc:sldMkLst>
          <pc:docMk/>
          <pc:sldMk cId="3233067143" sldId="272"/>
        </pc:sldMkLst>
      </pc:sldChg>
      <pc:sldChg chg="del">
        <pc:chgData name="Tuy, Pétala" userId="7720f7f0-6308-4007-9f4b-90016dcab01d" providerId="ADAL" clId="{85A728C8-9BDF-47D8-9C66-7398DDF981DB}" dt="2020-07-31T01:16:47.496" v="23" actId="2696"/>
        <pc:sldMkLst>
          <pc:docMk/>
          <pc:sldMk cId="1843986013" sldId="273"/>
        </pc:sldMkLst>
      </pc:sldChg>
      <pc:sldChg chg="addSp delSp modSp add">
        <pc:chgData name="Tuy, Pétala" userId="7720f7f0-6308-4007-9f4b-90016dcab01d" providerId="ADAL" clId="{85A728C8-9BDF-47D8-9C66-7398DDF981DB}" dt="2020-07-31T02:49:00.161" v="2095" actId="1076"/>
        <pc:sldMkLst>
          <pc:docMk/>
          <pc:sldMk cId="3979703251" sldId="273"/>
        </pc:sldMkLst>
        <pc:spChg chg="mod">
          <ac:chgData name="Tuy, Pétala" userId="7720f7f0-6308-4007-9f4b-90016dcab01d" providerId="ADAL" clId="{85A728C8-9BDF-47D8-9C66-7398DDF981DB}" dt="2020-07-31T02:47:53.035" v="2042" actId="20577"/>
          <ac:spMkLst>
            <pc:docMk/>
            <pc:sldMk cId="3979703251" sldId="273"/>
            <ac:spMk id="3" creationId="{4BA408E4-9FAF-41C3-BFE3-BE75F7A61686}"/>
          </ac:spMkLst>
        </pc:spChg>
        <pc:spChg chg="add del mod">
          <ac:chgData name="Tuy, Pétala" userId="7720f7f0-6308-4007-9f4b-90016dcab01d" providerId="ADAL" clId="{85A728C8-9BDF-47D8-9C66-7398DDF981DB}" dt="2020-07-31T02:33:09.931" v="1800"/>
          <ac:spMkLst>
            <pc:docMk/>
            <pc:sldMk cId="3979703251" sldId="273"/>
            <ac:spMk id="4" creationId="{480F3133-5DCB-4CB3-A5F3-FC8139E4F2BA}"/>
          </ac:spMkLst>
        </pc:spChg>
        <pc:spChg chg="add del mod">
          <ac:chgData name="Tuy, Pétala" userId="7720f7f0-6308-4007-9f4b-90016dcab01d" providerId="ADAL" clId="{85A728C8-9BDF-47D8-9C66-7398DDF981DB}" dt="2020-07-31T02:33:09.934" v="1802"/>
          <ac:spMkLst>
            <pc:docMk/>
            <pc:sldMk cId="3979703251" sldId="273"/>
            <ac:spMk id="5" creationId="{940E697A-CB41-4162-8EC9-653B5F2E9F9F}"/>
          </ac:spMkLst>
        </pc:spChg>
        <pc:spChg chg="add del mod">
          <ac:chgData name="Tuy, Pétala" userId="7720f7f0-6308-4007-9f4b-90016dcab01d" providerId="ADAL" clId="{85A728C8-9BDF-47D8-9C66-7398DDF981DB}" dt="2020-07-31T02:33:09.936" v="1804"/>
          <ac:spMkLst>
            <pc:docMk/>
            <pc:sldMk cId="3979703251" sldId="273"/>
            <ac:spMk id="6" creationId="{5BC91580-48DC-4E21-9952-9A3CC8AB12DB}"/>
          </ac:spMkLst>
        </pc:spChg>
        <pc:spChg chg="add del mod">
          <ac:chgData name="Tuy, Pétala" userId="7720f7f0-6308-4007-9f4b-90016dcab01d" providerId="ADAL" clId="{85A728C8-9BDF-47D8-9C66-7398DDF981DB}" dt="2020-07-31T02:34:48.262" v="1810" actId="478"/>
          <ac:spMkLst>
            <pc:docMk/>
            <pc:sldMk cId="3979703251" sldId="273"/>
            <ac:spMk id="7" creationId="{53AA23CB-8EA5-41FD-B586-4E7A7D33BA55}"/>
          </ac:spMkLst>
        </pc:spChg>
        <pc:spChg chg="add mod">
          <ac:chgData name="Tuy, Pétala" userId="7720f7f0-6308-4007-9f4b-90016dcab01d" providerId="ADAL" clId="{85A728C8-9BDF-47D8-9C66-7398DDF981DB}" dt="2020-07-31T02:49:00.161" v="2095" actId="1076"/>
          <ac:spMkLst>
            <pc:docMk/>
            <pc:sldMk cId="3979703251" sldId="273"/>
            <ac:spMk id="9" creationId="{0D67C6FB-4B65-4DEB-B6F0-A58B4C5CF713}"/>
          </ac:spMkLst>
        </pc:spChg>
        <pc:picChg chg="add mod">
          <ac:chgData name="Tuy, Pétala" userId="7720f7f0-6308-4007-9f4b-90016dcab01d" providerId="ADAL" clId="{85A728C8-9BDF-47D8-9C66-7398DDF981DB}" dt="2020-07-31T02:46:31.888" v="1903" actId="14100"/>
          <ac:picMkLst>
            <pc:docMk/>
            <pc:sldMk cId="3979703251" sldId="273"/>
            <ac:picMk id="8" creationId="{2170CC12-B158-48DE-9A0C-0AC7627A199E}"/>
          </ac:picMkLst>
        </pc:picChg>
      </pc:sldChg>
      <pc:sldChg chg="add del">
        <pc:chgData name="Tuy, Pétala" userId="7720f7f0-6308-4007-9f4b-90016dcab01d" providerId="ADAL" clId="{85A728C8-9BDF-47D8-9C66-7398DDF981DB}" dt="2020-07-31T01:20:38.149" v="305"/>
        <pc:sldMkLst>
          <pc:docMk/>
          <pc:sldMk cId="4117444334" sldId="273"/>
        </pc:sldMkLst>
      </pc:sldChg>
      <pc:sldChg chg="add del">
        <pc:chgData name="Tuy, Pétala" userId="7720f7f0-6308-4007-9f4b-90016dcab01d" providerId="ADAL" clId="{85A728C8-9BDF-47D8-9C66-7398DDF981DB}" dt="2020-07-31T01:20:37.994" v="304"/>
        <pc:sldMkLst>
          <pc:docMk/>
          <pc:sldMk cId="527639561" sldId="274"/>
        </pc:sldMkLst>
      </pc:sldChg>
      <pc:sldChg chg="addSp modSp add">
        <pc:chgData name="Tuy, Pétala" userId="7720f7f0-6308-4007-9f4b-90016dcab01d" providerId="ADAL" clId="{85A728C8-9BDF-47D8-9C66-7398DDF981DB}" dt="2020-07-31T02:56:37.672" v="2133" actId="1076"/>
        <pc:sldMkLst>
          <pc:docMk/>
          <pc:sldMk cId="3383507843" sldId="274"/>
        </pc:sldMkLst>
        <pc:spChg chg="mod">
          <ac:chgData name="Tuy, Pétala" userId="7720f7f0-6308-4007-9f4b-90016dcab01d" providerId="ADAL" clId="{85A728C8-9BDF-47D8-9C66-7398DDF981DB}" dt="2020-07-31T02:55:10.819" v="2114" actId="404"/>
          <ac:spMkLst>
            <pc:docMk/>
            <pc:sldMk cId="3383507843" sldId="274"/>
            <ac:spMk id="2" creationId="{F8437C26-89BD-42D4-8FE0-9309C692FDB3}"/>
          </ac:spMkLst>
        </pc:spChg>
        <pc:spChg chg="mod">
          <ac:chgData name="Tuy, Pétala" userId="7720f7f0-6308-4007-9f4b-90016dcab01d" providerId="ADAL" clId="{85A728C8-9BDF-47D8-9C66-7398DDF981DB}" dt="2020-07-31T02:55:57.245" v="2126" actId="20577"/>
          <ac:spMkLst>
            <pc:docMk/>
            <pc:sldMk cId="3383507843" sldId="274"/>
            <ac:spMk id="3" creationId="{4BA408E4-9FAF-41C3-BFE3-BE75F7A61686}"/>
          </ac:spMkLst>
        </pc:spChg>
        <pc:picChg chg="add mod">
          <ac:chgData name="Tuy, Pétala" userId="7720f7f0-6308-4007-9f4b-90016dcab01d" providerId="ADAL" clId="{85A728C8-9BDF-47D8-9C66-7398DDF981DB}" dt="2020-07-31T02:56:37.672" v="2133" actId="1076"/>
          <ac:picMkLst>
            <pc:docMk/>
            <pc:sldMk cId="3383507843" sldId="274"/>
            <ac:picMk id="4" creationId="{B0CF9F3E-9BE9-41A0-B4D8-4437CBDEE4B0}"/>
          </ac:picMkLst>
        </pc:picChg>
      </pc:sldChg>
      <pc:sldChg chg="del">
        <pc:chgData name="Tuy, Pétala" userId="7720f7f0-6308-4007-9f4b-90016dcab01d" providerId="ADAL" clId="{85A728C8-9BDF-47D8-9C66-7398DDF981DB}" dt="2020-07-31T01:16:47.131" v="21" actId="2696"/>
        <pc:sldMkLst>
          <pc:docMk/>
          <pc:sldMk cId="4058306753" sldId="274"/>
        </pc:sldMkLst>
      </pc:sldChg>
      <pc:sldChg chg="del">
        <pc:chgData name="Tuy, Pétala" userId="7720f7f0-6308-4007-9f4b-90016dcab01d" providerId="ADAL" clId="{85A728C8-9BDF-47D8-9C66-7398DDF981DB}" dt="2020-07-31T01:16:47.050" v="20" actId="2696"/>
        <pc:sldMkLst>
          <pc:docMk/>
          <pc:sldMk cId="51899532" sldId="275"/>
        </pc:sldMkLst>
      </pc:sldChg>
      <pc:sldChg chg="modSp add">
        <pc:chgData name="Tuy, Pétala" userId="7720f7f0-6308-4007-9f4b-90016dcab01d" providerId="ADAL" clId="{85A728C8-9BDF-47D8-9C66-7398DDF981DB}" dt="2020-07-31T03:03:40.517" v="2284" actId="20577"/>
        <pc:sldMkLst>
          <pc:docMk/>
          <pc:sldMk cId="1735203043" sldId="275"/>
        </pc:sldMkLst>
        <pc:spChg chg="mod">
          <ac:chgData name="Tuy, Pétala" userId="7720f7f0-6308-4007-9f4b-90016dcab01d" providerId="ADAL" clId="{85A728C8-9BDF-47D8-9C66-7398DDF981DB}" dt="2020-07-31T02:57:19.011" v="2137"/>
          <ac:spMkLst>
            <pc:docMk/>
            <pc:sldMk cId="1735203043" sldId="275"/>
            <ac:spMk id="2" creationId="{F8437C26-89BD-42D4-8FE0-9309C692FDB3}"/>
          </ac:spMkLst>
        </pc:spChg>
        <pc:spChg chg="mod">
          <ac:chgData name="Tuy, Pétala" userId="7720f7f0-6308-4007-9f4b-90016dcab01d" providerId="ADAL" clId="{85A728C8-9BDF-47D8-9C66-7398DDF981DB}" dt="2020-07-31T03:03:40.517" v="2284" actId="20577"/>
          <ac:spMkLst>
            <pc:docMk/>
            <pc:sldMk cId="1735203043" sldId="275"/>
            <ac:spMk id="3" creationId="{4BA408E4-9FAF-41C3-BFE3-BE75F7A61686}"/>
          </ac:spMkLst>
        </pc:spChg>
      </pc:sldChg>
      <pc:sldChg chg="del">
        <pc:chgData name="Tuy, Pétala" userId="7720f7f0-6308-4007-9f4b-90016dcab01d" providerId="ADAL" clId="{85A728C8-9BDF-47D8-9C66-7398DDF981DB}" dt="2020-07-31T01:16:47.023" v="19" actId="2696"/>
        <pc:sldMkLst>
          <pc:docMk/>
          <pc:sldMk cId="1524938582" sldId="276"/>
        </pc:sldMkLst>
      </pc:sldChg>
      <pc:sldChg chg="addSp modSp add">
        <pc:chgData name="Tuy, Pétala" userId="7720f7f0-6308-4007-9f4b-90016dcab01d" providerId="ADAL" clId="{85A728C8-9BDF-47D8-9C66-7398DDF981DB}" dt="2020-07-31T03:05:53.292" v="2311" actId="113"/>
        <pc:sldMkLst>
          <pc:docMk/>
          <pc:sldMk cId="3128502121" sldId="276"/>
        </pc:sldMkLst>
        <pc:spChg chg="mod">
          <ac:chgData name="Tuy, Pétala" userId="7720f7f0-6308-4007-9f4b-90016dcab01d" providerId="ADAL" clId="{85A728C8-9BDF-47D8-9C66-7398DDF981DB}" dt="2020-07-31T03:04:41.365" v="2296" actId="404"/>
          <ac:spMkLst>
            <pc:docMk/>
            <pc:sldMk cId="3128502121" sldId="276"/>
            <ac:spMk id="2" creationId="{F8437C26-89BD-42D4-8FE0-9309C692FDB3}"/>
          </ac:spMkLst>
        </pc:spChg>
        <pc:spChg chg="mod">
          <ac:chgData name="Tuy, Pétala" userId="7720f7f0-6308-4007-9f4b-90016dcab01d" providerId="ADAL" clId="{85A728C8-9BDF-47D8-9C66-7398DDF981DB}" dt="2020-07-31T03:05:53.292" v="2311" actId="113"/>
          <ac:spMkLst>
            <pc:docMk/>
            <pc:sldMk cId="3128502121" sldId="276"/>
            <ac:spMk id="3" creationId="{4BA408E4-9FAF-41C3-BFE3-BE75F7A61686}"/>
          </ac:spMkLst>
        </pc:spChg>
        <pc:picChg chg="add mod">
          <ac:chgData name="Tuy, Pétala" userId="7720f7f0-6308-4007-9f4b-90016dcab01d" providerId="ADAL" clId="{85A728C8-9BDF-47D8-9C66-7398DDF981DB}" dt="2020-07-31T03:05:04.093" v="2300" actId="1076"/>
          <ac:picMkLst>
            <pc:docMk/>
            <pc:sldMk cId="3128502121" sldId="276"/>
            <ac:picMk id="4" creationId="{95ABC7F9-0533-4CE7-81D7-88F73096FE8D}"/>
          </ac:picMkLst>
        </pc:picChg>
      </pc:sldChg>
      <pc:sldChg chg="del">
        <pc:chgData name="Tuy, Pétala" userId="7720f7f0-6308-4007-9f4b-90016dcab01d" providerId="ADAL" clId="{85A728C8-9BDF-47D8-9C66-7398DDF981DB}" dt="2020-07-31T01:16:46.928" v="17" actId="2696"/>
        <pc:sldMkLst>
          <pc:docMk/>
          <pc:sldMk cId="1332149071" sldId="277"/>
        </pc:sldMkLst>
      </pc:sldChg>
      <pc:sldChg chg="addSp modSp add">
        <pc:chgData name="Tuy, Pétala" userId="7720f7f0-6308-4007-9f4b-90016dcab01d" providerId="ADAL" clId="{85A728C8-9BDF-47D8-9C66-7398DDF981DB}" dt="2020-07-31T03:08:00.464" v="2342" actId="20577"/>
        <pc:sldMkLst>
          <pc:docMk/>
          <pc:sldMk cId="3434274041" sldId="277"/>
        </pc:sldMkLst>
        <pc:spChg chg="mod">
          <ac:chgData name="Tuy, Pétala" userId="7720f7f0-6308-4007-9f4b-90016dcab01d" providerId="ADAL" clId="{85A728C8-9BDF-47D8-9C66-7398DDF981DB}" dt="2020-07-31T03:08:00.464" v="2342" actId="20577"/>
          <ac:spMkLst>
            <pc:docMk/>
            <pc:sldMk cId="3434274041" sldId="277"/>
            <ac:spMk id="3" creationId="{4BA408E4-9FAF-41C3-BFE3-BE75F7A61686}"/>
          </ac:spMkLst>
        </pc:spChg>
        <pc:picChg chg="add mod">
          <ac:chgData name="Tuy, Pétala" userId="7720f7f0-6308-4007-9f4b-90016dcab01d" providerId="ADAL" clId="{85A728C8-9BDF-47D8-9C66-7398DDF981DB}" dt="2020-07-31T03:07:09.529" v="2329" actId="1076"/>
          <ac:picMkLst>
            <pc:docMk/>
            <pc:sldMk cId="3434274041" sldId="277"/>
            <ac:picMk id="4" creationId="{55A327DD-E04B-49CF-8FC2-34DF1391896E}"/>
          </ac:picMkLst>
        </pc:picChg>
      </pc:sldChg>
      <pc:sldChg chg="add del">
        <pc:chgData name="Tuy, Pétala" userId="7720f7f0-6308-4007-9f4b-90016dcab01d" providerId="ADAL" clId="{85A728C8-9BDF-47D8-9C66-7398DDF981DB}" dt="2020-07-31T02:57:04.758" v="2135"/>
        <pc:sldMkLst>
          <pc:docMk/>
          <pc:sldMk cId="2011411215" sldId="278"/>
        </pc:sldMkLst>
      </pc:sldChg>
      <pc:sldChg chg="addSp modSp add">
        <pc:chgData name="Tuy, Pétala" userId="7720f7f0-6308-4007-9f4b-90016dcab01d" providerId="ADAL" clId="{85A728C8-9BDF-47D8-9C66-7398DDF981DB}" dt="2020-07-31T03:18:36.249" v="2453" actId="1076"/>
        <pc:sldMkLst>
          <pc:docMk/>
          <pc:sldMk cId="3519277688" sldId="278"/>
        </pc:sldMkLst>
        <pc:spChg chg="mod">
          <ac:chgData name="Tuy, Pétala" userId="7720f7f0-6308-4007-9f4b-90016dcab01d" providerId="ADAL" clId="{85A728C8-9BDF-47D8-9C66-7398DDF981DB}" dt="2020-07-31T03:17:35.921" v="2439" actId="20577"/>
          <ac:spMkLst>
            <pc:docMk/>
            <pc:sldMk cId="3519277688" sldId="278"/>
            <ac:spMk id="2" creationId="{79128DB4-EA3B-4778-8A88-DB158314B0BF}"/>
          </ac:spMkLst>
        </pc:spChg>
        <pc:spChg chg="mod">
          <ac:chgData name="Tuy, Pétala" userId="7720f7f0-6308-4007-9f4b-90016dcab01d" providerId="ADAL" clId="{85A728C8-9BDF-47D8-9C66-7398DDF981DB}" dt="2020-07-31T03:18:08.978" v="2448" actId="20577"/>
          <ac:spMkLst>
            <pc:docMk/>
            <pc:sldMk cId="3519277688" sldId="278"/>
            <ac:spMk id="3" creationId="{7B23724F-6E66-4141-A4AC-3DAEF3882CC9}"/>
          </ac:spMkLst>
        </pc:spChg>
        <pc:picChg chg="add mod">
          <ac:chgData name="Tuy, Pétala" userId="7720f7f0-6308-4007-9f4b-90016dcab01d" providerId="ADAL" clId="{85A728C8-9BDF-47D8-9C66-7398DDF981DB}" dt="2020-07-31T03:18:36.249" v="2453" actId="1076"/>
          <ac:picMkLst>
            <pc:docMk/>
            <pc:sldMk cId="3519277688" sldId="278"/>
            <ac:picMk id="4" creationId="{6A6C9D6B-78A2-47C8-B632-FD5CE85D16AC}"/>
          </ac:picMkLst>
        </pc:picChg>
      </pc:sldChg>
      <pc:sldChg chg="del">
        <pc:chgData name="Tuy, Pétala" userId="7720f7f0-6308-4007-9f4b-90016dcab01d" providerId="ADAL" clId="{85A728C8-9BDF-47D8-9C66-7398DDF981DB}" dt="2020-07-31T01:16:46.673" v="16" actId="2696"/>
        <pc:sldMkLst>
          <pc:docMk/>
          <pc:sldMk cId="2676406125" sldId="279"/>
        </pc:sldMkLst>
      </pc:sldChg>
      <pc:sldChg chg="addSp delSp modSp add">
        <pc:chgData name="Tuy, Pétala" userId="7720f7f0-6308-4007-9f4b-90016dcab01d" providerId="ADAL" clId="{85A728C8-9BDF-47D8-9C66-7398DDF981DB}" dt="2020-07-31T22:40:25.392" v="5476"/>
        <pc:sldMkLst>
          <pc:docMk/>
          <pc:sldMk cId="3185542927" sldId="279"/>
        </pc:sldMkLst>
        <pc:spChg chg="mod">
          <ac:chgData name="Tuy, Pétala" userId="7720f7f0-6308-4007-9f4b-90016dcab01d" providerId="ADAL" clId="{85A728C8-9BDF-47D8-9C66-7398DDF981DB}" dt="2020-07-31T03:26:19.529" v="2604"/>
          <ac:spMkLst>
            <pc:docMk/>
            <pc:sldMk cId="3185542927" sldId="279"/>
            <ac:spMk id="2" creationId="{07F441D4-4CEE-4104-BF44-ECF3D3949256}"/>
          </ac:spMkLst>
        </pc:spChg>
        <pc:spChg chg="mod">
          <ac:chgData name="Tuy, Pétala" userId="7720f7f0-6308-4007-9f4b-90016dcab01d" providerId="ADAL" clId="{85A728C8-9BDF-47D8-9C66-7398DDF981DB}" dt="2020-07-31T22:40:25.392" v="5476"/>
          <ac:spMkLst>
            <pc:docMk/>
            <pc:sldMk cId="3185542927" sldId="279"/>
            <ac:spMk id="3" creationId="{26FA7F41-3DC8-4471-AF14-E30A693C8FC7}"/>
          </ac:spMkLst>
        </pc:spChg>
        <pc:picChg chg="add del mod">
          <ac:chgData name="Tuy, Pétala" userId="7720f7f0-6308-4007-9f4b-90016dcab01d" providerId="ADAL" clId="{85A728C8-9BDF-47D8-9C66-7398DDF981DB}" dt="2020-07-31T03:34:23.042" v="2645" actId="478"/>
          <ac:picMkLst>
            <pc:docMk/>
            <pc:sldMk cId="3185542927" sldId="279"/>
            <ac:picMk id="4" creationId="{05DA3749-C5E6-464C-9BC8-FA6ED01EDD99}"/>
          </ac:picMkLst>
        </pc:picChg>
        <pc:picChg chg="add mod">
          <ac:chgData name="Tuy, Pétala" userId="7720f7f0-6308-4007-9f4b-90016dcab01d" providerId="ADAL" clId="{85A728C8-9BDF-47D8-9C66-7398DDF981DB}" dt="2020-07-31T03:34:26.506" v="2647" actId="1076"/>
          <ac:picMkLst>
            <pc:docMk/>
            <pc:sldMk cId="3185542927" sldId="279"/>
            <ac:picMk id="5" creationId="{4BF41561-915F-48A3-BEC9-496BA1F49F51}"/>
          </ac:picMkLst>
        </pc:picChg>
      </pc:sldChg>
      <pc:sldChg chg="modSp add">
        <pc:chgData name="Tuy, Pétala" userId="7720f7f0-6308-4007-9f4b-90016dcab01d" providerId="ADAL" clId="{85A728C8-9BDF-47D8-9C66-7398DDF981DB}" dt="2020-07-31T15:49:55.491" v="2748" actId="27636"/>
        <pc:sldMkLst>
          <pc:docMk/>
          <pc:sldMk cId="910815916" sldId="280"/>
        </pc:sldMkLst>
        <pc:spChg chg="mod">
          <ac:chgData name="Tuy, Pétala" userId="7720f7f0-6308-4007-9f4b-90016dcab01d" providerId="ADAL" clId="{85A728C8-9BDF-47D8-9C66-7398DDF981DB}" dt="2020-07-31T03:35:32.086" v="2661" actId="404"/>
          <ac:spMkLst>
            <pc:docMk/>
            <pc:sldMk cId="910815916" sldId="280"/>
            <ac:spMk id="2" creationId="{BE02767E-A115-4847-BA47-8546B514141F}"/>
          </ac:spMkLst>
        </pc:spChg>
        <pc:spChg chg="mod">
          <ac:chgData name="Tuy, Pétala" userId="7720f7f0-6308-4007-9f4b-90016dcab01d" providerId="ADAL" clId="{85A728C8-9BDF-47D8-9C66-7398DDF981DB}" dt="2020-07-31T15:49:55.491" v="2748" actId="27636"/>
          <ac:spMkLst>
            <pc:docMk/>
            <pc:sldMk cId="910815916" sldId="280"/>
            <ac:spMk id="3" creationId="{3AF26298-5FC7-4000-BF48-92F4B681F70F}"/>
          </ac:spMkLst>
        </pc:spChg>
      </pc:sldChg>
      <pc:sldChg chg="del">
        <pc:chgData name="Tuy, Pétala" userId="7720f7f0-6308-4007-9f4b-90016dcab01d" providerId="ADAL" clId="{85A728C8-9BDF-47D8-9C66-7398DDF981DB}" dt="2020-07-31T01:16:46.597" v="15" actId="2696"/>
        <pc:sldMkLst>
          <pc:docMk/>
          <pc:sldMk cId="2247769186" sldId="280"/>
        </pc:sldMkLst>
      </pc:sldChg>
      <pc:sldChg chg="modSp add">
        <pc:chgData name="Tuy, Pétala" userId="7720f7f0-6308-4007-9f4b-90016dcab01d" providerId="ADAL" clId="{85A728C8-9BDF-47D8-9C66-7398DDF981DB}" dt="2020-07-31T19:08:42.727" v="4856" actId="27636"/>
        <pc:sldMkLst>
          <pc:docMk/>
          <pc:sldMk cId="2035152722" sldId="281"/>
        </pc:sldMkLst>
        <pc:spChg chg="mod">
          <ac:chgData name="Tuy, Pétala" userId="7720f7f0-6308-4007-9f4b-90016dcab01d" providerId="ADAL" clId="{85A728C8-9BDF-47D8-9C66-7398DDF981DB}" dt="2020-07-31T03:37:50.571" v="2692" actId="20577"/>
          <ac:spMkLst>
            <pc:docMk/>
            <pc:sldMk cId="2035152722" sldId="281"/>
            <ac:spMk id="2" creationId="{D54DCAD9-1315-4B05-BFA6-3C869E5B3968}"/>
          </ac:spMkLst>
        </pc:spChg>
        <pc:spChg chg="mod">
          <ac:chgData name="Tuy, Pétala" userId="7720f7f0-6308-4007-9f4b-90016dcab01d" providerId="ADAL" clId="{85A728C8-9BDF-47D8-9C66-7398DDF981DB}" dt="2020-07-31T19:08:42.727" v="4856" actId="27636"/>
          <ac:spMkLst>
            <pc:docMk/>
            <pc:sldMk cId="2035152722" sldId="281"/>
            <ac:spMk id="3" creationId="{49760B40-36DE-440F-AE69-BC2A69D7317E}"/>
          </ac:spMkLst>
        </pc:spChg>
      </pc:sldChg>
      <pc:sldChg chg="del">
        <pc:chgData name="Tuy, Pétala" userId="7720f7f0-6308-4007-9f4b-90016dcab01d" providerId="ADAL" clId="{85A728C8-9BDF-47D8-9C66-7398DDF981DB}" dt="2020-07-31T01:16:46.565" v="14" actId="2696"/>
        <pc:sldMkLst>
          <pc:docMk/>
          <pc:sldMk cId="2719265765" sldId="281"/>
        </pc:sldMkLst>
      </pc:sldChg>
      <pc:sldChg chg="modSp add del">
        <pc:chgData name="Tuy, Pétala" userId="7720f7f0-6308-4007-9f4b-90016dcab01d" providerId="ADAL" clId="{85A728C8-9BDF-47D8-9C66-7398DDF981DB}" dt="2020-07-31T21:44:01.261" v="5467" actId="2696"/>
        <pc:sldMkLst>
          <pc:docMk/>
          <pc:sldMk cId="143048515" sldId="282"/>
        </pc:sldMkLst>
        <pc:spChg chg="mod">
          <ac:chgData name="Tuy, Pétala" userId="7720f7f0-6308-4007-9f4b-90016dcab01d" providerId="ADAL" clId="{85A728C8-9BDF-47D8-9C66-7398DDF981DB}" dt="2020-07-31T03:41:11.454" v="2700"/>
          <ac:spMkLst>
            <pc:docMk/>
            <pc:sldMk cId="143048515" sldId="282"/>
            <ac:spMk id="2" creationId="{8E59D9D7-190C-4CD1-98FD-66F295C9F56C}"/>
          </ac:spMkLst>
        </pc:spChg>
      </pc:sldChg>
      <pc:sldChg chg="del">
        <pc:chgData name="Tuy, Pétala" userId="7720f7f0-6308-4007-9f4b-90016dcab01d" providerId="ADAL" clId="{85A728C8-9BDF-47D8-9C66-7398DDF981DB}" dt="2020-07-31T01:16:46.234" v="13" actId="2696"/>
        <pc:sldMkLst>
          <pc:docMk/>
          <pc:sldMk cId="2348806974" sldId="282"/>
        </pc:sldMkLst>
      </pc:sldChg>
      <pc:sldChg chg="modSp add">
        <pc:chgData name="Tuy, Pétala" userId="7720f7f0-6308-4007-9f4b-90016dcab01d" providerId="ADAL" clId="{85A728C8-9BDF-47D8-9C66-7398DDF981DB}" dt="2020-07-31T15:54:21.952" v="2929" actId="20577"/>
        <pc:sldMkLst>
          <pc:docMk/>
          <pc:sldMk cId="2708017510" sldId="283"/>
        </pc:sldMkLst>
        <pc:spChg chg="mod">
          <ac:chgData name="Tuy, Pétala" userId="7720f7f0-6308-4007-9f4b-90016dcab01d" providerId="ADAL" clId="{85A728C8-9BDF-47D8-9C66-7398DDF981DB}" dt="2020-07-31T15:54:21.952" v="2929" actId="20577"/>
          <ac:spMkLst>
            <pc:docMk/>
            <pc:sldMk cId="2708017510" sldId="283"/>
            <ac:spMk id="3" creationId="{3AF26298-5FC7-4000-BF48-92F4B681F70F}"/>
          </ac:spMkLst>
        </pc:spChg>
      </pc:sldChg>
      <pc:sldChg chg="del">
        <pc:chgData name="Tuy, Pétala" userId="7720f7f0-6308-4007-9f4b-90016dcab01d" providerId="ADAL" clId="{85A728C8-9BDF-47D8-9C66-7398DDF981DB}" dt="2020-07-31T01:16:46.010" v="12" actId="2696"/>
        <pc:sldMkLst>
          <pc:docMk/>
          <pc:sldMk cId="4082655654" sldId="283"/>
        </pc:sldMkLst>
      </pc:sldChg>
      <pc:sldChg chg="addSp delSp modSp add">
        <pc:chgData name="Tuy, Pétala" userId="7720f7f0-6308-4007-9f4b-90016dcab01d" providerId="ADAL" clId="{85A728C8-9BDF-47D8-9C66-7398DDF981DB}" dt="2020-07-31T16:08:05.134" v="3200" actId="27636"/>
        <pc:sldMkLst>
          <pc:docMk/>
          <pc:sldMk cId="3180209774" sldId="284"/>
        </pc:sldMkLst>
        <pc:spChg chg="add del mod">
          <ac:chgData name="Tuy, Pétala" userId="7720f7f0-6308-4007-9f4b-90016dcab01d" providerId="ADAL" clId="{85A728C8-9BDF-47D8-9C66-7398DDF981DB}" dt="2020-07-31T16:08:05.134" v="3200" actId="27636"/>
          <ac:spMkLst>
            <pc:docMk/>
            <pc:sldMk cId="3180209774" sldId="284"/>
            <ac:spMk id="3" creationId="{3AF26298-5FC7-4000-BF48-92F4B681F70F}"/>
          </ac:spMkLst>
        </pc:spChg>
        <pc:spChg chg="add del mod">
          <ac:chgData name="Tuy, Pétala" userId="7720f7f0-6308-4007-9f4b-90016dcab01d" providerId="ADAL" clId="{85A728C8-9BDF-47D8-9C66-7398DDF981DB}" dt="2020-07-31T16:08:01.509" v="3196"/>
          <ac:spMkLst>
            <pc:docMk/>
            <pc:sldMk cId="3180209774" sldId="284"/>
            <ac:spMk id="6" creationId="{BAAC5D46-2400-4150-8C6C-AC209268E4D7}"/>
          </ac:spMkLst>
        </pc:spChg>
        <pc:picChg chg="add mod">
          <ac:chgData name="Tuy, Pétala" userId="7720f7f0-6308-4007-9f4b-90016dcab01d" providerId="ADAL" clId="{85A728C8-9BDF-47D8-9C66-7398DDF981DB}" dt="2020-07-31T15:57:24.091" v="2949" actId="1076"/>
          <ac:picMkLst>
            <pc:docMk/>
            <pc:sldMk cId="3180209774" sldId="284"/>
            <ac:picMk id="4" creationId="{E4B354E9-4E07-4B98-B5C0-4524EA95C0CF}"/>
          </ac:picMkLst>
        </pc:picChg>
        <pc:picChg chg="add mod">
          <ac:chgData name="Tuy, Pétala" userId="7720f7f0-6308-4007-9f4b-90016dcab01d" providerId="ADAL" clId="{85A728C8-9BDF-47D8-9C66-7398DDF981DB}" dt="2020-07-31T15:57:31.588" v="2952" actId="14100"/>
          <ac:picMkLst>
            <pc:docMk/>
            <pc:sldMk cId="3180209774" sldId="284"/>
            <ac:picMk id="5" creationId="{F263A602-C7E8-40FA-965E-F6FD3F3A5421}"/>
          </ac:picMkLst>
        </pc:picChg>
      </pc:sldChg>
      <pc:sldChg chg="del">
        <pc:chgData name="Tuy, Pétala" userId="7720f7f0-6308-4007-9f4b-90016dcab01d" providerId="ADAL" clId="{85A728C8-9BDF-47D8-9C66-7398DDF981DB}" dt="2020-07-31T01:16:45.791" v="11" actId="2696"/>
        <pc:sldMkLst>
          <pc:docMk/>
          <pc:sldMk cId="3663994652" sldId="284"/>
        </pc:sldMkLst>
      </pc:sldChg>
      <pc:sldChg chg="del">
        <pc:chgData name="Tuy, Pétala" userId="7720f7f0-6308-4007-9f4b-90016dcab01d" providerId="ADAL" clId="{85A728C8-9BDF-47D8-9C66-7398DDF981DB}" dt="2020-07-31T01:16:45.756" v="10" actId="2696"/>
        <pc:sldMkLst>
          <pc:docMk/>
          <pc:sldMk cId="1199421542" sldId="285"/>
        </pc:sldMkLst>
      </pc:sldChg>
      <pc:sldChg chg="addSp modSp add">
        <pc:chgData name="Tuy, Pétala" userId="7720f7f0-6308-4007-9f4b-90016dcab01d" providerId="ADAL" clId="{85A728C8-9BDF-47D8-9C66-7398DDF981DB}" dt="2020-07-31T15:59:38.162" v="2984" actId="1076"/>
        <pc:sldMkLst>
          <pc:docMk/>
          <pc:sldMk cId="3377890964" sldId="285"/>
        </pc:sldMkLst>
        <pc:spChg chg="mod">
          <ac:chgData name="Tuy, Pétala" userId="7720f7f0-6308-4007-9f4b-90016dcab01d" providerId="ADAL" clId="{85A728C8-9BDF-47D8-9C66-7398DDF981DB}" dt="2020-07-31T15:56:50.631" v="2944"/>
          <ac:spMkLst>
            <pc:docMk/>
            <pc:sldMk cId="3377890964" sldId="285"/>
            <ac:spMk id="2" creationId="{66DA4C67-7777-4B50-A726-69C3DD5F1DE1}"/>
          </ac:spMkLst>
        </pc:spChg>
        <pc:spChg chg="mod">
          <ac:chgData name="Tuy, Pétala" userId="7720f7f0-6308-4007-9f4b-90016dcab01d" providerId="ADAL" clId="{85A728C8-9BDF-47D8-9C66-7398DDF981DB}" dt="2020-07-31T15:59:28.511" v="2979" actId="20577"/>
          <ac:spMkLst>
            <pc:docMk/>
            <pc:sldMk cId="3377890964" sldId="285"/>
            <ac:spMk id="3" creationId="{2F2AB741-6D55-4705-8AAD-638105344004}"/>
          </ac:spMkLst>
        </pc:spChg>
        <pc:picChg chg="add mod">
          <ac:chgData name="Tuy, Pétala" userId="7720f7f0-6308-4007-9f4b-90016dcab01d" providerId="ADAL" clId="{85A728C8-9BDF-47D8-9C66-7398DDF981DB}" dt="2020-07-31T15:59:38.162" v="2984" actId="1076"/>
          <ac:picMkLst>
            <pc:docMk/>
            <pc:sldMk cId="3377890964" sldId="285"/>
            <ac:picMk id="4" creationId="{27307621-05A6-4B02-9179-AE2E641036E7}"/>
          </ac:picMkLst>
        </pc:picChg>
      </pc:sldChg>
      <pc:sldChg chg="addSp delSp modSp add ord">
        <pc:chgData name="Tuy, Pétala" userId="7720f7f0-6308-4007-9f4b-90016dcab01d" providerId="ADAL" clId="{85A728C8-9BDF-47D8-9C66-7398DDF981DB}" dt="2020-07-31T18:03:01.828" v="4828" actId="1076"/>
        <pc:sldMkLst>
          <pc:docMk/>
          <pc:sldMk cId="1516660439" sldId="286"/>
        </pc:sldMkLst>
        <pc:spChg chg="mod">
          <ac:chgData name="Tuy, Pétala" userId="7720f7f0-6308-4007-9f4b-90016dcab01d" providerId="ADAL" clId="{85A728C8-9BDF-47D8-9C66-7398DDF981DB}" dt="2020-07-31T18:02:47.463" v="4826" actId="20577"/>
          <ac:spMkLst>
            <pc:docMk/>
            <pc:sldMk cId="1516660439" sldId="286"/>
            <ac:spMk id="3" creationId="{2F2AB741-6D55-4705-8AAD-638105344004}"/>
          </ac:spMkLst>
        </pc:spChg>
        <pc:picChg chg="add mod">
          <ac:chgData name="Tuy, Pétala" userId="7720f7f0-6308-4007-9f4b-90016dcab01d" providerId="ADAL" clId="{85A728C8-9BDF-47D8-9C66-7398DDF981DB}" dt="2020-07-31T17:49:05.806" v="4642" actId="14100"/>
          <ac:picMkLst>
            <pc:docMk/>
            <pc:sldMk cId="1516660439" sldId="286"/>
            <ac:picMk id="4" creationId="{8FAEC2E5-B4FA-44AB-A528-BF2A341A7FD7}"/>
          </ac:picMkLst>
        </pc:picChg>
        <pc:picChg chg="add del mod">
          <ac:chgData name="Tuy, Pétala" userId="7720f7f0-6308-4007-9f4b-90016dcab01d" providerId="ADAL" clId="{85A728C8-9BDF-47D8-9C66-7398DDF981DB}" dt="2020-07-31T18:02:12.168" v="4808" actId="478"/>
          <ac:picMkLst>
            <pc:docMk/>
            <pc:sldMk cId="1516660439" sldId="286"/>
            <ac:picMk id="5" creationId="{5A1402C7-DAC8-4D22-B0FA-18A3EB3AD6D0}"/>
          </ac:picMkLst>
        </pc:picChg>
        <pc:picChg chg="add mod">
          <ac:chgData name="Tuy, Pétala" userId="7720f7f0-6308-4007-9f4b-90016dcab01d" providerId="ADAL" clId="{85A728C8-9BDF-47D8-9C66-7398DDF981DB}" dt="2020-07-31T18:03:01.828" v="4828" actId="1076"/>
          <ac:picMkLst>
            <pc:docMk/>
            <pc:sldMk cId="1516660439" sldId="286"/>
            <ac:picMk id="6" creationId="{B8E481C3-DF2D-4BF4-9065-46B2B4DD2F61}"/>
          </ac:picMkLst>
        </pc:picChg>
      </pc:sldChg>
      <pc:sldChg chg="del">
        <pc:chgData name="Tuy, Pétala" userId="7720f7f0-6308-4007-9f4b-90016dcab01d" providerId="ADAL" clId="{85A728C8-9BDF-47D8-9C66-7398DDF981DB}" dt="2020-07-31T01:16:45.331" v="9" actId="2696"/>
        <pc:sldMkLst>
          <pc:docMk/>
          <pc:sldMk cId="3888523400" sldId="286"/>
        </pc:sldMkLst>
      </pc:sldChg>
      <pc:sldChg chg="del">
        <pc:chgData name="Tuy, Pétala" userId="7720f7f0-6308-4007-9f4b-90016dcab01d" providerId="ADAL" clId="{85A728C8-9BDF-47D8-9C66-7398DDF981DB}" dt="2020-07-31T01:16:45.252" v="8" actId="2696"/>
        <pc:sldMkLst>
          <pc:docMk/>
          <pc:sldMk cId="2511233830" sldId="287"/>
        </pc:sldMkLst>
      </pc:sldChg>
      <pc:sldChg chg="addSp modSp add">
        <pc:chgData name="Tuy, Pétala" userId="7720f7f0-6308-4007-9f4b-90016dcab01d" providerId="ADAL" clId="{85A728C8-9BDF-47D8-9C66-7398DDF981DB}" dt="2020-07-31T16:20:10.995" v="3679" actId="1076"/>
        <pc:sldMkLst>
          <pc:docMk/>
          <pc:sldMk cId="3166865099" sldId="287"/>
        </pc:sldMkLst>
        <pc:spChg chg="mod">
          <ac:chgData name="Tuy, Pétala" userId="7720f7f0-6308-4007-9f4b-90016dcab01d" providerId="ADAL" clId="{85A728C8-9BDF-47D8-9C66-7398DDF981DB}" dt="2020-07-31T16:20:10.995" v="3679" actId="1076"/>
          <ac:spMkLst>
            <pc:docMk/>
            <pc:sldMk cId="3166865099" sldId="287"/>
            <ac:spMk id="3" creationId="{2F2AB741-6D55-4705-8AAD-638105344004}"/>
          </ac:spMkLst>
        </pc:spChg>
        <pc:picChg chg="add mod">
          <ac:chgData name="Tuy, Pétala" userId="7720f7f0-6308-4007-9f4b-90016dcab01d" providerId="ADAL" clId="{85A728C8-9BDF-47D8-9C66-7398DDF981DB}" dt="2020-07-31T16:19:09.202" v="3551" actId="1076"/>
          <ac:picMkLst>
            <pc:docMk/>
            <pc:sldMk cId="3166865099" sldId="287"/>
            <ac:picMk id="4" creationId="{68DA887B-87E4-4BFB-BFD2-BC25E5ADC5C1}"/>
          </ac:picMkLst>
        </pc:picChg>
      </pc:sldChg>
      <pc:sldChg chg="add del">
        <pc:chgData name="Tuy, Pétala" userId="7720f7f0-6308-4007-9f4b-90016dcab01d" providerId="ADAL" clId="{85A728C8-9BDF-47D8-9C66-7398DDF981DB}" dt="2020-07-31T18:34:30.734" v="4832" actId="2696"/>
        <pc:sldMkLst>
          <pc:docMk/>
          <pc:sldMk cId="749977283" sldId="288"/>
        </pc:sldMkLst>
      </pc:sldChg>
      <pc:sldChg chg="del">
        <pc:chgData name="Tuy, Pétala" userId="7720f7f0-6308-4007-9f4b-90016dcab01d" providerId="ADAL" clId="{85A728C8-9BDF-47D8-9C66-7398DDF981DB}" dt="2020-07-31T01:16:45.227" v="7" actId="2696"/>
        <pc:sldMkLst>
          <pc:docMk/>
          <pc:sldMk cId="2184322131" sldId="288"/>
        </pc:sldMkLst>
      </pc:sldChg>
      <pc:sldChg chg="add del">
        <pc:chgData name="Tuy, Pétala" userId="7720f7f0-6308-4007-9f4b-90016dcab01d" providerId="ADAL" clId="{85A728C8-9BDF-47D8-9C66-7398DDF981DB}" dt="2020-07-31T18:34:30.757" v="4833" actId="2696"/>
        <pc:sldMkLst>
          <pc:docMk/>
          <pc:sldMk cId="1740269909" sldId="289"/>
        </pc:sldMkLst>
      </pc:sldChg>
      <pc:sldChg chg="del">
        <pc:chgData name="Tuy, Pétala" userId="7720f7f0-6308-4007-9f4b-90016dcab01d" providerId="ADAL" clId="{85A728C8-9BDF-47D8-9C66-7398DDF981DB}" dt="2020-07-31T01:16:44.598" v="5" actId="2696"/>
        <pc:sldMkLst>
          <pc:docMk/>
          <pc:sldMk cId="3576397300" sldId="289"/>
        </pc:sldMkLst>
      </pc:sldChg>
      <pc:sldChg chg="del">
        <pc:chgData name="Tuy, Pétala" userId="7720f7f0-6308-4007-9f4b-90016dcab01d" providerId="ADAL" clId="{85A728C8-9BDF-47D8-9C66-7398DDF981DB}" dt="2020-07-31T01:16:45.027" v="6" actId="2696"/>
        <pc:sldMkLst>
          <pc:docMk/>
          <pc:sldMk cId="893276365" sldId="290"/>
        </pc:sldMkLst>
      </pc:sldChg>
      <pc:sldChg chg="modSp add">
        <pc:chgData name="Tuy, Pétala" userId="7720f7f0-6308-4007-9f4b-90016dcab01d" providerId="ADAL" clId="{85A728C8-9BDF-47D8-9C66-7398DDF981DB}" dt="2020-07-31T16:15:38.421" v="3326"/>
        <pc:sldMkLst>
          <pc:docMk/>
          <pc:sldMk cId="2866331526" sldId="290"/>
        </pc:sldMkLst>
        <pc:spChg chg="mod">
          <ac:chgData name="Tuy, Pétala" userId="7720f7f0-6308-4007-9f4b-90016dcab01d" providerId="ADAL" clId="{85A728C8-9BDF-47D8-9C66-7398DDF981DB}" dt="2020-07-31T16:15:38.421" v="3326"/>
          <ac:spMkLst>
            <pc:docMk/>
            <pc:sldMk cId="2866331526" sldId="290"/>
            <ac:spMk id="2" creationId="{1DCC2977-1B63-4853-9812-CA1681BB1E47}"/>
          </ac:spMkLst>
        </pc:spChg>
        <pc:spChg chg="mod">
          <ac:chgData name="Tuy, Pétala" userId="7720f7f0-6308-4007-9f4b-90016dcab01d" providerId="ADAL" clId="{85A728C8-9BDF-47D8-9C66-7398DDF981DB}" dt="2020-07-31T16:15:32.046" v="3325" actId="122"/>
          <ac:spMkLst>
            <pc:docMk/>
            <pc:sldMk cId="2866331526" sldId="290"/>
            <ac:spMk id="3" creationId="{BCCA8211-34CE-436A-BED6-BB9D9C056F56}"/>
          </ac:spMkLst>
        </pc:spChg>
      </pc:sldChg>
      <pc:sldChg chg="del">
        <pc:chgData name="Tuy, Pétala" userId="7720f7f0-6308-4007-9f4b-90016dcab01d" providerId="ADAL" clId="{85A728C8-9BDF-47D8-9C66-7398DDF981DB}" dt="2020-07-31T01:16:44.528" v="4" actId="2696"/>
        <pc:sldMkLst>
          <pc:docMk/>
          <pc:sldMk cId="1171894281" sldId="291"/>
        </pc:sldMkLst>
      </pc:sldChg>
      <pc:sldChg chg="addSp delSp modSp add">
        <pc:chgData name="Tuy, Pétala" userId="7720f7f0-6308-4007-9f4b-90016dcab01d" providerId="ADAL" clId="{85A728C8-9BDF-47D8-9C66-7398DDF981DB}" dt="2020-07-31T16:19:02.261" v="3548"/>
        <pc:sldMkLst>
          <pc:docMk/>
          <pc:sldMk cId="1473385996" sldId="291"/>
        </pc:sldMkLst>
        <pc:spChg chg="mod">
          <ac:chgData name="Tuy, Pétala" userId="7720f7f0-6308-4007-9f4b-90016dcab01d" providerId="ADAL" clId="{85A728C8-9BDF-47D8-9C66-7398DDF981DB}" dt="2020-07-31T16:16:07.743" v="3331"/>
          <ac:spMkLst>
            <pc:docMk/>
            <pc:sldMk cId="1473385996" sldId="291"/>
            <ac:spMk id="2" creationId="{64B114E7-F7C5-4271-B6CD-B7CD3E0C3476}"/>
          </ac:spMkLst>
        </pc:spChg>
        <pc:spChg chg="del">
          <ac:chgData name="Tuy, Pétala" userId="7720f7f0-6308-4007-9f4b-90016dcab01d" providerId="ADAL" clId="{85A728C8-9BDF-47D8-9C66-7398DDF981DB}" dt="2020-07-31T16:15:58.945" v="3328"/>
          <ac:spMkLst>
            <pc:docMk/>
            <pc:sldMk cId="1473385996" sldId="291"/>
            <ac:spMk id="3" creationId="{B3FB9151-FA27-4E7C-A526-88E33A7B6BB1}"/>
          </ac:spMkLst>
        </pc:spChg>
        <pc:spChg chg="add mod">
          <ac:chgData name="Tuy, Pétala" userId="7720f7f0-6308-4007-9f4b-90016dcab01d" providerId="ADAL" clId="{85A728C8-9BDF-47D8-9C66-7398DDF981DB}" dt="2020-07-31T16:18:58.360" v="3547" actId="20577"/>
          <ac:spMkLst>
            <pc:docMk/>
            <pc:sldMk cId="1473385996" sldId="291"/>
            <ac:spMk id="7" creationId="{E0D98E78-CD2D-4FE5-B43C-1C08F9734CE6}"/>
          </ac:spMkLst>
        </pc:spChg>
        <pc:picChg chg="add mod">
          <ac:chgData name="Tuy, Pétala" userId="7720f7f0-6308-4007-9f4b-90016dcab01d" providerId="ADAL" clId="{85A728C8-9BDF-47D8-9C66-7398DDF981DB}" dt="2020-07-31T16:17:50.267" v="3414" actId="1076"/>
          <ac:picMkLst>
            <pc:docMk/>
            <pc:sldMk cId="1473385996" sldId="291"/>
            <ac:picMk id="4" creationId="{25FB8B98-C232-404B-A9A8-876A9065E15E}"/>
          </ac:picMkLst>
        </pc:picChg>
        <pc:picChg chg="add del mod">
          <ac:chgData name="Tuy, Pétala" userId="7720f7f0-6308-4007-9f4b-90016dcab01d" providerId="ADAL" clId="{85A728C8-9BDF-47D8-9C66-7398DDF981DB}" dt="2020-07-31T16:19:02.261" v="3548"/>
          <ac:picMkLst>
            <pc:docMk/>
            <pc:sldMk cId="1473385996" sldId="291"/>
            <ac:picMk id="5" creationId="{AF1F32BF-4BBC-4170-A048-EDE9CB51A68F}"/>
          </ac:picMkLst>
        </pc:picChg>
        <pc:picChg chg="add del mod">
          <ac:chgData name="Tuy, Pétala" userId="7720f7f0-6308-4007-9f4b-90016dcab01d" providerId="ADAL" clId="{85A728C8-9BDF-47D8-9C66-7398DDF981DB}" dt="2020-07-31T16:17:24.118" v="3338" actId="478"/>
          <ac:picMkLst>
            <pc:docMk/>
            <pc:sldMk cId="1473385996" sldId="291"/>
            <ac:picMk id="6" creationId="{E2E40B40-2A89-4A38-934B-1159B6143704}"/>
          </ac:picMkLst>
        </pc:picChg>
      </pc:sldChg>
      <pc:sldChg chg="del">
        <pc:chgData name="Tuy, Pétala" userId="7720f7f0-6308-4007-9f4b-90016dcab01d" providerId="ADAL" clId="{85A728C8-9BDF-47D8-9C66-7398DDF981DB}" dt="2020-07-31T01:16:44.501" v="3" actId="2696"/>
        <pc:sldMkLst>
          <pc:docMk/>
          <pc:sldMk cId="2086253141" sldId="292"/>
        </pc:sldMkLst>
      </pc:sldChg>
      <pc:sldChg chg="addSp modSp add">
        <pc:chgData name="Tuy, Pétala" userId="7720f7f0-6308-4007-9f4b-90016dcab01d" providerId="ADAL" clId="{85A728C8-9BDF-47D8-9C66-7398DDF981DB}" dt="2020-07-31T16:39:57.244" v="4349" actId="1076"/>
        <pc:sldMkLst>
          <pc:docMk/>
          <pc:sldMk cId="3335383576" sldId="292"/>
        </pc:sldMkLst>
        <pc:spChg chg="mod">
          <ac:chgData name="Tuy, Pétala" userId="7720f7f0-6308-4007-9f4b-90016dcab01d" providerId="ADAL" clId="{85A728C8-9BDF-47D8-9C66-7398DDF981DB}" dt="2020-07-31T16:23:23.607" v="3682"/>
          <ac:spMkLst>
            <pc:docMk/>
            <pc:sldMk cId="3335383576" sldId="292"/>
            <ac:spMk id="2" creationId="{48882124-FF9B-4A5D-ABF5-63A3B87C11C7}"/>
          </ac:spMkLst>
        </pc:spChg>
        <pc:spChg chg="mod">
          <ac:chgData name="Tuy, Pétala" userId="7720f7f0-6308-4007-9f4b-90016dcab01d" providerId="ADAL" clId="{85A728C8-9BDF-47D8-9C66-7398DDF981DB}" dt="2020-07-31T16:27:25.177" v="3788" actId="27636"/>
          <ac:spMkLst>
            <pc:docMk/>
            <pc:sldMk cId="3335383576" sldId="292"/>
            <ac:spMk id="3" creationId="{DFF2401E-7FF7-490B-B2F8-82237BC33CF2}"/>
          </ac:spMkLst>
        </pc:spChg>
        <pc:spChg chg="add mod">
          <ac:chgData name="Tuy, Pétala" userId="7720f7f0-6308-4007-9f4b-90016dcab01d" providerId="ADAL" clId="{85A728C8-9BDF-47D8-9C66-7398DDF981DB}" dt="2020-07-31T16:28:46.848" v="3834" actId="1036"/>
          <ac:spMkLst>
            <pc:docMk/>
            <pc:sldMk cId="3335383576" sldId="292"/>
            <ac:spMk id="7" creationId="{13452AAD-8B12-4866-B5CC-C0E57A0DF3FF}"/>
          </ac:spMkLst>
        </pc:spChg>
        <pc:spChg chg="add mod">
          <ac:chgData name="Tuy, Pétala" userId="7720f7f0-6308-4007-9f4b-90016dcab01d" providerId="ADAL" clId="{85A728C8-9BDF-47D8-9C66-7398DDF981DB}" dt="2020-07-31T16:28:57.348" v="3845" actId="1038"/>
          <ac:spMkLst>
            <pc:docMk/>
            <pc:sldMk cId="3335383576" sldId="292"/>
            <ac:spMk id="8" creationId="{CB5F9BD4-1999-43D7-9429-9843F18D1171}"/>
          </ac:spMkLst>
        </pc:spChg>
        <pc:spChg chg="add mod">
          <ac:chgData name="Tuy, Pétala" userId="7720f7f0-6308-4007-9f4b-90016dcab01d" providerId="ADAL" clId="{85A728C8-9BDF-47D8-9C66-7398DDF981DB}" dt="2020-07-31T16:29:24.990" v="3871" actId="208"/>
          <ac:spMkLst>
            <pc:docMk/>
            <pc:sldMk cId="3335383576" sldId="292"/>
            <ac:spMk id="9" creationId="{561070AB-F08F-4AB4-A3DD-A2107BBEDE0C}"/>
          </ac:spMkLst>
        </pc:spChg>
        <pc:spChg chg="add mod">
          <ac:chgData name="Tuy, Pétala" userId="7720f7f0-6308-4007-9f4b-90016dcab01d" providerId="ADAL" clId="{85A728C8-9BDF-47D8-9C66-7398DDF981DB}" dt="2020-07-31T16:29:34.890" v="3926" actId="14100"/>
          <ac:spMkLst>
            <pc:docMk/>
            <pc:sldMk cId="3335383576" sldId="292"/>
            <ac:spMk id="10" creationId="{9F6FD33C-C1A9-4396-A645-126528248FAA}"/>
          </ac:spMkLst>
        </pc:spChg>
        <pc:spChg chg="add mod">
          <ac:chgData name="Tuy, Pétala" userId="7720f7f0-6308-4007-9f4b-90016dcab01d" providerId="ADAL" clId="{85A728C8-9BDF-47D8-9C66-7398DDF981DB}" dt="2020-07-31T16:38:06.029" v="4121" actId="1037"/>
          <ac:spMkLst>
            <pc:docMk/>
            <pc:sldMk cId="3335383576" sldId="292"/>
            <ac:spMk id="11" creationId="{17ADDCF6-3C1F-4F49-9A2A-9F61E2B7EEDB}"/>
          </ac:spMkLst>
        </pc:spChg>
        <pc:spChg chg="add mod">
          <ac:chgData name="Tuy, Pétala" userId="7720f7f0-6308-4007-9f4b-90016dcab01d" providerId="ADAL" clId="{85A728C8-9BDF-47D8-9C66-7398DDF981DB}" dt="2020-07-31T16:30:34.980" v="4115" actId="1582"/>
          <ac:spMkLst>
            <pc:docMk/>
            <pc:sldMk cId="3335383576" sldId="292"/>
            <ac:spMk id="12" creationId="{760E74E2-6E11-4A0E-BF5C-27B9FE05C03D}"/>
          </ac:spMkLst>
        </pc:spChg>
        <pc:spChg chg="add mod">
          <ac:chgData name="Tuy, Pétala" userId="7720f7f0-6308-4007-9f4b-90016dcab01d" providerId="ADAL" clId="{85A728C8-9BDF-47D8-9C66-7398DDF981DB}" dt="2020-07-31T16:38:41.952" v="4180" actId="1038"/>
          <ac:spMkLst>
            <pc:docMk/>
            <pc:sldMk cId="3335383576" sldId="292"/>
            <ac:spMk id="13" creationId="{FD214D60-F95D-4F10-9A7A-080C5E5D02ED}"/>
          </ac:spMkLst>
        </pc:spChg>
        <pc:spChg chg="add mod">
          <ac:chgData name="Tuy, Pétala" userId="7720f7f0-6308-4007-9f4b-90016dcab01d" providerId="ADAL" clId="{85A728C8-9BDF-47D8-9C66-7398DDF981DB}" dt="2020-07-31T16:38:55.633" v="4185" actId="1037"/>
          <ac:spMkLst>
            <pc:docMk/>
            <pc:sldMk cId="3335383576" sldId="292"/>
            <ac:spMk id="14" creationId="{656881AC-7912-4FF6-BAD5-9E531720F21F}"/>
          </ac:spMkLst>
        </pc:spChg>
        <pc:spChg chg="add mod">
          <ac:chgData name="Tuy, Pétala" userId="7720f7f0-6308-4007-9f4b-90016dcab01d" providerId="ADAL" clId="{85A728C8-9BDF-47D8-9C66-7398DDF981DB}" dt="2020-07-31T16:39:09.891" v="4226" actId="1037"/>
          <ac:spMkLst>
            <pc:docMk/>
            <pc:sldMk cId="3335383576" sldId="292"/>
            <ac:spMk id="15" creationId="{3AA31351-D8EF-4671-97D5-3B267EE8E6F7}"/>
          </ac:spMkLst>
        </pc:spChg>
        <pc:spChg chg="add mod">
          <ac:chgData name="Tuy, Pétala" userId="7720f7f0-6308-4007-9f4b-90016dcab01d" providerId="ADAL" clId="{85A728C8-9BDF-47D8-9C66-7398DDF981DB}" dt="2020-07-31T16:39:25.287" v="4267" actId="1038"/>
          <ac:spMkLst>
            <pc:docMk/>
            <pc:sldMk cId="3335383576" sldId="292"/>
            <ac:spMk id="16" creationId="{87278654-2D23-4CD8-BE85-A7286292B6FE}"/>
          </ac:spMkLst>
        </pc:spChg>
        <pc:spChg chg="add mod">
          <ac:chgData name="Tuy, Pétala" userId="7720f7f0-6308-4007-9f4b-90016dcab01d" providerId="ADAL" clId="{85A728C8-9BDF-47D8-9C66-7398DDF981DB}" dt="2020-07-31T16:39:45.312" v="4312" actId="1037"/>
          <ac:spMkLst>
            <pc:docMk/>
            <pc:sldMk cId="3335383576" sldId="292"/>
            <ac:spMk id="17" creationId="{95EA27C3-D728-41A6-A970-198214407F3D}"/>
          </ac:spMkLst>
        </pc:spChg>
        <pc:spChg chg="add mod">
          <ac:chgData name="Tuy, Pétala" userId="7720f7f0-6308-4007-9f4b-90016dcab01d" providerId="ADAL" clId="{85A728C8-9BDF-47D8-9C66-7398DDF981DB}" dt="2020-07-31T16:39:57.244" v="4349" actId="1076"/>
          <ac:spMkLst>
            <pc:docMk/>
            <pc:sldMk cId="3335383576" sldId="292"/>
            <ac:spMk id="18" creationId="{ABC7160D-24BB-4120-AC8F-A263EDD762B0}"/>
          </ac:spMkLst>
        </pc:spChg>
        <pc:picChg chg="add mod">
          <ac:chgData name="Tuy, Pétala" userId="7720f7f0-6308-4007-9f4b-90016dcab01d" providerId="ADAL" clId="{85A728C8-9BDF-47D8-9C66-7398DDF981DB}" dt="2020-07-31T16:26:22.467" v="3769" actId="14100"/>
          <ac:picMkLst>
            <pc:docMk/>
            <pc:sldMk cId="3335383576" sldId="292"/>
            <ac:picMk id="4" creationId="{2BC9563E-2959-4C47-BB4B-D8F12370C6E4}"/>
          </ac:picMkLst>
        </pc:picChg>
        <pc:picChg chg="add mod">
          <ac:chgData name="Tuy, Pétala" userId="7720f7f0-6308-4007-9f4b-90016dcab01d" providerId="ADAL" clId="{85A728C8-9BDF-47D8-9C66-7398DDF981DB}" dt="2020-07-31T16:28:34.671" v="3801" actId="1076"/>
          <ac:picMkLst>
            <pc:docMk/>
            <pc:sldMk cId="3335383576" sldId="292"/>
            <ac:picMk id="5" creationId="{986BDC0E-7B24-494B-AE4F-E83EDDB314DF}"/>
          </ac:picMkLst>
        </pc:picChg>
        <pc:picChg chg="add mod">
          <ac:chgData name="Tuy, Pétala" userId="7720f7f0-6308-4007-9f4b-90016dcab01d" providerId="ADAL" clId="{85A728C8-9BDF-47D8-9C66-7398DDF981DB}" dt="2020-07-31T16:27:55.120" v="3794" actId="1037"/>
          <ac:picMkLst>
            <pc:docMk/>
            <pc:sldMk cId="3335383576" sldId="292"/>
            <ac:picMk id="6" creationId="{27F215A2-0600-41D4-BB3A-DF2D38F94DAF}"/>
          </ac:picMkLst>
        </pc:picChg>
      </pc:sldChg>
      <pc:sldChg chg="del">
        <pc:chgData name="Tuy, Pétala" userId="7720f7f0-6308-4007-9f4b-90016dcab01d" providerId="ADAL" clId="{85A728C8-9BDF-47D8-9C66-7398DDF981DB}" dt="2020-07-31T01:16:44.477" v="2" actId="2696"/>
        <pc:sldMkLst>
          <pc:docMk/>
          <pc:sldMk cId="2742440961" sldId="293"/>
        </pc:sldMkLst>
      </pc:sldChg>
      <pc:sldChg chg="addSp modSp add">
        <pc:chgData name="Tuy, Pétala" userId="7720f7f0-6308-4007-9f4b-90016dcab01d" providerId="ADAL" clId="{85A728C8-9BDF-47D8-9C66-7398DDF981DB}" dt="2020-07-31T18:32:26.117" v="4831" actId="1076"/>
        <pc:sldMkLst>
          <pc:docMk/>
          <pc:sldMk cId="4210936098" sldId="293"/>
        </pc:sldMkLst>
        <pc:spChg chg="mod">
          <ac:chgData name="Tuy, Pétala" userId="7720f7f0-6308-4007-9f4b-90016dcab01d" providerId="ADAL" clId="{85A728C8-9BDF-47D8-9C66-7398DDF981DB}" dt="2020-07-31T16:42:36.408" v="4436" actId="120"/>
          <ac:spMkLst>
            <pc:docMk/>
            <pc:sldMk cId="4210936098" sldId="293"/>
            <ac:spMk id="3" creationId="{DFF2401E-7FF7-490B-B2F8-82237BC33CF2}"/>
          </ac:spMkLst>
        </pc:spChg>
        <pc:picChg chg="add mod">
          <ac:chgData name="Tuy, Pétala" userId="7720f7f0-6308-4007-9f4b-90016dcab01d" providerId="ADAL" clId="{85A728C8-9BDF-47D8-9C66-7398DDF981DB}" dt="2020-07-31T18:32:26.117" v="4831" actId="1076"/>
          <ac:picMkLst>
            <pc:docMk/>
            <pc:sldMk cId="4210936098" sldId="293"/>
            <ac:picMk id="4" creationId="{28F64D7E-29FA-4A6D-A49B-0CF799B3F3A3}"/>
          </ac:picMkLst>
        </pc:picChg>
      </pc:sldChg>
      <pc:sldChg chg="del">
        <pc:chgData name="Tuy, Pétala" userId="7720f7f0-6308-4007-9f4b-90016dcab01d" providerId="ADAL" clId="{85A728C8-9BDF-47D8-9C66-7398DDF981DB}" dt="2020-07-31T01:16:46.945" v="18" actId="2696"/>
        <pc:sldMkLst>
          <pc:docMk/>
          <pc:sldMk cId="989796608" sldId="294"/>
        </pc:sldMkLst>
      </pc:sldChg>
      <pc:sldChg chg="modSp add">
        <pc:chgData name="Tuy, Pétala" userId="7720f7f0-6308-4007-9f4b-90016dcab01d" providerId="ADAL" clId="{85A728C8-9BDF-47D8-9C66-7398DDF981DB}" dt="2020-07-31T19:10:07.014" v="4921" actId="20577"/>
        <pc:sldMkLst>
          <pc:docMk/>
          <pc:sldMk cId="3471284309" sldId="294"/>
        </pc:sldMkLst>
        <pc:spChg chg="mod">
          <ac:chgData name="Tuy, Pétala" userId="7720f7f0-6308-4007-9f4b-90016dcab01d" providerId="ADAL" clId="{85A728C8-9BDF-47D8-9C66-7398DDF981DB}" dt="2020-07-31T19:03:51.979" v="4836"/>
          <ac:spMkLst>
            <pc:docMk/>
            <pc:sldMk cId="3471284309" sldId="294"/>
            <ac:spMk id="2" creationId="{F5D03740-C133-4716-8B73-4C676426FBCA}"/>
          </ac:spMkLst>
        </pc:spChg>
        <pc:spChg chg="mod">
          <ac:chgData name="Tuy, Pétala" userId="7720f7f0-6308-4007-9f4b-90016dcab01d" providerId="ADAL" clId="{85A728C8-9BDF-47D8-9C66-7398DDF981DB}" dt="2020-07-31T19:10:07.014" v="4921" actId="20577"/>
          <ac:spMkLst>
            <pc:docMk/>
            <pc:sldMk cId="3471284309" sldId="294"/>
            <ac:spMk id="3" creationId="{F0B10583-C9EA-41D9-84B2-CFEE7F80E164}"/>
          </ac:spMkLst>
        </pc:spChg>
      </pc:sldChg>
      <pc:sldChg chg="modSp add">
        <pc:chgData name="Tuy, Pétala" userId="7720f7f0-6308-4007-9f4b-90016dcab01d" providerId="ADAL" clId="{85A728C8-9BDF-47D8-9C66-7398DDF981DB}" dt="2020-07-31T20:23:42.492" v="4999" actId="27636"/>
        <pc:sldMkLst>
          <pc:docMk/>
          <pc:sldMk cId="2278439169" sldId="295"/>
        </pc:sldMkLst>
        <pc:spChg chg="mod">
          <ac:chgData name="Tuy, Pétala" userId="7720f7f0-6308-4007-9f4b-90016dcab01d" providerId="ADAL" clId="{85A728C8-9BDF-47D8-9C66-7398DDF981DB}" dt="2020-07-31T19:12:22.782" v="4923"/>
          <ac:spMkLst>
            <pc:docMk/>
            <pc:sldMk cId="2278439169" sldId="295"/>
            <ac:spMk id="2" creationId="{E5025186-42D0-44DF-B902-CA9FFF6CA33B}"/>
          </ac:spMkLst>
        </pc:spChg>
        <pc:spChg chg="mod">
          <ac:chgData name="Tuy, Pétala" userId="7720f7f0-6308-4007-9f4b-90016dcab01d" providerId="ADAL" clId="{85A728C8-9BDF-47D8-9C66-7398DDF981DB}" dt="2020-07-31T20:23:42.492" v="4999" actId="27636"/>
          <ac:spMkLst>
            <pc:docMk/>
            <pc:sldMk cId="2278439169" sldId="295"/>
            <ac:spMk id="3" creationId="{5B9C2C26-3ED1-483F-8605-87CDF21B6036}"/>
          </ac:spMkLst>
        </pc:spChg>
      </pc:sldChg>
      <pc:sldChg chg="addSp modSp add">
        <pc:chgData name="Tuy, Pétala" userId="7720f7f0-6308-4007-9f4b-90016dcab01d" providerId="ADAL" clId="{85A728C8-9BDF-47D8-9C66-7398DDF981DB}" dt="2020-07-31T20:49:31.916" v="5153" actId="20577"/>
        <pc:sldMkLst>
          <pc:docMk/>
          <pc:sldMk cId="3348790233" sldId="296"/>
        </pc:sldMkLst>
        <pc:spChg chg="mod">
          <ac:chgData name="Tuy, Pétala" userId="7720f7f0-6308-4007-9f4b-90016dcab01d" providerId="ADAL" clId="{85A728C8-9BDF-47D8-9C66-7398DDF981DB}" dt="2020-07-31T20:24:07.068" v="5007"/>
          <ac:spMkLst>
            <pc:docMk/>
            <pc:sldMk cId="3348790233" sldId="296"/>
            <ac:spMk id="2" creationId="{6A6415F9-9189-47F9-A01E-3F3BE4091F65}"/>
          </ac:spMkLst>
        </pc:spChg>
        <pc:spChg chg="mod">
          <ac:chgData name="Tuy, Pétala" userId="7720f7f0-6308-4007-9f4b-90016dcab01d" providerId="ADAL" clId="{85A728C8-9BDF-47D8-9C66-7398DDF981DB}" dt="2020-07-31T20:49:31.916" v="5153" actId="20577"/>
          <ac:spMkLst>
            <pc:docMk/>
            <pc:sldMk cId="3348790233" sldId="296"/>
            <ac:spMk id="3" creationId="{A60EBFC9-3D2B-49B3-8728-D9732F1D772F}"/>
          </ac:spMkLst>
        </pc:spChg>
        <pc:picChg chg="add mod">
          <ac:chgData name="Tuy, Pétala" userId="7720f7f0-6308-4007-9f4b-90016dcab01d" providerId="ADAL" clId="{85A728C8-9BDF-47D8-9C66-7398DDF981DB}" dt="2020-07-31T20:28:52.289" v="5075" actId="14100"/>
          <ac:picMkLst>
            <pc:docMk/>
            <pc:sldMk cId="3348790233" sldId="296"/>
            <ac:picMk id="4" creationId="{693E0D8B-8D4D-44D8-A918-8C08ADC6251C}"/>
          </ac:picMkLst>
        </pc:picChg>
        <pc:picChg chg="add mod">
          <ac:chgData name="Tuy, Pétala" userId="7720f7f0-6308-4007-9f4b-90016dcab01d" providerId="ADAL" clId="{85A728C8-9BDF-47D8-9C66-7398DDF981DB}" dt="2020-07-31T20:31:45.663" v="5084" actId="1076"/>
          <ac:picMkLst>
            <pc:docMk/>
            <pc:sldMk cId="3348790233" sldId="296"/>
            <ac:picMk id="5" creationId="{66D6B3B3-E018-44E2-B1A3-F40CC769B923}"/>
          </ac:picMkLst>
        </pc:picChg>
        <pc:picChg chg="add mod">
          <ac:chgData name="Tuy, Pétala" userId="7720f7f0-6308-4007-9f4b-90016dcab01d" providerId="ADAL" clId="{85A728C8-9BDF-47D8-9C66-7398DDF981DB}" dt="2020-07-31T20:31:56.039" v="5089" actId="1076"/>
          <ac:picMkLst>
            <pc:docMk/>
            <pc:sldMk cId="3348790233" sldId="296"/>
            <ac:picMk id="6" creationId="{0BCBFEB1-0776-4BD8-9BB7-8759871342E3}"/>
          </ac:picMkLst>
        </pc:picChg>
        <pc:picChg chg="add mod">
          <ac:chgData name="Tuy, Pétala" userId="7720f7f0-6308-4007-9f4b-90016dcab01d" providerId="ADAL" clId="{85A728C8-9BDF-47D8-9C66-7398DDF981DB}" dt="2020-07-31T20:34:11.862" v="5093" actId="1076"/>
          <ac:picMkLst>
            <pc:docMk/>
            <pc:sldMk cId="3348790233" sldId="296"/>
            <ac:picMk id="7" creationId="{128656CC-0FE3-46E3-AE31-0BCFC9CE0EEF}"/>
          </ac:picMkLst>
        </pc:picChg>
      </pc:sldChg>
      <pc:sldChg chg="addSp modSp add">
        <pc:chgData name="Tuy, Pétala" userId="7720f7f0-6308-4007-9f4b-90016dcab01d" providerId="ADAL" clId="{85A728C8-9BDF-47D8-9C66-7398DDF981DB}" dt="2020-07-31T20:52:08.079" v="5210" actId="1076"/>
        <pc:sldMkLst>
          <pc:docMk/>
          <pc:sldMk cId="889919137" sldId="297"/>
        </pc:sldMkLst>
        <pc:spChg chg="mod">
          <ac:chgData name="Tuy, Pétala" userId="7720f7f0-6308-4007-9f4b-90016dcab01d" providerId="ADAL" clId="{85A728C8-9BDF-47D8-9C66-7398DDF981DB}" dt="2020-07-31T20:42:53.279" v="5096"/>
          <ac:spMkLst>
            <pc:docMk/>
            <pc:sldMk cId="889919137" sldId="297"/>
            <ac:spMk id="2" creationId="{50431F09-515C-43FE-936D-A78866C9CA7E}"/>
          </ac:spMkLst>
        </pc:spChg>
        <pc:spChg chg="mod">
          <ac:chgData name="Tuy, Pétala" userId="7720f7f0-6308-4007-9f4b-90016dcab01d" providerId="ADAL" clId="{85A728C8-9BDF-47D8-9C66-7398DDF981DB}" dt="2020-07-31T20:52:03.027" v="5209" actId="20577"/>
          <ac:spMkLst>
            <pc:docMk/>
            <pc:sldMk cId="889919137" sldId="297"/>
            <ac:spMk id="3" creationId="{16E9805A-4F01-4705-8FCD-4A9EEB636FF5}"/>
          </ac:spMkLst>
        </pc:spChg>
        <pc:picChg chg="add mod">
          <ac:chgData name="Tuy, Pétala" userId="7720f7f0-6308-4007-9f4b-90016dcab01d" providerId="ADAL" clId="{85A728C8-9BDF-47D8-9C66-7398DDF981DB}" dt="2020-07-31T20:52:08.079" v="5210" actId="1076"/>
          <ac:picMkLst>
            <pc:docMk/>
            <pc:sldMk cId="889919137" sldId="297"/>
            <ac:picMk id="4" creationId="{9A1B9DD0-04E3-40AD-BA1D-45D95357EF1F}"/>
          </ac:picMkLst>
        </pc:picChg>
      </pc:sldChg>
      <pc:sldChg chg="addSp modSp add">
        <pc:chgData name="Tuy, Pétala" userId="7720f7f0-6308-4007-9f4b-90016dcab01d" providerId="ADAL" clId="{85A728C8-9BDF-47D8-9C66-7398DDF981DB}" dt="2020-07-31T20:57:09.256" v="5253" actId="1076"/>
        <pc:sldMkLst>
          <pc:docMk/>
          <pc:sldMk cId="413466365" sldId="298"/>
        </pc:sldMkLst>
        <pc:spChg chg="mod">
          <ac:chgData name="Tuy, Pétala" userId="7720f7f0-6308-4007-9f4b-90016dcab01d" providerId="ADAL" clId="{85A728C8-9BDF-47D8-9C66-7398DDF981DB}" dt="2020-07-31T20:53:20.583" v="5213"/>
          <ac:spMkLst>
            <pc:docMk/>
            <pc:sldMk cId="413466365" sldId="298"/>
            <ac:spMk id="2" creationId="{A46D0A4C-1C8D-46CE-A0C1-4C1C7BDF9AD8}"/>
          </ac:spMkLst>
        </pc:spChg>
        <pc:spChg chg="mod">
          <ac:chgData name="Tuy, Pétala" userId="7720f7f0-6308-4007-9f4b-90016dcab01d" providerId="ADAL" clId="{85A728C8-9BDF-47D8-9C66-7398DDF981DB}" dt="2020-07-31T20:56:20.617" v="5248" actId="27636"/>
          <ac:spMkLst>
            <pc:docMk/>
            <pc:sldMk cId="413466365" sldId="298"/>
            <ac:spMk id="3" creationId="{AAA12D00-D8C2-4E94-B29E-BA79DC4DB3EE}"/>
          </ac:spMkLst>
        </pc:spChg>
        <pc:picChg chg="add mod">
          <ac:chgData name="Tuy, Pétala" userId="7720f7f0-6308-4007-9f4b-90016dcab01d" providerId="ADAL" clId="{85A728C8-9BDF-47D8-9C66-7398DDF981DB}" dt="2020-07-31T20:56:08.272" v="5240" actId="1076"/>
          <ac:picMkLst>
            <pc:docMk/>
            <pc:sldMk cId="413466365" sldId="298"/>
            <ac:picMk id="4" creationId="{81454869-DD96-4845-9A52-A59761439F93}"/>
          </ac:picMkLst>
        </pc:picChg>
        <pc:picChg chg="add mod">
          <ac:chgData name="Tuy, Pétala" userId="7720f7f0-6308-4007-9f4b-90016dcab01d" providerId="ADAL" clId="{85A728C8-9BDF-47D8-9C66-7398DDF981DB}" dt="2020-07-31T20:56:29" v="5249" actId="1076"/>
          <ac:picMkLst>
            <pc:docMk/>
            <pc:sldMk cId="413466365" sldId="298"/>
            <ac:picMk id="5" creationId="{7972B4F2-4D03-4943-A81B-7B9E0FC0A4AF}"/>
          </ac:picMkLst>
        </pc:picChg>
        <pc:picChg chg="add mod">
          <ac:chgData name="Tuy, Pétala" userId="7720f7f0-6308-4007-9f4b-90016dcab01d" providerId="ADAL" clId="{85A728C8-9BDF-47D8-9C66-7398DDF981DB}" dt="2020-07-31T20:57:09.256" v="5253" actId="1076"/>
          <ac:picMkLst>
            <pc:docMk/>
            <pc:sldMk cId="413466365" sldId="298"/>
            <ac:picMk id="6" creationId="{77349D3C-0EDE-4EE3-B9F4-B40D28CADEA8}"/>
          </ac:picMkLst>
        </pc:picChg>
      </pc:sldChg>
      <pc:sldChg chg="addSp modSp add">
        <pc:chgData name="Tuy, Pétala" userId="7720f7f0-6308-4007-9f4b-90016dcab01d" providerId="ADAL" clId="{85A728C8-9BDF-47D8-9C66-7398DDF981DB}" dt="2020-07-31T21:00:50.061" v="5269"/>
        <pc:sldMkLst>
          <pc:docMk/>
          <pc:sldMk cId="3555026137" sldId="299"/>
        </pc:sldMkLst>
        <pc:spChg chg="mod">
          <ac:chgData name="Tuy, Pétala" userId="7720f7f0-6308-4007-9f4b-90016dcab01d" providerId="ADAL" clId="{85A728C8-9BDF-47D8-9C66-7398DDF981DB}" dt="2020-07-31T21:00:50.061" v="5269"/>
          <ac:spMkLst>
            <pc:docMk/>
            <pc:sldMk cId="3555026137" sldId="299"/>
            <ac:spMk id="2" creationId="{4F0DC266-DB3B-4CAA-B654-14CB9253C731}"/>
          </ac:spMkLst>
        </pc:spChg>
        <pc:spChg chg="mod">
          <ac:chgData name="Tuy, Pétala" userId="7720f7f0-6308-4007-9f4b-90016dcab01d" providerId="ADAL" clId="{85A728C8-9BDF-47D8-9C66-7398DDF981DB}" dt="2020-07-31T21:00:37.560" v="5264" actId="20577"/>
          <ac:spMkLst>
            <pc:docMk/>
            <pc:sldMk cId="3555026137" sldId="299"/>
            <ac:spMk id="3" creationId="{9ADC4EC2-902C-4E01-971E-785A3A34BEC6}"/>
          </ac:spMkLst>
        </pc:spChg>
        <pc:picChg chg="add mod">
          <ac:chgData name="Tuy, Pétala" userId="7720f7f0-6308-4007-9f4b-90016dcab01d" providerId="ADAL" clId="{85A728C8-9BDF-47D8-9C66-7398DDF981DB}" dt="2020-07-31T21:00:45.240" v="5268" actId="1076"/>
          <ac:picMkLst>
            <pc:docMk/>
            <pc:sldMk cId="3555026137" sldId="299"/>
            <ac:picMk id="4" creationId="{621DD324-9C54-4895-86A2-C2CDAAA29F7E}"/>
          </ac:picMkLst>
        </pc:picChg>
      </pc:sldChg>
      <pc:sldChg chg="addSp modSp add">
        <pc:chgData name="Tuy, Pétala" userId="7720f7f0-6308-4007-9f4b-90016dcab01d" providerId="ADAL" clId="{85A728C8-9BDF-47D8-9C66-7398DDF981DB}" dt="2020-07-31T21:16:57.234" v="5447" actId="20577"/>
        <pc:sldMkLst>
          <pc:docMk/>
          <pc:sldMk cId="3062195912" sldId="300"/>
        </pc:sldMkLst>
        <pc:spChg chg="mod">
          <ac:chgData name="Tuy, Pétala" userId="7720f7f0-6308-4007-9f4b-90016dcab01d" providerId="ADAL" clId="{85A728C8-9BDF-47D8-9C66-7398DDF981DB}" dt="2020-07-31T21:03:54.272" v="5289" actId="20577"/>
          <ac:spMkLst>
            <pc:docMk/>
            <pc:sldMk cId="3062195912" sldId="300"/>
            <ac:spMk id="2" creationId="{9486E255-68C0-4C8D-AC7D-746F096F9BC3}"/>
          </ac:spMkLst>
        </pc:spChg>
        <pc:spChg chg="mod">
          <ac:chgData name="Tuy, Pétala" userId="7720f7f0-6308-4007-9f4b-90016dcab01d" providerId="ADAL" clId="{85A728C8-9BDF-47D8-9C66-7398DDF981DB}" dt="2020-07-31T21:16:57.234" v="5447" actId="20577"/>
          <ac:spMkLst>
            <pc:docMk/>
            <pc:sldMk cId="3062195912" sldId="300"/>
            <ac:spMk id="3" creationId="{E9ED9710-9079-4F84-A08B-D0676B5A509E}"/>
          </ac:spMkLst>
        </pc:spChg>
        <pc:picChg chg="add mod">
          <ac:chgData name="Tuy, Pétala" userId="7720f7f0-6308-4007-9f4b-90016dcab01d" providerId="ADAL" clId="{85A728C8-9BDF-47D8-9C66-7398DDF981DB}" dt="2020-07-31T21:05:31.070" v="5332" actId="1076"/>
          <ac:picMkLst>
            <pc:docMk/>
            <pc:sldMk cId="3062195912" sldId="300"/>
            <ac:picMk id="4" creationId="{C5D2A5E5-627B-4C80-A1E9-B2622BF1E55B}"/>
          </ac:picMkLst>
        </pc:picChg>
        <pc:picChg chg="add mod">
          <ac:chgData name="Tuy, Pétala" userId="7720f7f0-6308-4007-9f4b-90016dcab01d" providerId="ADAL" clId="{85A728C8-9BDF-47D8-9C66-7398DDF981DB}" dt="2020-07-31T21:06:39.775" v="5337" actId="14100"/>
          <ac:picMkLst>
            <pc:docMk/>
            <pc:sldMk cId="3062195912" sldId="300"/>
            <ac:picMk id="5" creationId="{57C9178E-0263-49C5-8574-8C43EACA4A4C}"/>
          </ac:picMkLst>
        </pc:picChg>
      </pc:sldChg>
      <pc:sldChg chg="addSp modSp add">
        <pc:chgData name="Tuy, Pétala" userId="7720f7f0-6308-4007-9f4b-90016dcab01d" providerId="ADAL" clId="{85A728C8-9BDF-47D8-9C66-7398DDF981DB}" dt="2020-07-31T21:09:49.159" v="5381" actId="1076"/>
        <pc:sldMkLst>
          <pc:docMk/>
          <pc:sldMk cId="93039063" sldId="301"/>
        </pc:sldMkLst>
        <pc:spChg chg="mod">
          <ac:chgData name="Tuy, Pétala" userId="7720f7f0-6308-4007-9f4b-90016dcab01d" providerId="ADAL" clId="{85A728C8-9BDF-47D8-9C66-7398DDF981DB}" dt="2020-07-31T21:07:10.727" v="5340"/>
          <ac:spMkLst>
            <pc:docMk/>
            <pc:sldMk cId="93039063" sldId="301"/>
            <ac:spMk id="2" creationId="{F1D343ED-5FD1-484B-8D32-0482B342E482}"/>
          </ac:spMkLst>
        </pc:spChg>
        <pc:spChg chg="mod">
          <ac:chgData name="Tuy, Pétala" userId="7720f7f0-6308-4007-9f4b-90016dcab01d" providerId="ADAL" clId="{85A728C8-9BDF-47D8-9C66-7398DDF981DB}" dt="2020-07-31T21:09:27.421" v="5374" actId="20577"/>
          <ac:spMkLst>
            <pc:docMk/>
            <pc:sldMk cId="93039063" sldId="301"/>
            <ac:spMk id="3" creationId="{9D99ABED-D5C9-4800-9F57-C58857A644FB}"/>
          </ac:spMkLst>
        </pc:spChg>
        <pc:picChg chg="add mod">
          <ac:chgData name="Tuy, Pétala" userId="7720f7f0-6308-4007-9f4b-90016dcab01d" providerId="ADAL" clId="{85A728C8-9BDF-47D8-9C66-7398DDF981DB}" dt="2020-07-31T21:09:25.688" v="5373" actId="1076"/>
          <ac:picMkLst>
            <pc:docMk/>
            <pc:sldMk cId="93039063" sldId="301"/>
            <ac:picMk id="4" creationId="{C34E5E66-7C30-4ADE-9DFC-5C8C42D346F9}"/>
          </ac:picMkLst>
        </pc:picChg>
        <pc:picChg chg="add mod">
          <ac:chgData name="Tuy, Pétala" userId="7720f7f0-6308-4007-9f4b-90016dcab01d" providerId="ADAL" clId="{85A728C8-9BDF-47D8-9C66-7398DDF981DB}" dt="2020-07-31T21:09:49.159" v="5381" actId="1076"/>
          <ac:picMkLst>
            <pc:docMk/>
            <pc:sldMk cId="93039063" sldId="301"/>
            <ac:picMk id="5" creationId="{574EB0A9-C291-4A2E-9BF6-71DE83A9E8F1}"/>
          </ac:picMkLst>
        </pc:picChg>
      </pc:sldChg>
      <pc:sldChg chg="addSp modSp add ord">
        <pc:chgData name="Tuy, Pétala" userId="7720f7f0-6308-4007-9f4b-90016dcab01d" providerId="ADAL" clId="{85A728C8-9BDF-47D8-9C66-7398DDF981DB}" dt="2020-07-31T21:19:12.841" v="5466"/>
        <pc:sldMkLst>
          <pc:docMk/>
          <pc:sldMk cId="1427892993" sldId="302"/>
        </pc:sldMkLst>
        <pc:spChg chg="mod">
          <ac:chgData name="Tuy, Pétala" userId="7720f7f0-6308-4007-9f4b-90016dcab01d" providerId="ADAL" clId="{85A728C8-9BDF-47D8-9C66-7398DDF981DB}" dt="2020-07-31T21:11:50.243" v="5386"/>
          <ac:spMkLst>
            <pc:docMk/>
            <pc:sldMk cId="1427892993" sldId="302"/>
            <ac:spMk id="2" creationId="{F3C6E951-19B0-460D-933A-9127DF887592}"/>
          </ac:spMkLst>
        </pc:spChg>
        <pc:spChg chg="mod">
          <ac:chgData name="Tuy, Pétala" userId="7720f7f0-6308-4007-9f4b-90016dcab01d" providerId="ADAL" clId="{85A728C8-9BDF-47D8-9C66-7398DDF981DB}" dt="2020-07-31T21:13:39.725" v="5443" actId="20577"/>
          <ac:spMkLst>
            <pc:docMk/>
            <pc:sldMk cId="1427892993" sldId="302"/>
            <ac:spMk id="3" creationId="{B845BA32-ED98-4BCE-8F9C-0EC396480F03}"/>
          </ac:spMkLst>
        </pc:spChg>
        <pc:picChg chg="add mod">
          <ac:chgData name="Tuy, Pétala" userId="7720f7f0-6308-4007-9f4b-90016dcab01d" providerId="ADAL" clId="{85A728C8-9BDF-47D8-9C66-7398DDF981DB}" dt="2020-07-31T21:13:44.660" v="5444" actId="1076"/>
          <ac:picMkLst>
            <pc:docMk/>
            <pc:sldMk cId="1427892993" sldId="302"/>
            <ac:picMk id="4" creationId="{CD15EB9E-0BFE-4A18-85CB-C0654BB4492E}"/>
          </ac:picMkLst>
        </pc:picChg>
        <pc:picChg chg="add mod">
          <ac:chgData name="Tuy, Pétala" userId="7720f7f0-6308-4007-9f4b-90016dcab01d" providerId="ADAL" clId="{85A728C8-9BDF-47D8-9C66-7398DDF981DB}" dt="2020-07-31T21:13:28.708" v="5416" actId="1076"/>
          <ac:picMkLst>
            <pc:docMk/>
            <pc:sldMk cId="1427892993" sldId="302"/>
            <ac:picMk id="5" creationId="{BD7D55A9-3FC4-4ADC-95BC-14B0B0869A8D}"/>
          </ac:picMkLst>
        </pc:picChg>
      </pc:sldChg>
      <pc:sldChg chg="modSp add">
        <pc:chgData name="Tuy, Pétala" userId="7720f7f0-6308-4007-9f4b-90016dcab01d" providerId="ADAL" clId="{85A728C8-9BDF-47D8-9C66-7398DDF981DB}" dt="2020-07-31T21:17:46.120" v="5458"/>
        <pc:sldMkLst>
          <pc:docMk/>
          <pc:sldMk cId="4184016589" sldId="303"/>
        </pc:sldMkLst>
        <pc:spChg chg="mod">
          <ac:chgData name="Tuy, Pétala" userId="7720f7f0-6308-4007-9f4b-90016dcab01d" providerId="ADAL" clId="{85A728C8-9BDF-47D8-9C66-7398DDF981DB}" dt="2020-07-31T21:17:46.120" v="5458"/>
          <ac:spMkLst>
            <pc:docMk/>
            <pc:sldMk cId="4184016589" sldId="303"/>
            <ac:spMk id="2" creationId="{91106B7A-E635-4EFA-A6EC-521E430FEB8B}"/>
          </ac:spMkLst>
        </pc:spChg>
        <pc:spChg chg="mod">
          <ac:chgData name="Tuy, Pétala" userId="7720f7f0-6308-4007-9f4b-90016dcab01d" providerId="ADAL" clId="{85A728C8-9BDF-47D8-9C66-7398DDF981DB}" dt="2020-07-31T21:17:38.822" v="5457" actId="20577"/>
          <ac:spMkLst>
            <pc:docMk/>
            <pc:sldMk cId="4184016589" sldId="303"/>
            <ac:spMk id="3" creationId="{84156E85-2F77-405E-8523-AC64CDFBD340}"/>
          </ac:spMkLst>
        </pc:spChg>
      </pc:sldChg>
      <pc:sldChg chg="addSp delSp modSp add ord">
        <pc:chgData name="Tuy, Pétala" userId="7720f7f0-6308-4007-9f4b-90016dcab01d" providerId="ADAL" clId="{85A728C8-9BDF-47D8-9C66-7398DDF981DB}" dt="2020-07-31T21:19:01.044" v="5465"/>
        <pc:sldMkLst>
          <pc:docMk/>
          <pc:sldMk cId="1478154070" sldId="304"/>
        </pc:sldMkLst>
        <pc:spChg chg="mod">
          <ac:chgData name="Tuy, Pétala" userId="7720f7f0-6308-4007-9f4b-90016dcab01d" providerId="ADAL" clId="{85A728C8-9BDF-47D8-9C66-7398DDF981DB}" dt="2020-07-31T21:18:51.001" v="5464"/>
          <ac:spMkLst>
            <pc:docMk/>
            <pc:sldMk cId="1478154070" sldId="304"/>
            <ac:spMk id="2" creationId="{822202CD-F8FE-47E2-B060-384B72B9DE73}"/>
          </ac:spMkLst>
        </pc:spChg>
        <pc:spChg chg="del">
          <ac:chgData name="Tuy, Pétala" userId="7720f7f0-6308-4007-9f4b-90016dcab01d" providerId="ADAL" clId="{85A728C8-9BDF-47D8-9C66-7398DDF981DB}" dt="2020-07-31T21:18:39.446" v="5460"/>
          <ac:spMkLst>
            <pc:docMk/>
            <pc:sldMk cId="1478154070" sldId="304"/>
            <ac:spMk id="3" creationId="{CFC252B5-5C0A-49DD-A145-0FAAA794D133}"/>
          </ac:spMkLst>
        </pc:spChg>
        <pc:picChg chg="add mod">
          <ac:chgData name="Tuy, Pétala" userId="7720f7f0-6308-4007-9f4b-90016dcab01d" providerId="ADAL" clId="{85A728C8-9BDF-47D8-9C66-7398DDF981DB}" dt="2020-07-31T21:18:45.152" v="5463" actId="1076"/>
          <ac:picMkLst>
            <pc:docMk/>
            <pc:sldMk cId="1478154070" sldId="304"/>
            <ac:picMk id="4" creationId="{A3D8F141-966F-46B7-9BB9-76A6C81EFE7A}"/>
          </ac:picMkLst>
        </pc:picChg>
      </pc:sldChg>
    </pc:docChg>
  </pc:docChgLst>
  <pc:docChgLst>
    <pc:chgData name="Pétala Tuy" userId="7720f7f0-6308-4007-9f4b-90016dcab01d" providerId="ADAL" clId="{4EDBC395-07D1-4D67-B91C-4F2FF37686BE}"/>
    <pc:docChg chg="custSel addSld delSld modSld">
      <pc:chgData name="Pétala Tuy" userId="7720f7f0-6308-4007-9f4b-90016dcab01d" providerId="ADAL" clId="{4EDBC395-07D1-4D67-B91C-4F2FF37686BE}" dt="2022-09-14T23:55:22.287" v="22" actId="20577"/>
      <pc:docMkLst>
        <pc:docMk/>
      </pc:docMkLst>
      <pc:sldChg chg="modSp mod">
        <pc:chgData name="Pétala Tuy" userId="7720f7f0-6308-4007-9f4b-90016dcab01d" providerId="ADAL" clId="{4EDBC395-07D1-4D67-B91C-4F2FF37686BE}" dt="2022-09-14T23:35:33.213" v="1" actId="27636"/>
        <pc:sldMkLst>
          <pc:docMk/>
          <pc:sldMk cId="1933468786" sldId="267"/>
        </pc:sldMkLst>
        <pc:spChg chg="mod">
          <ac:chgData name="Pétala Tuy" userId="7720f7f0-6308-4007-9f4b-90016dcab01d" providerId="ADAL" clId="{4EDBC395-07D1-4D67-B91C-4F2FF37686BE}" dt="2022-09-14T23:35:33.213" v="1" actId="27636"/>
          <ac:spMkLst>
            <pc:docMk/>
            <pc:sldMk cId="1933468786" sldId="267"/>
            <ac:spMk id="3" creationId="{976400BA-D7E7-46D9-A995-28B02B37D3F9}"/>
          </ac:spMkLst>
        </pc:spChg>
      </pc:sldChg>
      <pc:sldChg chg="modSp mod">
        <pc:chgData name="Pétala Tuy" userId="7720f7f0-6308-4007-9f4b-90016dcab01d" providerId="ADAL" clId="{4EDBC395-07D1-4D67-B91C-4F2FF37686BE}" dt="2022-09-14T23:55:22.287" v="22" actId="20577"/>
        <pc:sldMkLst>
          <pc:docMk/>
          <pc:sldMk cId="2400176302" sldId="269"/>
        </pc:sldMkLst>
        <pc:spChg chg="mod">
          <ac:chgData name="Pétala Tuy" userId="7720f7f0-6308-4007-9f4b-90016dcab01d" providerId="ADAL" clId="{4EDBC395-07D1-4D67-B91C-4F2FF37686BE}" dt="2022-09-14T23:55:22.287" v="22" actId="20577"/>
          <ac:spMkLst>
            <pc:docMk/>
            <pc:sldMk cId="2400176302" sldId="269"/>
            <ac:spMk id="3" creationId="{ACBCF55E-2207-4247-98C3-9472E8FDBB88}"/>
          </ac:spMkLst>
        </pc:spChg>
      </pc:sldChg>
      <pc:sldChg chg="modSp new del mod">
        <pc:chgData name="Pétala Tuy" userId="7720f7f0-6308-4007-9f4b-90016dcab01d" providerId="ADAL" clId="{4EDBC395-07D1-4D67-B91C-4F2FF37686BE}" dt="2022-09-14T23:51:27.681" v="20" actId="47"/>
        <pc:sldMkLst>
          <pc:docMk/>
          <pc:sldMk cId="257971027" sldId="310"/>
        </pc:sldMkLst>
        <pc:spChg chg="mod">
          <ac:chgData name="Pétala Tuy" userId="7720f7f0-6308-4007-9f4b-90016dcab01d" providerId="ADAL" clId="{4EDBC395-07D1-4D67-B91C-4F2FF37686BE}" dt="2022-09-14T23:35:45.796" v="19" actId="20577"/>
          <ac:spMkLst>
            <pc:docMk/>
            <pc:sldMk cId="257971027" sldId="310"/>
            <ac:spMk id="3" creationId="{A4343FF3-F6A3-4F90-A57D-515652531A7C}"/>
          </ac:spMkLst>
        </pc:spChg>
      </pc:sldChg>
    </pc:docChg>
  </pc:docChgLst>
  <pc:docChgLst>
    <pc:chgData name="Tuy, Pétala" userId="7720f7f0-6308-4007-9f4b-90016dcab01d" providerId="ADAL" clId="{6E7C28E6-1159-4D08-933A-090DD83B5B8C}"/>
    <pc:docChg chg="undo redo custSel addSld delSld modSld sldOrd">
      <pc:chgData name="Tuy, Pétala" userId="7720f7f0-6308-4007-9f4b-90016dcab01d" providerId="ADAL" clId="{6E7C28E6-1159-4D08-933A-090DD83B5B8C}" dt="2020-07-30T23:22:37.542" v="3967" actId="20577"/>
      <pc:docMkLst>
        <pc:docMk/>
      </pc:docMkLst>
      <pc:sldChg chg="modSp">
        <pc:chgData name="Tuy, Pétala" userId="7720f7f0-6308-4007-9f4b-90016dcab01d" providerId="ADAL" clId="{6E7C28E6-1159-4D08-933A-090DD83B5B8C}" dt="2020-07-28T02:54:06.622" v="24" actId="20577"/>
        <pc:sldMkLst>
          <pc:docMk/>
          <pc:sldMk cId="677173865" sldId="256"/>
        </pc:sldMkLst>
        <pc:spChg chg="mod">
          <ac:chgData name="Tuy, Pétala" userId="7720f7f0-6308-4007-9f4b-90016dcab01d" providerId="ADAL" clId="{6E7C28E6-1159-4D08-933A-090DD83B5B8C}" dt="2020-07-28T02:54:06.622" v="24" actId="20577"/>
          <ac:spMkLst>
            <pc:docMk/>
            <pc:sldMk cId="677173865" sldId="256"/>
            <ac:spMk id="2" creationId="{72B00B13-3D7D-431D-B3BC-C46FB7236AC9}"/>
          </ac:spMkLst>
        </pc:spChg>
      </pc:sldChg>
      <pc:sldChg chg="modSp">
        <pc:chgData name="Tuy, Pétala" userId="7720f7f0-6308-4007-9f4b-90016dcab01d" providerId="ADAL" clId="{6E7C28E6-1159-4D08-933A-090DD83B5B8C}" dt="2020-07-28T02:57:46.238" v="137" actId="20577"/>
        <pc:sldMkLst>
          <pc:docMk/>
          <pc:sldMk cId="1933468786" sldId="267"/>
        </pc:sldMkLst>
        <pc:spChg chg="mod">
          <ac:chgData name="Tuy, Pétala" userId="7720f7f0-6308-4007-9f4b-90016dcab01d" providerId="ADAL" clId="{6E7C28E6-1159-4D08-933A-090DD83B5B8C}" dt="2020-07-28T02:57:46.238" v="137" actId="20577"/>
          <ac:spMkLst>
            <pc:docMk/>
            <pc:sldMk cId="1933468786" sldId="267"/>
            <ac:spMk id="3" creationId="{976400BA-D7E7-46D9-A995-28B02B37D3F9}"/>
          </ac:spMkLst>
        </pc:spChg>
      </pc:sldChg>
      <pc:sldChg chg="modSp add">
        <pc:chgData name="Tuy, Pétala" userId="7720f7f0-6308-4007-9f4b-90016dcab01d" providerId="ADAL" clId="{6E7C28E6-1159-4D08-933A-090DD83B5B8C}" dt="2020-07-30T21:22:08.481" v="3378" actId="20577"/>
        <pc:sldMkLst>
          <pc:docMk/>
          <pc:sldMk cId="1943875068" sldId="268"/>
        </pc:sldMkLst>
        <pc:spChg chg="mod">
          <ac:chgData name="Tuy, Pétala" userId="7720f7f0-6308-4007-9f4b-90016dcab01d" providerId="ADAL" clId="{6E7C28E6-1159-4D08-933A-090DD83B5B8C}" dt="2020-07-28T22:58:01.963" v="150" actId="20577"/>
          <ac:spMkLst>
            <pc:docMk/>
            <pc:sldMk cId="1943875068" sldId="268"/>
            <ac:spMk id="2" creationId="{276CB510-379E-42AE-AF18-1AE84B25F4AE}"/>
          </ac:spMkLst>
        </pc:spChg>
        <pc:spChg chg="mod">
          <ac:chgData name="Tuy, Pétala" userId="7720f7f0-6308-4007-9f4b-90016dcab01d" providerId="ADAL" clId="{6E7C28E6-1159-4D08-933A-090DD83B5B8C}" dt="2020-07-30T21:22:08.481" v="3378" actId="20577"/>
          <ac:spMkLst>
            <pc:docMk/>
            <pc:sldMk cId="1943875068" sldId="268"/>
            <ac:spMk id="3" creationId="{560726C6-3DEC-4827-AA4D-21C25661299C}"/>
          </ac:spMkLst>
        </pc:spChg>
      </pc:sldChg>
      <pc:sldChg chg="addSp delSp modSp add">
        <pc:chgData name="Tuy, Pétala" userId="7720f7f0-6308-4007-9f4b-90016dcab01d" providerId="ADAL" clId="{6E7C28E6-1159-4D08-933A-090DD83B5B8C}" dt="2020-07-30T21:30:05.846" v="3431" actId="20577"/>
        <pc:sldMkLst>
          <pc:docMk/>
          <pc:sldMk cId="538327845" sldId="269"/>
        </pc:sldMkLst>
        <pc:spChg chg="mod">
          <ac:chgData name="Tuy, Pétala" userId="7720f7f0-6308-4007-9f4b-90016dcab01d" providerId="ADAL" clId="{6E7C28E6-1159-4D08-933A-090DD83B5B8C}" dt="2020-07-28T23:09:16.130" v="245"/>
          <ac:spMkLst>
            <pc:docMk/>
            <pc:sldMk cId="538327845" sldId="269"/>
            <ac:spMk id="2" creationId="{6155D08D-AF92-4BFD-B35E-ED84959B2DA8}"/>
          </ac:spMkLst>
        </pc:spChg>
        <pc:spChg chg="mod">
          <ac:chgData name="Tuy, Pétala" userId="7720f7f0-6308-4007-9f4b-90016dcab01d" providerId="ADAL" clId="{6E7C28E6-1159-4D08-933A-090DD83B5B8C}" dt="2020-07-30T21:30:05.846" v="3431" actId="20577"/>
          <ac:spMkLst>
            <pc:docMk/>
            <pc:sldMk cId="538327845" sldId="269"/>
            <ac:spMk id="3" creationId="{56434F93-928B-4F65-9C52-B9BC7CB44934}"/>
          </ac:spMkLst>
        </pc:spChg>
        <pc:picChg chg="add del mod">
          <ac:chgData name="Tuy, Pétala" userId="7720f7f0-6308-4007-9f4b-90016dcab01d" providerId="ADAL" clId="{6E7C28E6-1159-4D08-933A-090DD83B5B8C}" dt="2020-07-28T23:17:12.267" v="373" actId="1076"/>
          <ac:picMkLst>
            <pc:docMk/>
            <pc:sldMk cId="538327845" sldId="269"/>
            <ac:picMk id="4" creationId="{9CEEACDD-13E5-42D7-B298-8C202D8392F7}"/>
          </ac:picMkLst>
        </pc:picChg>
      </pc:sldChg>
      <pc:sldChg chg="del">
        <pc:chgData name="Tuy, Pétala" userId="7720f7f0-6308-4007-9f4b-90016dcab01d" providerId="ADAL" clId="{6E7C28E6-1159-4D08-933A-090DD83B5B8C}" dt="2020-07-28T02:54:16.222" v="28" actId="2696"/>
        <pc:sldMkLst>
          <pc:docMk/>
          <pc:sldMk cId="662002935" sldId="269"/>
        </pc:sldMkLst>
      </pc:sldChg>
      <pc:sldChg chg="addSp modSp add">
        <pc:chgData name="Tuy, Pétala" userId="7720f7f0-6308-4007-9f4b-90016dcab01d" providerId="ADAL" clId="{6E7C28E6-1159-4D08-933A-090DD83B5B8C}" dt="2020-07-28T23:22:39.590" v="524" actId="113"/>
        <pc:sldMkLst>
          <pc:docMk/>
          <pc:sldMk cId="1769490309" sldId="270"/>
        </pc:sldMkLst>
        <pc:spChg chg="mod">
          <ac:chgData name="Tuy, Pétala" userId="7720f7f0-6308-4007-9f4b-90016dcab01d" providerId="ADAL" clId="{6E7C28E6-1159-4D08-933A-090DD83B5B8C}" dt="2020-07-28T23:18:09.142" v="380"/>
          <ac:spMkLst>
            <pc:docMk/>
            <pc:sldMk cId="1769490309" sldId="270"/>
            <ac:spMk id="2" creationId="{B0F2912E-FDFA-4447-91F3-AB114407D5AE}"/>
          </ac:spMkLst>
        </pc:spChg>
        <pc:spChg chg="mod">
          <ac:chgData name="Tuy, Pétala" userId="7720f7f0-6308-4007-9f4b-90016dcab01d" providerId="ADAL" clId="{6E7C28E6-1159-4D08-933A-090DD83B5B8C}" dt="2020-07-28T23:22:10.595" v="518" actId="20577"/>
          <ac:spMkLst>
            <pc:docMk/>
            <pc:sldMk cId="1769490309" sldId="270"/>
            <ac:spMk id="3" creationId="{B9DC4D09-AEC4-4E08-A5F3-1AABD460BB2B}"/>
          </ac:spMkLst>
        </pc:spChg>
        <pc:graphicFrameChg chg="add mod modGraphic">
          <ac:chgData name="Tuy, Pétala" userId="7720f7f0-6308-4007-9f4b-90016dcab01d" providerId="ADAL" clId="{6E7C28E6-1159-4D08-933A-090DD83B5B8C}" dt="2020-07-28T23:22:39.590" v="524" actId="113"/>
          <ac:graphicFrameMkLst>
            <pc:docMk/>
            <pc:sldMk cId="1769490309" sldId="270"/>
            <ac:graphicFrameMk id="4" creationId="{B987AB58-5E2D-4DFB-B735-00D43BCE4176}"/>
          </ac:graphicFrameMkLst>
        </pc:graphicFrameChg>
      </pc:sldChg>
      <pc:sldChg chg="del">
        <pc:chgData name="Tuy, Pétala" userId="7720f7f0-6308-4007-9f4b-90016dcab01d" providerId="ADAL" clId="{6E7C28E6-1159-4D08-933A-090DD83B5B8C}" dt="2020-07-28T02:54:16.185" v="26" actId="2696"/>
        <pc:sldMkLst>
          <pc:docMk/>
          <pc:sldMk cId="2120216870" sldId="270"/>
        </pc:sldMkLst>
      </pc:sldChg>
      <pc:sldChg chg="modSp add">
        <pc:chgData name="Tuy, Pétala" userId="7720f7f0-6308-4007-9f4b-90016dcab01d" providerId="ADAL" clId="{6E7C28E6-1159-4D08-933A-090DD83B5B8C}" dt="2020-07-30T21:32:11.847" v="3433" actId="122"/>
        <pc:sldMkLst>
          <pc:docMk/>
          <pc:sldMk cId="1214191636" sldId="271"/>
        </pc:sldMkLst>
        <pc:spChg chg="mod">
          <ac:chgData name="Tuy, Pétala" userId="7720f7f0-6308-4007-9f4b-90016dcab01d" providerId="ADAL" clId="{6E7C28E6-1159-4D08-933A-090DD83B5B8C}" dt="2020-07-28T23:30:31.330" v="528"/>
          <ac:spMkLst>
            <pc:docMk/>
            <pc:sldMk cId="1214191636" sldId="271"/>
            <ac:spMk id="2" creationId="{5D6D6641-723F-43E2-9577-F470A177D191}"/>
          </ac:spMkLst>
        </pc:spChg>
        <pc:spChg chg="mod">
          <ac:chgData name="Tuy, Pétala" userId="7720f7f0-6308-4007-9f4b-90016dcab01d" providerId="ADAL" clId="{6E7C28E6-1159-4D08-933A-090DD83B5B8C}" dt="2020-07-30T21:32:11.847" v="3433" actId="122"/>
          <ac:spMkLst>
            <pc:docMk/>
            <pc:sldMk cId="1214191636" sldId="271"/>
            <ac:spMk id="3" creationId="{FE8EA762-3D2E-416E-9A99-213FFFE41586}"/>
          </ac:spMkLst>
        </pc:spChg>
      </pc:sldChg>
      <pc:sldChg chg="del">
        <pc:chgData name="Tuy, Pétala" userId="7720f7f0-6308-4007-9f4b-90016dcab01d" providerId="ADAL" clId="{6E7C28E6-1159-4D08-933A-090DD83B5B8C}" dt="2020-07-28T02:54:16.223" v="29" actId="2696"/>
        <pc:sldMkLst>
          <pc:docMk/>
          <pc:sldMk cId="2615637312" sldId="271"/>
        </pc:sldMkLst>
      </pc:sldChg>
      <pc:sldChg chg="del">
        <pc:chgData name="Tuy, Pétala" userId="7720f7f0-6308-4007-9f4b-90016dcab01d" providerId="ADAL" clId="{6E7C28E6-1159-4D08-933A-090DD83B5B8C}" dt="2020-07-28T02:54:16.239" v="30" actId="2696"/>
        <pc:sldMkLst>
          <pc:docMk/>
          <pc:sldMk cId="3214510574" sldId="272"/>
        </pc:sldMkLst>
      </pc:sldChg>
      <pc:sldChg chg="modSp add">
        <pc:chgData name="Tuy, Pétala" userId="7720f7f0-6308-4007-9f4b-90016dcab01d" providerId="ADAL" clId="{6E7C28E6-1159-4D08-933A-090DD83B5B8C}" dt="2020-07-29T00:02:02.802" v="857" actId="403"/>
        <pc:sldMkLst>
          <pc:docMk/>
          <pc:sldMk cId="3233067143" sldId="272"/>
        </pc:sldMkLst>
        <pc:spChg chg="mod">
          <ac:chgData name="Tuy, Pétala" userId="7720f7f0-6308-4007-9f4b-90016dcab01d" providerId="ADAL" clId="{6E7C28E6-1159-4D08-933A-090DD83B5B8C}" dt="2020-07-28T23:46:55.965" v="608"/>
          <ac:spMkLst>
            <pc:docMk/>
            <pc:sldMk cId="3233067143" sldId="272"/>
            <ac:spMk id="2" creationId="{323DB1D3-0182-4E38-89D3-2D76FFEB4ABB}"/>
          </ac:spMkLst>
        </pc:spChg>
        <pc:spChg chg="mod">
          <ac:chgData name="Tuy, Pétala" userId="7720f7f0-6308-4007-9f4b-90016dcab01d" providerId="ADAL" clId="{6E7C28E6-1159-4D08-933A-090DD83B5B8C}" dt="2020-07-29T00:02:02.802" v="857" actId="403"/>
          <ac:spMkLst>
            <pc:docMk/>
            <pc:sldMk cId="3233067143" sldId="272"/>
            <ac:spMk id="3" creationId="{2DCAD5DF-8779-45E8-BA9C-12C919C396EC}"/>
          </ac:spMkLst>
        </pc:spChg>
      </pc:sldChg>
      <pc:sldChg chg="modSp add">
        <pc:chgData name="Tuy, Pétala" userId="7720f7f0-6308-4007-9f4b-90016dcab01d" providerId="ADAL" clId="{6E7C28E6-1159-4D08-933A-090DD83B5B8C}" dt="2020-07-30T21:32:41.846" v="3445" actId="27636"/>
        <pc:sldMkLst>
          <pc:docMk/>
          <pc:sldMk cId="1843986013" sldId="273"/>
        </pc:sldMkLst>
        <pc:spChg chg="mod">
          <ac:chgData name="Tuy, Pétala" userId="7720f7f0-6308-4007-9f4b-90016dcab01d" providerId="ADAL" clId="{6E7C28E6-1159-4D08-933A-090DD83B5B8C}" dt="2020-07-28T23:56:03.340" v="734"/>
          <ac:spMkLst>
            <pc:docMk/>
            <pc:sldMk cId="1843986013" sldId="273"/>
            <ac:spMk id="2" creationId="{BA055F64-C061-424B-9A4A-53F126E0E23A}"/>
          </ac:spMkLst>
        </pc:spChg>
        <pc:spChg chg="mod">
          <ac:chgData name="Tuy, Pétala" userId="7720f7f0-6308-4007-9f4b-90016dcab01d" providerId="ADAL" clId="{6E7C28E6-1159-4D08-933A-090DD83B5B8C}" dt="2020-07-30T21:32:41.846" v="3445" actId="27636"/>
          <ac:spMkLst>
            <pc:docMk/>
            <pc:sldMk cId="1843986013" sldId="273"/>
            <ac:spMk id="3" creationId="{E26F0BD5-8CEC-4C3F-85E6-F56A03844B8F}"/>
          </ac:spMkLst>
        </pc:spChg>
      </pc:sldChg>
      <pc:sldChg chg="del">
        <pc:chgData name="Tuy, Pétala" userId="7720f7f0-6308-4007-9f4b-90016dcab01d" providerId="ADAL" clId="{6E7C28E6-1159-4D08-933A-090DD83B5B8C}" dt="2020-07-28T02:54:16.270" v="31" actId="2696"/>
        <pc:sldMkLst>
          <pc:docMk/>
          <pc:sldMk cId="3718013935" sldId="273"/>
        </pc:sldMkLst>
      </pc:sldChg>
      <pc:sldChg chg="del">
        <pc:chgData name="Tuy, Pétala" userId="7720f7f0-6308-4007-9f4b-90016dcab01d" providerId="ADAL" clId="{6E7C28E6-1159-4D08-933A-090DD83B5B8C}" dt="2020-07-28T02:54:16.286" v="32" actId="2696"/>
        <pc:sldMkLst>
          <pc:docMk/>
          <pc:sldMk cId="1535325430" sldId="274"/>
        </pc:sldMkLst>
      </pc:sldChg>
      <pc:sldChg chg="modSp add">
        <pc:chgData name="Tuy, Pétala" userId="7720f7f0-6308-4007-9f4b-90016dcab01d" providerId="ADAL" clId="{6E7C28E6-1159-4D08-933A-090DD83B5B8C}" dt="2020-07-29T00:07:56.784" v="999" actId="113"/>
        <pc:sldMkLst>
          <pc:docMk/>
          <pc:sldMk cId="4058306753" sldId="274"/>
        </pc:sldMkLst>
        <pc:spChg chg="mod">
          <ac:chgData name="Tuy, Pétala" userId="7720f7f0-6308-4007-9f4b-90016dcab01d" providerId="ADAL" clId="{6E7C28E6-1159-4D08-933A-090DD83B5B8C}" dt="2020-07-29T00:02:23.841" v="859"/>
          <ac:spMkLst>
            <pc:docMk/>
            <pc:sldMk cId="4058306753" sldId="274"/>
            <ac:spMk id="2" creationId="{3C50C400-8053-4F23-BEBD-F12BD7F2FC6C}"/>
          </ac:spMkLst>
        </pc:spChg>
        <pc:spChg chg="mod">
          <ac:chgData name="Tuy, Pétala" userId="7720f7f0-6308-4007-9f4b-90016dcab01d" providerId="ADAL" clId="{6E7C28E6-1159-4D08-933A-090DD83B5B8C}" dt="2020-07-29T00:07:56.784" v="999" actId="113"/>
          <ac:spMkLst>
            <pc:docMk/>
            <pc:sldMk cId="4058306753" sldId="274"/>
            <ac:spMk id="3" creationId="{502F3CF1-64B4-4955-9734-19B250E5F5B1}"/>
          </ac:spMkLst>
        </pc:spChg>
      </pc:sldChg>
      <pc:sldChg chg="modSp add">
        <pc:chgData name="Tuy, Pétala" userId="7720f7f0-6308-4007-9f4b-90016dcab01d" providerId="ADAL" clId="{6E7C28E6-1159-4D08-933A-090DD83B5B8C}" dt="2020-07-29T00:14:02.693" v="1083" actId="20577"/>
        <pc:sldMkLst>
          <pc:docMk/>
          <pc:sldMk cId="51899532" sldId="275"/>
        </pc:sldMkLst>
        <pc:spChg chg="mod">
          <ac:chgData name="Tuy, Pétala" userId="7720f7f0-6308-4007-9f4b-90016dcab01d" providerId="ADAL" clId="{6E7C28E6-1159-4D08-933A-090DD83B5B8C}" dt="2020-07-29T00:08:34.878" v="1016" actId="20577"/>
          <ac:spMkLst>
            <pc:docMk/>
            <pc:sldMk cId="51899532" sldId="275"/>
            <ac:spMk id="2" creationId="{FF040857-6752-49B2-979D-FCBBD24A27FE}"/>
          </ac:spMkLst>
        </pc:spChg>
        <pc:spChg chg="mod">
          <ac:chgData name="Tuy, Pétala" userId="7720f7f0-6308-4007-9f4b-90016dcab01d" providerId="ADAL" clId="{6E7C28E6-1159-4D08-933A-090DD83B5B8C}" dt="2020-07-29T00:14:02.693" v="1083" actId="20577"/>
          <ac:spMkLst>
            <pc:docMk/>
            <pc:sldMk cId="51899532" sldId="275"/>
            <ac:spMk id="3" creationId="{0CC27143-288A-4CBE-93A8-AE5315C79ABB}"/>
          </ac:spMkLst>
        </pc:spChg>
      </pc:sldChg>
      <pc:sldChg chg="del">
        <pc:chgData name="Tuy, Pétala" userId="7720f7f0-6308-4007-9f4b-90016dcab01d" providerId="ADAL" clId="{6E7C28E6-1159-4D08-933A-090DD83B5B8C}" dt="2020-07-28T02:54:16.301" v="33" actId="2696"/>
        <pc:sldMkLst>
          <pc:docMk/>
          <pc:sldMk cId="4266755445" sldId="275"/>
        </pc:sldMkLst>
      </pc:sldChg>
      <pc:sldChg chg="addSp modSp add">
        <pc:chgData name="Tuy, Pétala" userId="7720f7f0-6308-4007-9f4b-90016dcab01d" providerId="ADAL" clId="{6E7C28E6-1159-4D08-933A-090DD83B5B8C}" dt="2020-07-30T21:45:32.299" v="3776" actId="1035"/>
        <pc:sldMkLst>
          <pc:docMk/>
          <pc:sldMk cId="1524938582" sldId="276"/>
        </pc:sldMkLst>
        <pc:spChg chg="mod">
          <ac:chgData name="Tuy, Pétala" userId="7720f7f0-6308-4007-9f4b-90016dcab01d" providerId="ADAL" clId="{6E7C28E6-1159-4D08-933A-090DD83B5B8C}" dt="2020-07-29T00:23:32.978" v="1117"/>
          <ac:spMkLst>
            <pc:docMk/>
            <pc:sldMk cId="1524938582" sldId="276"/>
            <ac:spMk id="2" creationId="{86B008DE-013D-4AB0-9693-CEEAAFE7B740}"/>
          </ac:spMkLst>
        </pc:spChg>
        <pc:spChg chg="mod">
          <ac:chgData name="Tuy, Pétala" userId="7720f7f0-6308-4007-9f4b-90016dcab01d" providerId="ADAL" clId="{6E7C28E6-1159-4D08-933A-090DD83B5B8C}" dt="2020-07-30T21:38:22.314" v="3467" actId="20577"/>
          <ac:spMkLst>
            <pc:docMk/>
            <pc:sldMk cId="1524938582" sldId="276"/>
            <ac:spMk id="3" creationId="{BD3F0B4B-C4E1-4CAE-ACDE-913B3B02BC6A}"/>
          </ac:spMkLst>
        </pc:spChg>
        <pc:spChg chg="add mod">
          <ac:chgData name="Tuy, Pétala" userId="7720f7f0-6308-4007-9f4b-90016dcab01d" providerId="ADAL" clId="{6E7C28E6-1159-4D08-933A-090DD83B5B8C}" dt="2020-07-30T21:45:32.299" v="3776" actId="1035"/>
          <ac:spMkLst>
            <pc:docMk/>
            <pc:sldMk cId="1524938582" sldId="276"/>
            <ac:spMk id="5" creationId="{7D848411-70CF-4743-BF2E-A0F94A69C349}"/>
          </ac:spMkLst>
        </pc:spChg>
        <pc:spChg chg="add mod">
          <ac:chgData name="Tuy, Pétala" userId="7720f7f0-6308-4007-9f4b-90016dcab01d" providerId="ADAL" clId="{6E7C28E6-1159-4D08-933A-090DD83B5B8C}" dt="2020-07-29T00:31:36.384" v="1502" actId="1035"/>
          <ac:spMkLst>
            <pc:docMk/>
            <pc:sldMk cId="1524938582" sldId="276"/>
            <ac:spMk id="6" creationId="{14CFC642-AEDB-490E-8ECA-6718CC2D577A}"/>
          </ac:spMkLst>
        </pc:spChg>
        <pc:picChg chg="add mod">
          <ac:chgData name="Tuy, Pétala" userId="7720f7f0-6308-4007-9f4b-90016dcab01d" providerId="ADAL" clId="{6E7C28E6-1159-4D08-933A-090DD83B5B8C}" dt="2020-07-29T00:31:36.384" v="1502" actId="1035"/>
          <ac:picMkLst>
            <pc:docMk/>
            <pc:sldMk cId="1524938582" sldId="276"/>
            <ac:picMk id="4" creationId="{F5F5C1B7-01B3-42D2-B134-7192119626FC}"/>
          </ac:picMkLst>
        </pc:picChg>
      </pc:sldChg>
      <pc:sldChg chg="del">
        <pc:chgData name="Tuy, Pétala" userId="7720f7f0-6308-4007-9f4b-90016dcab01d" providerId="ADAL" clId="{6E7C28E6-1159-4D08-933A-090DD83B5B8C}" dt="2020-07-28T02:54:16.317" v="34" actId="2696"/>
        <pc:sldMkLst>
          <pc:docMk/>
          <pc:sldMk cId="4093789787" sldId="276"/>
        </pc:sldMkLst>
      </pc:sldChg>
      <pc:sldChg chg="del">
        <pc:chgData name="Tuy, Pétala" userId="7720f7f0-6308-4007-9f4b-90016dcab01d" providerId="ADAL" clId="{6E7C28E6-1159-4D08-933A-090DD83B5B8C}" dt="2020-07-28T02:54:16.333" v="35" actId="2696"/>
        <pc:sldMkLst>
          <pc:docMk/>
          <pc:sldMk cId="142415646" sldId="277"/>
        </pc:sldMkLst>
      </pc:sldChg>
      <pc:sldChg chg="modSp add">
        <pc:chgData name="Tuy, Pétala" userId="7720f7f0-6308-4007-9f4b-90016dcab01d" providerId="ADAL" clId="{6E7C28E6-1159-4D08-933A-090DD83B5B8C}" dt="2020-07-30T21:46:51.847" v="3792" actId="20577"/>
        <pc:sldMkLst>
          <pc:docMk/>
          <pc:sldMk cId="1332149071" sldId="277"/>
        </pc:sldMkLst>
        <pc:spChg chg="mod">
          <ac:chgData name="Tuy, Pétala" userId="7720f7f0-6308-4007-9f4b-90016dcab01d" providerId="ADAL" clId="{6E7C28E6-1159-4D08-933A-090DD83B5B8C}" dt="2020-07-29T00:39:01.273" v="1589"/>
          <ac:spMkLst>
            <pc:docMk/>
            <pc:sldMk cId="1332149071" sldId="277"/>
            <ac:spMk id="2" creationId="{F90E8E11-5994-4C13-AB5E-82BB6EC5CA73}"/>
          </ac:spMkLst>
        </pc:spChg>
        <pc:spChg chg="mod">
          <ac:chgData name="Tuy, Pétala" userId="7720f7f0-6308-4007-9f4b-90016dcab01d" providerId="ADAL" clId="{6E7C28E6-1159-4D08-933A-090DD83B5B8C}" dt="2020-07-30T21:46:51.847" v="3792" actId="20577"/>
          <ac:spMkLst>
            <pc:docMk/>
            <pc:sldMk cId="1332149071" sldId="277"/>
            <ac:spMk id="3" creationId="{636C4535-A351-4AD8-B5A7-A042475A32E0}"/>
          </ac:spMkLst>
        </pc:spChg>
      </pc:sldChg>
      <pc:sldChg chg="del">
        <pc:chgData name="Tuy, Pétala" userId="7720f7f0-6308-4007-9f4b-90016dcab01d" providerId="ADAL" clId="{6E7C28E6-1159-4D08-933A-090DD83B5B8C}" dt="2020-07-28T02:54:16.395" v="39" actId="2696"/>
        <pc:sldMkLst>
          <pc:docMk/>
          <pc:sldMk cId="2666696422" sldId="278"/>
        </pc:sldMkLst>
      </pc:sldChg>
      <pc:sldChg chg="modSp add del">
        <pc:chgData name="Tuy, Pétala" userId="7720f7f0-6308-4007-9f4b-90016dcab01d" providerId="ADAL" clId="{6E7C28E6-1159-4D08-933A-090DD83B5B8C}" dt="2020-07-29T01:17:22.809" v="2145" actId="2696"/>
        <pc:sldMkLst>
          <pc:docMk/>
          <pc:sldMk cId="4184559254" sldId="278"/>
        </pc:sldMkLst>
        <pc:spChg chg="mod">
          <ac:chgData name="Tuy, Pétala" userId="7720f7f0-6308-4007-9f4b-90016dcab01d" providerId="ADAL" clId="{6E7C28E6-1159-4D08-933A-090DD83B5B8C}" dt="2020-07-29T01:08:24.660" v="2081"/>
          <ac:spMkLst>
            <pc:docMk/>
            <pc:sldMk cId="4184559254" sldId="278"/>
            <ac:spMk id="2" creationId="{8DBAE7C5-067D-4CB7-8AE4-1D5908592C75}"/>
          </ac:spMkLst>
        </pc:spChg>
        <pc:spChg chg="mod">
          <ac:chgData name="Tuy, Pétala" userId="7720f7f0-6308-4007-9f4b-90016dcab01d" providerId="ADAL" clId="{6E7C28E6-1159-4D08-933A-090DD83B5B8C}" dt="2020-07-29T01:08:49.147" v="2090" actId="20577"/>
          <ac:spMkLst>
            <pc:docMk/>
            <pc:sldMk cId="4184559254" sldId="278"/>
            <ac:spMk id="3" creationId="{3FBDCF02-F354-4BBC-AD54-2D41E8317A9B}"/>
          </ac:spMkLst>
        </pc:spChg>
      </pc:sldChg>
      <pc:sldChg chg="del">
        <pc:chgData name="Tuy, Pétala" userId="7720f7f0-6308-4007-9f4b-90016dcab01d" providerId="ADAL" clId="{6E7C28E6-1159-4D08-933A-090DD83B5B8C}" dt="2020-07-28T02:54:16.411" v="40" actId="2696"/>
        <pc:sldMkLst>
          <pc:docMk/>
          <pc:sldMk cId="910180340" sldId="279"/>
        </pc:sldMkLst>
      </pc:sldChg>
      <pc:sldChg chg="modSp add">
        <pc:chgData name="Tuy, Pétala" userId="7720f7f0-6308-4007-9f4b-90016dcab01d" providerId="ADAL" clId="{6E7C28E6-1159-4D08-933A-090DD83B5B8C}" dt="2020-07-30T21:47:46.798" v="3800" actId="113"/>
        <pc:sldMkLst>
          <pc:docMk/>
          <pc:sldMk cId="2676406125" sldId="279"/>
        </pc:sldMkLst>
        <pc:spChg chg="mod">
          <ac:chgData name="Tuy, Pétala" userId="7720f7f0-6308-4007-9f4b-90016dcab01d" providerId="ADAL" clId="{6E7C28E6-1159-4D08-933A-090DD83B5B8C}" dt="2020-07-29T01:01:06.672" v="1815"/>
          <ac:spMkLst>
            <pc:docMk/>
            <pc:sldMk cId="2676406125" sldId="279"/>
            <ac:spMk id="2" creationId="{12E9657D-DE82-4945-8DFA-15D5D0117DEE}"/>
          </ac:spMkLst>
        </pc:spChg>
        <pc:spChg chg="mod">
          <ac:chgData name="Tuy, Pétala" userId="7720f7f0-6308-4007-9f4b-90016dcab01d" providerId="ADAL" clId="{6E7C28E6-1159-4D08-933A-090DD83B5B8C}" dt="2020-07-30T21:47:46.798" v="3800" actId="113"/>
          <ac:spMkLst>
            <pc:docMk/>
            <pc:sldMk cId="2676406125" sldId="279"/>
            <ac:spMk id="3" creationId="{8B547D9F-6036-4AB9-9BF0-352ECD412144}"/>
          </ac:spMkLst>
        </pc:spChg>
      </pc:sldChg>
      <pc:sldChg chg="modSp add">
        <pc:chgData name="Tuy, Pétala" userId="7720f7f0-6308-4007-9f4b-90016dcab01d" providerId="ADAL" clId="{6E7C28E6-1159-4D08-933A-090DD83B5B8C}" dt="2020-07-29T01:17:12.983" v="2142"/>
        <pc:sldMkLst>
          <pc:docMk/>
          <pc:sldMk cId="2247769186" sldId="280"/>
        </pc:sldMkLst>
        <pc:spChg chg="mod">
          <ac:chgData name="Tuy, Pétala" userId="7720f7f0-6308-4007-9f4b-90016dcab01d" providerId="ADAL" clId="{6E7C28E6-1159-4D08-933A-090DD83B5B8C}" dt="2020-07-29T01:17:12.983" v="2142"/>
          <ac:spMkLst>
            <pc:docMk/>
            <pc:sldMk cId="2247769186" sldId="280"/>
            <ac:spMk id="2" creationId="{7C73F26A-C372-4303-A4B0-66505885BDBA}"/>
          </ac:spMkLst>
        </pc:spChg>
        <pc:spChg chg="mod">
          <ac:chgData name="Tuy, Pétala" userId="7720f7f0-6308-4007-9f4b-90016dcab01d" providerId="ADAL" clId="{6E7C28E6-1159-4D08-933A-090DD83B5B8C}" dt="2020-07-29T01:16:46.404" v="2141" actId="20577"/>
          <ac:spMkLst>
            <pc:docMk/>
            <pc:sldMk cId="2247769186" sldId="280"/>
            <ac:spMk id="3" creationId="{A7000179-20ED-441A-82A8-DA9DFF0CCDB3}"/>
          </ac:spMkLst>
        </pc:spChg>
      </pc:sldChg>
      <pc:sldChg chg="del">
        <pc:chgData name="Tuy, Pétala" userId="7720f7f0-6308-4007-9f4b-90016dcab01d" providerId="ADAL" clId="{6E7C28E6-1159-4D08-933A-090DD83B5B8C}" dt="2020-07-28T02:54:16.426" v="41" actId="2696"/>
        <pc:sldMkLst>
          <pc:docMk/>
          <pc:sldMk cId="3555818475" sldId="280"/>
        </pc:sldMkLst>
      </pc:sldChg>
      <pc:sldChg chg="del">
        <pc:chgData name="Tuy, Pétala" userId="7720f7f0-6308-4007-9f4b-90016dcab01d" providerId="ADAL" clId="{6E7C28E6-1159-4D08-933A-090DD83B5B8C}" dt="2020-07-28T02:54:16.442" v="42" actId="2696"/>
        <pc:sldMkLst>
          <pc:docMk/>
          <pc:sldMk cId="451868238" sldId="281"/>
        </pc:sldMkLst>
      </pc:sldChg>
      <pc:sldChg chg="addSp modSp add">
        <pc:chgData name="Tuy, Pétala" userId="7720f7f0-6308-4007-9f4b-90016dcab01d" providerId="ADAL" clId="{6E7C28E6-1159-4D08-933A-090DD83B5B8C}" dt="2020-07-30T23:08:01.311" v="3964" actId="20577"/>
        <pc:sldMkLst>
          <pc:docMk/>
          <pc:sldMk cId="2719265765" sldId="281"/>
        </pc:sldMkLst>
        <pc:spChg chg="mod">
          <ac:chgData name="Tuy, Pétala" userId="7720f7f0-6308-4007-9f4b-90016dcab01d" providerId="ADAL" clId="{6E7C28E6-1159-4D08-933A-090DD83B5B8C}" dt="2020-07-30T21:48:44.087" v="3813" actId="1076"/>
          <ac:spMkLst>
            <pc:docMk/>
            <pc:sldMk cId="2719265765" sldId="281"/>
            <ac:spMk id="2" creationId="{49F93CF6-874F-4F59-B3DD-D31F329F9469}"/>
          </ac:spMkLst>
        </pc:spChg>
        <pc:spChg chg="mod">
          <ac:chgData name="Tuy, Pétala" userId="7720f7f0-6308-4007-9f4b-90016dcab01d" providerId="ADAL" clId="{6E7C28E6-1159-4D08-933A-090DD83B5B8C}" dt="2020-07-30T23:08:01.311" v="3964" actId="20577"/>
          <ac:spMkLst>
            <pc:docMk/>
            <pc:sldMk cId="2719265765" sldId="281"/>
            <ac:spMk id="3" creationId="{105B1BD3-3DF7-4C59-B9F7-6604FDF7990B}"/>
          </ac:spMkLst>
        </pc:spChg>
        <pc:spChg chg="add mod">
          <ac:chgData name="Tuy, Pétala" userId="7720f7f0-6308-4007-9f4b-90016dcab01d" providerId="ADAL" clId="{6E7C28E6-1159-4D08-933A-090DD83B5B8C}" dt="2020-07-30T21:52:26.879" v="3909" actId="1076"/>
          <ac:spMkLst>
            <pc:docMk/>
            <pc:sldMk cId="2719265765" sldId="281"/>
            <ac:spMk id="4" creationId="{7CC0EF4A-BE7C-43B9-96FB-F2C2E73DFFBB}"/>
          </ac:spMkLst>
        </pc:spChg>
      </pc:sldChg>
      <pc:sldChg chg="del">
        <pc:chgData name="Tuy, Pétala" userId="7720f7f0-6308-4007-9f4b-90016dcab01d" providerId="ADAL" clId="{6E7C28E6-1159-4D08-933A-090DD83B5B8C}" dt="2020-07-28T02:54:16.458" v="43" actId="2696"/>
        <pc:sldMkLst>
          <pc:docMk/>
          <pc:sldMk cId="2142807121" sldId="282"/>
        </pc:sldMkLst>
      </pc:sldChg>
      <pc:sldChg chg="addSp modSp add">
        <pc:chgData name="Tuy, Pétala" userId="7720f7f0-6308-4007-9f4b-90016dcab01d" providerId="ADAL" clId="{6E7C28E6-1159-4D08-933A-090DD83B5B8C}" dt="2020-07-30T21:52:52.284" v="3911" actId="1076"/>
        <pc:sldMkLst>
          <pc:docMk/>
          <pc:sldMk cId="2348806974" sldId="282"/>
        </pc:sldMkLst>
        <pc:spChg chg="mod">
          <ac:chgData name="Tuy, Pétala" userId="7720f7f0-6308-4007-9f4b-90016dcab01d" providerId="ADAL" clId="{6E7C28E6-1159-4D08-933A-090DD83B5B8C}" dt="2020-07-29T01:26:10.236" v="2369"/>
          <ac:spMkLst>
            <pc:docMk/>
            <pc:sldMk cId="2348806974" sldId="282"/>
            <ac:spMk id="2" creationId="{5CEFF402-1139-44F3-A9FD-CCA611C56F19}"/>
          </ac:spMkLst>
        </pc:spChg>
        <pc:spChg chg="mod">
          <ac:chgData name="Tuy, Pétala" userId="7720f7f0-6308-4007-9f4b-90016dcab01d" providerId="ADAL" clId="{6E7C28E6-1159-4D08-933A-090DD83B5B8C}" dt="2020-07-29T01:27:48.710" v="2410" actId="20577"/>
          <ac:spMkLst>
            <pc:docMk/>
            <pc:sldMk cId="2348806974" sldId="282"/>
            <ac:spMk id="3" creationId="{838533A1-6CD5-43B7-83A9-30FC587A5A3C}"/>
          </ac:spMkLst>
        </pc:spChg>
        <pc:picChg chg="add mod">
          <ac:chgData name="Tuy, Pétala" userId="7720f7f0-6308-4007-9f4b-90016dcab01d" providerId="ADAL" clId="{6E7C28E6-1159-4D08-933A-090DD83B5B8C}" dt="2020-07-30T21:52:52.284" v="3911" actId="1076"/>
          <ac:picMkLst>
            <pc:docMk/>
            <pc:sldMk cId="2348806974" sldId="282"/>
            <ac:picMk id="4" creationId="{81FF42EA-2BC3-4FE6-BC1A-278240FA958C}"/>
          </ac:picMkLst>
        </pc:picChg>
      </pc:sldChg>
      <pc:sldChg chg="del">
        <pc:chgData name="Tuy, Pétala" userId="7720f7f0-6308-4007-9f4b-90016dcab01d" providerId="ADAL" clId="{6E7C28E6-1159-4D08-933A-090DD83B5B8C}" dt="2020-07-28T02:54:16.489" v="44" actId="2696"/>
        <pc:sldMkLst>
          <pc:docMk/>
          <pc:sldMk cId="3824288628" sldId="283"/>
        </pc:sldMkLst>
      </pc:sldChg>
      <pc:sldChg chg="modSp add">
        <pc:chgData name="Tuy, Pétala" userId="7720f7f0-6308-4007-9f4b-90016dcab01d" providerId="ADAL" clId="{6E7C28E6-1159-4D08-933A-090DD83B5B8C}" dt="2020-07-30T21:54:12.846" v="3931" actId="207"/>
        <pc:sldMkLst>
          <pc:docMk/>
          <pc:sldMk cId="4082655654" sldId="283"/>
        </pc:sldMkLst>
        <pc:spChg chg="mod">
          <ac:chgData name="Tuy, Pétala" userId="7720f7f0-6308-4007-9f4b-90016dcab01d" providerId="ADAL" clId="{6E7C28E6-1159-4D08-933A-090DD83B5B8C}" dt="2020-07-29T01:31:49.130" v="2416"/>
          <ac:spMkLst>
            <pc:docMk/>
            <pc:sldMk cId="4082655654" sldId="283"/>
            <ac:spMk id="2" creationId="{1DD5B12A-2657-44A2-A34E-F9D515D8D3FF}"/>
          </ac:spMkLst>
        </pc:spChg>
        <pc:spChg chg="mod">
          <ac:chgData name="Tuy, Pétala" userId="7720f7f0-6308-4007-9f4b-90016dcab01d" providerId="ADAL" clId="{6E7C28E6-1159-4D08-933A-090DD83B5B8C}" dt="2020-07-30T21:54:12.846" v="3931" actId="207"/>
          <ac:spMkLst>
            <pc:docMk/>
            <pc:sldMk cId="4082655654" sldId="283"/>
            <ac:spMk id="3" creationId="{22C08C75-49B1-4C76-B581-692C9D7F0F39}"/>
          </ac:spMkLst>
        </pc:spChg>
      </pc:sldChg>
      <pc:sldChg chg="del">
        <pc:chgData name="Tuy, Pétala" userId="7720f7f0-6308-4007-9f4b-90016dcab01d" providerId="ADAL" clId="{6E7C28E6-1159-4D08-933A-090DD83B5B8C}" dt="2020-07-28T02:54:16.504" v="45" actId="2696"/>
        <pc:sldMkLst>
          <pc:docMk/>
          <pc:sldMk cId="861483751" sldId="284"/>
        </pc:sldMkLst>
      </pc:sldChg>
      <pc:sldChg chg="modSp add">
        <pc:chgData name="Tuy, Pétala" userId="7720f7f0-6308-4007-9f4b-90016dcab01d" providerId="ADAL" clId="{6E7C28E6-1159-4D08-933A-090DD83B5B8C}" dt="2020-07-30T21:54:34.497" v="3934" actId="113"/>
        <pc:sldMkLst>
          <pc:docMk/>
          <pc:sldMk cId="3663994652" sldId="284"/>
        </pc:sldMkLst>
        <pc:spChg chg="mod">
          <ac:chgData name="Tuy, Pétala" userId="7720f7f0-6308-4007-9f4b-90016dcab01d" providerId="ADAL" clId="{6E7C28E6-1159-4D08-933A-090DD83B5B8C}" dt="2020-07-29T01:37:35.249" v="2489"/>
          <ac:spMkLst>
            <pc:docMk/>
            <pc:sldMk cId="3663994652" sldId="284"/>
            <ac:spMk id="2" creationId="{183A890E-CAAB-48D5-B92D-898F5F1A326E}"/>
          </ac:spMkLst>
        </pc:spChg>
        <pc:spChg chg="mod">
          <ac:chgData name="Tuy, Pétala" userId="7720f7f0-6308-4007-9f4b-90016dcab01d" providerId="ADAL" clId="{6E7C28E6-1159-4D08-933A-090DD83B5B8C}" dt="2020-07-30T21:54:34.497" v="3934" actId="113"/>
          <ac:spMkLst>
            <pc:docMk/>
            <pc:sldMk cId="3663994652" sldId="284"/>
            <ac:spMk id="3" creationId="{3A909D77-7A23-4E72-A53B-B8DB2EA9C2BA}"/>
          </ac:spMkLst>
        </pc:spChg>
      </pc:sldChg>
      <pc:sldChg chg="addSp modSp add">
        <pc:chgData name="Tuy, Pétala" userId="7720f7f0-6308-4007-9f4b-90016dcab01d" providerId="ADAL" clId="{6E7C28E6-1159-4D08-933A-090DD83B5B8C}" dt="2020-07-30T21:54:58.588" v="3942" actId="14100"/>
        <pc:sldMkLst>
          <pc:docMk/>
          <pc:sldMk cId="1199421542" sldId="285"/>
        </pc:sldMkLst>
        <pc:spChg chg="mod">
          <ac:chgData name="Tuy, Pétala" userId="7720f7f0-6308-4007-9f4b-90016dcab01d" providerId="ADAL" clId="{6E7C28E6-1159-4D08-933A-090DD83B5B8C}" dt="2020-07-29T01:46:59.032" v="2565"/>
          <ac:spMkLst>
            <pc:docMk/>
            <pc:sldMk cId="1199421542" sldId="285"/>
            <ac:spMk id="2" creationId="{8DE24A10-F065-4C86-8E61-1F9D4B4E6FD9}"/>
          </ac:spMkLst>
        </pc:spChg>
        <pc:spChg chg="mod">
          <ac:chgData name="Tuy, Pétala" userId="7720f7f0-6308-4007-9f4b-90016dcab01d" providerId="ADAL" clId="{6E7C28E6-1159-4D08-933A-090DD83B5B8C}" dt="2020-07-30T21:54:58.588" v="3942" actId="14100"/>
          <ac:spMkLst>
            <pc:docMk/>
            <pc:sldMk cId="1199421542" sldId="285"/>
            <ac:spMk id="3" creationId="{C4FBC69A-B8FF-4E7B-8A74-F1C4D6A0092F}"/>
          </ac:spMkLst>
        </pc:spChg>
        <pc:picChg chg="add mod">
          <ac:chgData name="Tuy, Pétala" userId="7720f7f0-6308-4007-9f4b-90016dcab01d" providerId="ADAL" clId="{6E7C28E6-1159-4D08-933A-090DD83B5B8C}" dt="2020-07-30T21:54:56.487" v="3941" actId="1076"/>
          <ac:picMkLst>
            <pc:docMk/>
            <pc:sldMk cId="1199421542" sldId="285"/>
            <ac:picMk id="4" creationId="{74115E81-7ED0-41F8-9381-190D237E69B0}"/>
          </ac:picMkLst>
        </pc:picChg>
      </pc:sldChg>
      <pc:sldChg chg="del">
        <pc:chgData name="Tuy, Pétala" userId="7720f7f0-6308-4007-9f4b-90016dcab01d" providerId="ADAL" clId="{6E7C28E6-1159-4D08-933A-090DD83B5B8C}" dt="2020-07-28T02:54:16.364" v="37" actId="2696"/>
        <pc:sldMkLst>
          <pc:docMk/>
          <pc:sldMk cId="3654798982" sldId="285"/>
        </pc:sldMkLst>
      </pc:sldChg>
      <pc:sldChg chg="del">
        <pc:chgData name="Tuy, Pétala" userId="7720f7f0-6308-4007-9f4b-90016dcab01d" providerId="ADAL" clId="{6E7C28E6-1159-4D08-933A-090DD83B5B8C}" dt="2020-07-28T02:54:16.348" v="36" actId="2696"/>
        <pc:sldMkLst>
          <pc:docMk/>
          <pc:sldMk cId="3002072514" sldId="286"/>
        </pc:sldMkLst>
      </pc:sldChg>
      <pc:sldChg chg="addSp modSp add">
        <pc:chgData name="Tuy, Pétala" userId="7720f7f0-6308-4007-9f4b-90016dcab01d" providerId="ADAL" clId="{6E7C28E6-1159-4D08-933A-090DD83B5B8C}" dt="2020-07-30T21:55:48.274" v="3943" actId="113"/>
        <pc:sldMkLst>
          <pc:docMk/>
          <pc:sldMk cId="3888523400" sldId="286"/>
        </pc:sldMkLst>
        <pc:spChg chg="mod">
          <ac:chgData name="Tuy, Pétala" userId="7720f7f0-6308-4007-9f4b-90016dcab01d" providerId="ADAL" clId="{6E7C28E6-1159-4D08-933A-090DD83B5B8C}" dt="2020-07-29T02:01:57.357" v="2677"/>
          <ac:spMkLst>
            <pc:docMk/>
            <pc:sldMk cId="3888523400" sldId="286"/>
            <ac:spMk id="2" creationId="{CB829BD9-3C62-445A-B071-898CA78CD17F}"/>
          </ac:spMkLst>
        </pc:spChg>
        <pc:spChg chg="mod">
          <ac:chgData name="Tuy, Pétala" userId="7720f7f0-6308-4007-9f4b-90016dcab01d" providerId="ADAL" clId="{6E7C28E6-1159-4D08-933A-090DD83B5B8C}" dt="2020-07-30T21:55:48.274" v="3943" actId="113"/>
          <ac:spMkLst>
            <pc:docMk/>
            <pc:sldMk cId="3888523400" sldId="286"/>
            <ac:spMk id="3" creationId="{E880DE6B-A2C9-4824-B944-8A6EA72E4C19}"/>
          </ac:spMkLst>
        </pc:spChg>
        <pc:picChg chg="add mod">
          <ac:chgData name="Tuy, Pétala" userId="7720f7f0-6308-4007-9f4b-90016dcab01d" providerId="ADAL" clId="{6E7C28E6-1159-4D08-933A-090DD83B5B8C}" dt="2020-07-29T02:04:17.806" v="2833" actId="1038"/>
          <ac:picMkLst>
            <pc:docMk/>
            <pc:sldMk cId="3888523400" sldId="286"/>
            <ac:picMk id="4" creationId="{A31ED20F-520C-4E15-B467-E4885A92406B}"/>
          </ac:picMkLst>
        </pc:picChg>
      </pc:sldChg>
      <pc:sldChg chg="addSp modSp add">
        <pc:chgData name="Tuy, Pétala" userId="7720f7f0-6308-4007-9f4b-90016dcab01d" providerId="ADAL" clId="{6E7C28E6-1159-4D08-933A-090DD83B5B8C}" dt="2020-07-29T02:08:09.845" v="3020" actId="1076"/>
        <pc:sldMkLst>
          <pc:docMk/>
          <pc:sldMk cId="2511233830" sldId="287"/>
        </pc:sldMkLst>
        <pc:spChg chg="mod">
          <ac:chgData name="Tuy, Pétala" userId="7720f7f0-6308-4007-9f4b-90016dcab01d" providerId="ADAL" clId="{6E7C28E6-1159-4D08-933A-090DD83B5B8C}" dt="2020-07-29T02:02:15.507" v="2681"/>
          <ac:spMkLst>
            <pc:docMk/>
            <pc:sldMk cId="2511233830" sldId="287"/>
            <ac:spMk id="2" creationId="{5770B25B-D1DD-402F-9E28-4D7DCA864E3C}"/>
          </ac:spMkLst>
        </pc:spChg>
        <pc:spChg chg="mod">
          <ac:chgData name="Tuy, Pétala" userId="7720f7f0-6308-4007-9f4b-90016dcab01d" providerId="ADAL" clId="{6E7C28E6-1159-4D08-933A-090DD83B5B8C}" dt="2020-07-29T02:07:52.315" v="3016" actId="20577"/>
          <ac:spMkLst>
            <pc:docMk/>
            <pc:sldMk cId="2511233830" sldId="287"/>
            <ac:spMk id="3" creationId="{754ED2A1-0358-4AD8-9508-5F927CFAEAED}"/>
          </ac:spMkLst>
        </pc:spChg>
        <pc:picChg chg="add mod">
          <ac:chgData name="Tuy, Pétala" userId="7720f7f0-6308-4007-9f4b-90016dcab01d" providerId="ADAL" clId="{6E7C28E6-1159-4D08-933A-090DD83B5B8C}" dt="2020-07-29T02:08:09.845" v="3020" actId="1076"/>
          <ac:picMkLst>
            <pc:docMk/>
            <pc:sldMk cId="2511233830" sldId="287"/>
            <ac:picMk id="4" creationId="{8BF41FED-53D5-4479-914B-F3483933F34F}"/>
          </ac:picMkLst>
        </pc:picChg>
      </pc:sldChg>
      <pc:sldChg chg="del">
        <pc:chgData name="Tuy, Pétala" userId="7720f7f0-6308-4007-9f4b-90016dcab01d" providerId="ADAL" clId="{6E7C28E6-1159-4D08-933A-090DD83B5B8C}" dt="2020-07-28T02:54:16.379" v="38" actId="2696"/>
        <pc:sldMkLst>
          <pc:docMk/>
          <pc:sldMk cId="2815655829" sldId="287"/>
        </pc:sldMkLst>
      </pc:sldChg>
      <pc:sldChg chg="modSp add">
        <pc:chgData name="Tuy, Pétala" userId="7720f7f0-6308-4007-9f4b-90016dcab01d" providerId="ADAL" clId="{6E7C28E6-1159-4D08-933A-090DD83B5B8C}" dt="2020-07-29T02:18:31.799" v="3251"/>
        <pc:sldMkLst>
          <pc:docMk/>
          <pc:sldMk cId="2184322131" sldId="288"/>
        </pc:sldMkLst>
        <pc:spChg chg="mod">
          <ac:chgData name="Tuy, Pétala" userId="7720f7f0-6308-4007-9f4b-90016dcab01d" providerId="ADAL" clId="{6E7C28E6-1159-4D08-933A-090DD83B5B8C}" dt="2020-07-29T02:02:17.225" v="2682"/>
          <ac:spMkLst>
            <pc:docMk/>
            <pc:sldMk cId="2184322131" sldId="288"/>
            <ac:spMk id="2" creationId="{D1650C05-30F1-42DC-BB0C-E3E2DBFC4783}"/>
          </ac:spMkLst>
        </pc:spChg>
        <pc:spChg chg="mod">
          <ac:chgData name="Tuy, Pétala" userId="7720f7f0-6308-4007-9f4b-90016dcab01d" providerId="ADAL" clId="{6E7C28E6-1159-4D08-933A-090DD83B5B8C}" dt="2020-07-29T02:18:31.799" v="3251"/>
          <ac:spMkLst>
            <pc:docMk/>
            <pc:sldMk cId="2184322131" sldId="288"/>
            <ac:spMk id="3" creationId="{B8A28938-1F8D-4D6E-9AD6-B10EEAF57A66}"/>
          </ac:spMkLst>
        </pc:spChg>
      </pc:sldChg>
      <pc:sldChg chg="del">
        <pc:chgData name="Tuy, Pétala" userId="7720f7f0-6308-4007-9f4b-90016dcab01d" providerId="ADAL" clId="{6E7C28E6-1159-4D08-933A-090DD83B5B8C}" dt="2020-07-28T02:54:16.520" v="46" actId="2696"/>
        <pc:sldMkLst>
          <pc:docMk/>
          <pc:sldMk cId="3155357201" sldId="288"/>
        </pc:sldMkLst>
      </pc:sldChg>
      <pc:sldChg chg="addSp modSp add">
        <pc:chgData name="Tuy, Pétala" userId="7720f7f0-6308-4007-9f4b-90016dcab01d" providerId="ADAL" clId="{6E7C28E6-1159-4D08-933A-090DD83B5B8C}" dt="2020-07-29T02:21:01.933" v="3268" actId="1076"/>
        <pc:sldMkLst>
          <pc:docMk/>
          <pc:sldMk cId="3576397300" sldId="289"/>
        </pc:sldMkLst>
        <pc:spChg chg="mod">
          <ac:chgData name="Tuy, Pétala" userId="7720f7f0-6308-4007-9f4b-90016dcab01d" providerId="ADAL" clId="{6E7C28E6-1159-4D08-933A-090DD83B5B8C}" dt="2020-07-29T02:20:12.607" v="3255"/>
          <ac:spMkLst>
            <pc:docMk/>
            <pc:sldMk cId="3576397300" sldId="289"/>
            <ac:spMk id="2" creationId="{F72F7564-3D44-45AC-8961-E52AE4A8F5DD}"/>
          </ac:spMkLst>
        </pc:spChg>
        <pc:spChg chg="mod">
          <ac:chgData name="Tuy, Pétala" userId="7720f7f0-6308-4007-9f4b-90016dcab01d" providerId="ADAL" clId="{6E7C28E6-1159-4D08-933A-090DD83B5B8C}" dt="2020-07-29T02:20:43.793" v="3264" actId="20577"/>
          <ac:spMkLst>
            <pc:docMk/>
            <pc:sldMk cId="3576397300" sldId="289"/>
            <ac:spMk id="3" creationId="{7EAD177B-7D2A-42A5-B834-7FF0CA2AD7AF}"/>
          </ac:spMkLst>
        </pc:spChg>
        <pc:picChg chg="add mod">
          <ac:chgData name="Tuy, Pétala" userId="7720f7f0-6308-4007-9f4b-90016dcab01d" providerId="ADAL" clId="{6E7C28E6-1159-4D08-933A-090DD83B5B8C}" dt="2020-07-29T02:21:01.933" v="3268" actId="1076"/>
          <ac:picMkLst>
            <pc:docMk/>
            <pc:sldMk cId="3576397300" sldId="289"/>
            <ac:picMk id="4" creationId="{B63523B7-F2A3-48EF-95B7-CFCC0B54EF7F}"/>
          </ac:picMkLst>
        </pc:picChg>
      </pc:sldChg>
      <pc:sldChg chg="del">
        <pc:chgData name="Tuy, Pétala" userId="7720f7f0-6308-4007-9f4b-90016dcab01d" providerId="ADAL" clId="{6E7C28E6-1159-4D08-933A-090DD83B5B8C}" dt="2020-07-28T02:54:16.551" v="47" actId="2696"/>
        <pc:sldMkLst>
          <pc:docMk/>
          <pc:sldMk cId="3937922616" sldId="289"/>
        </pc:sldMkLst>
      </pc:sldChg>
      <pc:sldChg chg="del">
        <pc:chgData name="Tuy, Pétala" userId="7720f7f0-6308-4007-9f4b-90016dcab01d" providerId="ADAL" clId="{6E7C28E6-1159-4D08-933A-090DD83B5B8C}" dt="2020-07-28T02:54:16.582" v="48" actId="2696"/>
        <pc:sldMkLst>
          <pc:docMk/>
          <pc:sldMk cId="228300465" sldId="290"/>
        </pc:sldMkLst>
      </pc:sldChg>
      <pc:sldChg chg="modSp add ord">
        <pc:chgData name="Tuy, Pétala" userId="7720f7f0-6308-4007-9f4b-90016dcab01d" providerId="ADAL" clId="{6E7C28E6-1159-4D08-933A-090DD83B5B8C}" dt="2020-07-30T23:22:37.542" v="3967" actId="20577"/>
        <pc:sldMkLst>
          <pc:docMk/>
          <pc:sldMk cId="893276365" sldId="290"/>
        </pc:sldMkLst>
        <pc:spChg chg="mod">
          <ac:chgData name="Tuy, Pétala" userId="7720f7f0-6308-4007-9f4b-90016dcab01d" providerId="ADAL" clId="{6E7C28E6-1159-4D08-933A-090DD83B5B8C}" dt="2020-07-30T23:22:37.542" v="3967" actId="20577"/>
          <ac:spMkLst>
            <pc:docMk/>
            <pc:sldMk cId="893276365" sldId="290"/>
            <ac:spMk id="3" creationId="{A7000179-20ED-441A-82A8-DA9DFF0CCDB3}"/>
          </ac:spMkLst>
        </pc:spChg>
      </pc:sldChg>
      <pc:sldChg chg="modSp add">
        <pc:chgData name="Tuy, Pétala" userId="7720f7f0-6308-4007-9f4b-90016dcab01d" providerId="ADAL" clId="{6E7C28E6-1159-4D08-933A-090DD83B5B8C}" dt="2020-07-29T02:44:17.004" v="3360" actId="20577"/>
        <pc:sldMkLst>
          <pc:docMk/>
          <pc:sldMk cId="1171894281" sldId="291"/>
        </pc:sldMkLst>
        <pc:spChg chg="mod">
          <ac:chgData name="Tuy, Pétala" userId="7720f7f0-6308-4007-9f4b-90016dcab01d" providerId="ADAL" clId="{6E7C28E6-1159-4D08-933A-090DD83B5B8C}" dt="2020-07-29T02:22:28.863" v="3270"/>
          <ac:spMkLst>
            <pc:docMk/>
            <pc:sldMk cId="1171894281" sldId="291"/>
            <ac:spMk id="2" creationId="{F10324E2-EBBC-4404-8669-4A167F42C5D7}"/>
          </ac:spMkLst>
        </pc:spChg>
        <pc:spChg chg="mod">
          <ac:chgData name="Tuy, Pétala" userId="7720f7f0-6308-4007-9f4b-90016dcab01d" providerId="ADAL" clId="{6E7C28E6-1159-4D08-933A-090DD83B5B8C}" dt="2020-07-29T02:44:17.004" v="3360" actId="20577"/>
          <ac:spMkLst>
            <pc:docMk/>
            <pc:sldMk cId="1171894281" sldId="291"/>
            <ac:spMk id="3" creationId="{8D755349-6CAF-4843-A3B9-0DAAB9994984}"/>
          </ac:spMkLst>
        </pc:spChg>
      </pc:sldChg>
      <pc:sldChg chg="del">
        <pc:chgData name="Tuy, Pétala" userId="7720f7f0-6308-4007-9f4b-90016dcab01d" providerId="ADAL" clId="{6E7C28E6-1159-4D08-933A-090DD83B5B8C}" dt="2020-07-28T02:54:16.595" v="49" actId="2696"/>
        <pc:sldMkLst>
          <pc:docMk/>
          <pc:sldMk cId="3990499938" sldId="291"/>
        </pc:sldMkLst>
      </pc:sldChg>
      <pc:sldChg chg="del">
        <pc:chgData name="Tuy, Pétala" userId="7720f7f0-6308-4007-9f4b-90016dcab01d" providerId="ADAL" clId="{6E7C28E6-1159-4D08-933A-090DD83B5B8C}" dt="2020-07-28T02:54:16.626" v="50" actId="2696"/>
        <pc:sldMkLst>
          <pc:docMk/>
          <pc:sldMk cId="153983390" sldId="292"/>
        </pc:sldMkLst>
      </pc:sldChg>
      <pc:sldChg chg="addSp modSp add">
        <pc:chgData name="Tuy, Pétala" userId="7720f7f0-6308-4007-9f4b-90016dcab01d" providerId="ADAL" clId="{6E7C28E6-1159-4D08-933A-090DD83B5B8C}" dt="2020-07-29T02:45:15.510" v="3368" actId="20577"/>
        <pc:sldMkLst>
          <pc:docMk/>
          <pc:sldMk cId="2086253141" sldId="292"/>
        </pc:sldMkLst>
        <pc:spChg chg="mod">
          <ac:chgData name="Tuy, Pétala" userId="7720f7f0-6308-4007-9f4b-90016dcab01d" providerId="ADAL" clId="{6E7C28E6-1159-4D08-933A-090DD83B5B8C}" dt="2020-07-29T02:44:34.224" v="3363"/>
          <ac:spMkLst>
            <pc:docMk/>
            <pc:sldMk cId="2086253141" sldId="292"/>
            <ac:spMk id="2" creationId="{49A14C8E-2ABD-46CF-B891-B104CC5B2AFF}"/>
          </ac:spMkLst>
        </pc:spChg>
        <pc:spChg chg="mod">
          <ac:chgData name="Tuy, Pétala" userId="7720f7f0-6308-4007-9f4b-90016dcab01d" providerId="ADAL" clId="{6E7C28E6-1159-4D08-933A-090DD83B5B8C}" dt="2020-07-29T02:45:15.510" v="3368" actId="20577"/>
          <ac:spMkLst>
            <pc:docMk/>
            <pc:sldMk cId="2086253141" sldId="292"/>
            <ac:spMk id="3" creationId="{D67FF68C-C79D-4401-9D24-00CEB69D61C0}"/>
          </ac:spMkLst>
        </pc:spChg>
        <pc:picChg chg="add mod">
          <ac:chgData name="Tuy, Pétala" userId="7720f7f0-6308-4007-9f4b-90016dcab01d" providerId="ADAL" clId="{6E7C28E6-1159-4D08-933A-090DD83B5B8C}" dt="2020-07-29T02:45:06.967" v="3367" actId="1076"/>
          <ac:picMkLst>
            <pc:docMk/>
            <pc:sldMk cId="2086253141" sldId="292"/>
            <ac:picMk id="4" creationId="{B940C1BF-48DC-4AB2-B3D9-EC537CD5BDD7}"/>
          </ac:picMkLst>
        </pc:picChg>
      </pc:sldChg>
      <pc:sldChg chg="del">
        <pc:chgData name="Tuy, Pétala" userId="7720f7f0-6308-4007-9f4b-90016dcab01d" providerId="ADAL" clId="{6E7C28E6-1159-4D08-933A-090DD83B5B8C}" dt="2020-07-28T02:54:16.200" v="27" actId="2696"/>
        <pc:sldMkLst>
          <pc:docMk/>
          <pc:sldMk cId="43722092" sldId="293"/>
        </pc:sldMkLst>
      </pc:sldChg>
      <pc:sldChg chg="modSp add">
        <pc:chgData name="Tuy, Pétala" userId="7720f7f0-6308-4007-9f4b-90016dcab01d" providerId="ADAL" clId="{6E7C28E6-1159-4D08-933A-090DD83B5B8C}" dt="2020-07-29T02:46:33.570" v="3377" actId="113"/>
        <pc:sldMkLst>
          <pc:docMk/>
          <pc:sldMk cId="2742440961" sldId="293"/>
        </pc:sldMkLst>
        <pc:spChg chg="mod">
          <ac:chgData name="Tuy, Pétala" userId="7720f7f0-6308-4007-9f4b-90016dcab01d" providerId="ADAL" clId="{6E7C28E6-1159-4D08-933A-090DD83B5B8C}" dt="2020-07-29T02:46:20.571" v="3371"/>
          <ac:spMkLst>
            <pc:docMk/>
            <pc:sldMk cId="2742440961" sldId="293"/>
            <ac:spMk id="2" creationId="{7BF8E182-C320-432A-A513-912AAF020693}"/>
          </ac:spMkLst>
        </pc:spChg>
        <pc:spChg chg="mod">
          <ac:chgData name="Tuy, Pétala" userId="7720f7f0-6308-4007-9f4b-90016dcab01d" providerId="ADAL" clId="{6E7C28E6-1159-4D08-933A-090DD83B5B8C}" dt="2020-07-29T02:46:33.570" v="3377" actId="113"/>
          <ac:spMkLst>
            <pc:docMk/>
            <pc:sldMk cId="2742440961" sldId="293"/>
            <ac:spMk id="3" creationId="{B5710E97-79D8-4E44-B661-A7300D9D12B8}"/>
          </ac:spMkLst>
        </pc:spChg>
      </pc:sldChg>
      <pc:sldChg chg="modSp add">
        <pc:chgData name="Tuy, Pétala" userId="7720f7f0-6308-4007-9f4b-90016dcab01d" providerId="ADAL" clId="{6E7C28E6-1159-4D08-933A-090DD83B5B8C}" dt="2020-07-30T21:43:01.003" v="3755" actId="207"/>
        <pc:sldMkLst>
          <pc:docMk/>
          <pc:sldMk cId="989796608" sldId="294"/>
        </pc:sldMkLst>
        <pc:spChg chg="mod">
          <ac:chgData name="Tuy, Pétala" userId="7720f7f0-6308-4007-9f4b-90016dcab01d" providerId="ADAL" clId="{6E7C28E6-1159-4D08-933A-090DD83B5B8C}" dt="2020-07-30T21:39:06.054" v="3469"/>
          <ac:spMkLst>
            <pc:docMk/>
            <pc:sldMk cId="989796608" sldId="294"/>
            <ac:spMk id="2" creationId="{C015D5D6-3FE9-4127-B2B1-597239ABD81D}"/>
          </ac:spMkLst>
        </pc:spChg>
        <pc:spChg chg="mod">
          <ac:chgData name="Tuy, Pétala" userId="7720f7f0-6308-4007-9f4b-90016dcab01d" providerId="ADAL" clId="{6E7C28E6-1159-4D08-933A-090DD83B5B8C}" dt="2020-07-30T21:43:01.003" v="3755" actId="207"/>
          <ac:spMkLst>
            <pc:docMk/>
            <pc:sldMk cId="989796608" sldId="294"/>
            <ac:spMk id="3" creationId="{FA556589-C6F3-4566-A837-3FB72054353A}"/>
          </ac:spMkLst>
        </pc:spChg>
      </pc:sldChg>
      <pc:sldChg chg="del">
        <pc:chgData name="Tuy, Pétala" userId="7720f7f0-6308-4007-9f4b-90016dcab01d" providerId="ADAL" clId="{6E7C28E6-1159-4D08-933A-090DD83B5B8C}" dt="2020-07-28T02:54:16.642" v="51" actId="2696"/>
        <pc:sldMkLst>
          <pc:docMk/>
          <pc:sldMk cId="3227395862" sldId="294"/>
        </pc:sldMkLst>
      </pc:sldChg>
      <pc:sldChg chg="del">
        <pc:chgData name="Tuy, Pétala" userId="7720f7f0-6308-4007-9f4b-90016dcab01d" providerId="ADAL" clId="{6E7C28E6-1159-4D08-933A-090DD83B5B8C}" dt="2020-07-28T02:54:16.657" v="52" actId="2696"/>
        <pc:sldMkLst>
          <pc:docMk/>
          <pc:sldMk cId="2818865686" sldId="295"/>
        </pc:sldMkLst>
      </pc:sldChg>
      <pc:sldChg chg="del">
        <pc:chgData name="Tuy, Pétala" userId="7720f7f0-6308-4007-9f4b-90016dcab01d" providerId="ADAL" clId="{6E7C28E6-1159-4D08-933A-090DD83B5B8C}" dt="2020-07-28T02:54:16.673" v="53" actId="2696"/>
        <pc:sldMkLst>
          <pc:docMk/>
          <pc:sldMk cId="832942650"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47248-63B8-4314-A572-F9C0C0E76235}"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4E86B-5A1D-4DC6-95D5-BC732EB925A8}" type="slidenum">
              <a:rPr lang="en-US" smtClean="0"/>
              <a:t>‹#›</a:t>
            </a:fld>
            <a:endParaRPr lang="en-US"/>
          </a:p>
        </p:txBody>
      </p:sp>
    </p:spTree>
    <p:extLst>
      <p:ext uri="{BB962C8B-B14F-4D97-AF65-F5344CB8AC3E}">
        <p14:creationId xmlns:p14="http://schemas.microsoft.com/office/powerpoint/2010/main" val="305004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4E86B-5A1D-4DC6-95D5-BC732EB925A8}" type="slidenum">
              <a:rPr lang="en-US" smtClean="0"/>
              <a:t>13</a:t>
            </a:fld>
            <a:endParaRPr lang="en-US"/>
          </a:p>
        </p:txBody>
      </p:sp>
    </p:spTree>
    <p:extLst>
      <p:ext uri="{BB962C8B-B14F-4D97-AF65-F5344CB8AC3E}">
        <p14:creationId xmlns:p14="http://schemas.microsoft.com/office/powerpoint/2010/main" val="5426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4E86B-5A1D-4DC6-95D5-BC732EB925A8}" type="slidenum">
              <a:rPr lang="en-US" smtClean="0"/>
              <a:t>32</a:t>
            </a:fld>
            <a:endParaRPr lang="en-US"/>
          </a:p>
        </p:txBody>
      </p:sp>
    </p:spTree>
    <p:extLst>
      <p:ext uri="{BB962C8B-B14F-4D97-AF65-F5344CB8AC3E}">
        <p14:creationId xmlns:p14="http://schemas.microsoft.com/office/powerpoint/2010/main" val="123162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920F-3D87-44B2-8061-0F062311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059D32-29E6-4077-A1AB-FB8B717A0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F813CA-1B51-45FD-922A-7FD215C0A610}"/>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5" name="Footer Placeholder 4">
            <a:extLst>
              <a:ext uri="{FF2B5EF4-FFF2-40B4-BE49-F238E27FC236}">
                <a16:creationId xmlns:a16="http://schemas.microsoft.com/office/drawing/2014/main" id="{18C6A92E-C66B-4FE6-8C3D-691E4B973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6C2DC-64A5-470F-A72E-C04525342F1B}"/>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341008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F7FE-1F26-4877-B838-E5676A7C9A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63E845-451D-41CF-8EC9-4E0F413E7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4F1C1-74B7-4276-ACFA-6229AC8A7336}"/>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5" name="Footer Placeholder 4">
            <a:extLst>
              <a:ext uri="{FF2B5EF4-FFF2-40B4-BE49-F238E27FC236}">
                <a16:creationId xmlns:a16="http://schemas.microsoft.com/office/drawing/2014/main" id="{6E9EE6DE-2398-4C83-A8DC-7C38BDBB1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D5F6B-780F-4C16-B870-1FA63165281D}"/>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417154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6D22E-5FC7-419C-8262-F14D266FA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011D27-6CD8-46B6-8972-7D53D01A2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83351-328B-489F-ACD1-C66B9D32D8A3}"/>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5" name="Footer Placeholder 4">
            <a:extLst>
              <a:ext uri="{FF2B5EF4-FFF2-40B4-BE49-F238E27FC236}">
                <a16:creationId xmlns:a16="http://schemas.microsoft.com/office/drawing/2014/main" id="{83434A87-34B2-4368-8B05-D572BCC6D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7FCAD-2F38-4CFD-B550-CDD85685761F}"/>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30712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8CE0-BD78-411F-AC32-B08033E1F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55AB1-DB9F-4B5D-B7B5-492993438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C2BAE-61E1-4EBE-809F-98488D11D5BC}"/>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5" name="Footer Placeholder 4">
            <a:extLst>
              <a:ext uri="{FF2B5EF4-FFF2-40B4-BE49-F238E27FC236}">
                <a16:creationId xmlns:a16="http://schemas.microsoft.com/office/drawing/2014/main" id="{16203BEF-55BF-487E-885B-ECBDBAC0F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637A6-9473-4F06-84AE-8E3231C3282D}"/>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271377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8E7A-732B-4EDB-8D20-5185224508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96DE3F-3ADB-4FB0-A79A-A390D8D26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28A3C-F7A2-423E-A3C4-00E616FE329E}"/>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5" name="Footer Placeholder 4">
            <a:extLst>
              <a:ext uri="{FF2B5EF4-FFF2-40B4-BE49-F238E27FC236}">
                <a16:creationId xmlns:a16="http://schemas.microsoft.com/office/drawing/2014/main" id="{438FFD0F-9E2F-4C3C-A9B0-46FF70236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8CFCE-0109-43FD-AF55-AC6D2D033500}"/>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90409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A07F-F11C-4CE0-9F9B-FAAF5B59B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771FA-1995-4062-BD9B-D83287F6B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9BBC3-CEE9-4FCC-884F-8246879DF4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106AE-E5F0-4752-8DFB-1478A58E3310}"/>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6" name="Footer Placeholder 5">
            <a:extLst>
              <a:ext uri="{FF2B5EF4-FFF2-40B4-BE49-F238E27FC236}">
                <a16:creationId xmlns:a16="http://schemas.microsoft.com/office/drawing/2014/main" id="{AC379FCE-C347-4A54-98FA-BEA65491B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AE31EC-E8EE-49E9-864B-45B3747D4AC0}"/>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403700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05D7-9E58-48FD-93F8-2859A24303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24BC3A-8A4E-4CDA-AD03-2D431D1D9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9F44B-CF5F-4CB5-9A41-61C6FD5E1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708DEC-4E4B-4BA8-918F-95F9D02D5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7977D-1D92-4657-B84D-9D2DE949F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93ABDD-B3C3-485E-B0BC-C2180A443C99}"/>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8" name="Footer Placeholder 7">
            <a:extLst>
              <a:ext uri="{FF2B5EF4-FFF2-40B4-BE49-F238E27FC236}">
                <a16:creationId xmlns:a16="http://schemas.microsoft.com/office/drawing/2014/main" id="{57646B8C-3BA5-4EAF-9A8B-81E8D79E28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04F98-3A9E-4FCF-9361-FEB59785EAEE}"/>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350761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5545-F8E3-48A4-B32B-87D585F5A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9D08E6-1C4E-4A29-955F-E31C227E8844}"/>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4" name="Footer Placeholder 3">
            <a:extLst>
              <a:ext uri="{FF2B5EF4-FFF2-40B4-BE49-F238E27FC236}">
                <a16:creationId xmlns:a16="http://schemas.microsoft.com/office/drawing/2014/main" id="{FC33C9D9-0003-4BD6-B100-1A19331312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57D50C-2D1B-48DD-9B1F-E1B268DA6CDD}"/>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42812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56819-8AFD-477A-A729-AC4F12CD253E}"/>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3" name="Footer Placeholder 2">
            <a:extLst>
              <a:ext uri="{FF2B5EF4-FFF2-40B4-BE49-F238E27FC236}">
                <a16:creationId xmlns:a16="http://schemas.microsoft.com/office/drawing/2014/main" id="{5571D52D-CD93-49BD-9D7D-9E15A365F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A1C8B-E26C-4104-8853-728A99470CD3}"/>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632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789C-5EC0-41C3-9BE8-61A483D80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01C971-4B5B-466F-9FCA-23E426539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184EF7-E349-4145-8C41-C2A8D7CBC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C1EA0-A640-4780-8961-E80E0E4C16E7}"/>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6" name="Footer Placeholder 5">
            <a:extLst>
              <a:ext uri="{FF2B5EF4-FFF2-40B4-BE49-F238E27FC236}">
                <a16:creationId xmlns:a16="http://schemas.microsoft.com/office/drawing/2014/main" id="{6FA49C00-6FD5-4E68-85DD-38236CFFD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AA644-ED57-47E7-B9A1-174291E2ED39}"/>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266154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F5D0-FCDD-4B79-B02B-B8BEB98B5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12DA9E-AF72-4180-B01E-91BAFA595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01AEE-0569-47AC-8DB5-4400B647B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B9A2C-CAA1-41C6-9546-ECE0AD9F5DF9}"/>
              </a:ext>
            </a:extLst>
          </p:cNvPr>
          <p:cNvSpPr>
            <a:spLocks noGrp="1"/>
          </p:cNvSpPr>
          <p:nvPr>
            <p:ph type="dt" sz="half" idx="10"/>
          </p:nvPr>
        </p:nvSpPr>
        <p:spPr/>
        <p:txBody>
          <a:bodyPr/>
          <a:lstStyle/>
          <a:p>
            <a:fld id="{99D1DC82-FB80-4196-8EB9-10E165A04CC5}" type="datetimeFigureOut">
              <a:rPr lang="en-US" smtClean="0"/>
              <a:t>9/14/2022</a:t>
            </a:fld>
            <a:endParaRPr lang="en-US"/>
          </a:p>
        </p:txBody>
      </p:sp>
      <p:sp>
        <p:nvSpPr>
          <p:cNvPr id="6" name="Footer Placeholder 5">
            <a:extLst>
              <a:ext uri="{FF2B5EF4-FFF2-40B4-BE49-F238E27FC236}">
                <a16:creationId xmlns:a16="http://schemas.microsoft.com/office/drawing/2014/main" id="{0F6097E5-3FAD-457C-8041-EDF0BA910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0392E-0FE2-46E9-9953-DE3341CE7A0B}"/>
              </a:ext>
            </a:extLst>
          </p:cNvPr>
          <p:cNvSpPr>
            <a:spLocks noGrp="1"/>
          </p:cNvSpPr>
          <p:nvPr>
            <p:ph type="sldNum" sz="quarter" idx="12"/>
          </p:nvPr>
        </p:nvSpPr>
        <p:spPr/>
        <p:txBody>
          <a:bodyPr/>
          <a:lstStyle/>
          <a:p>
            <a:fld id="{7D465BB8-DADE-400B-B152-A97020D2AB1D}" type="slidenum">
              <a:rPr lang="en-US" smtClean="0"/>
              <a:t>‹#›</a:t>
            </a:fld>
            <a:endParaRPr lang="en-US"/>
          </a:p>
        </p:txBody>
      </p:sp>
    </p:spTree>
    <p:extLst>
      <p:ext uri="{BB962C8B-B14F-4D97-AF65-F5344CB8AC3E}">
        <p14:creationId xmlns:p14="http://schemas.microsoft.com/office/powerpoint/2010/main" val="233827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ABF12-D6CB-4133-94CB-C5C51646FD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F8148-7513-4FDE-9DAF-07B193549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17A9D-FC95-4E94-8468-B11F47305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1DC82-FB80-4196-8EB9-10E165A04CC5}" type="datetimeFigureOut">
              <a:rPr lang="en-US" smtClean="0"/>
              <a:t>9/14/2022</a:t>
            </a:fld>
            <a:endParaRPr lang="en-US"/>
          </a:p>
        </p:txBody>
      </p:sp>
      <p:sp>
        <p:nvSpPr>
          <p:cNvPr id="5" name="Footer Placeholder 4">
            <a:extLst>
              <a:ext uri="{FF2B5EF4-FFF2-40B4-BE49-F238E27FC236}">
                <a16:creationId xmlns:a16="http://schemas.microsoft.com/office/drawing/2014/main" id="{E157819A-FCC3-401B-B179-4D486D940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980BF6-2B73-4B49-8151-1F04773A9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65BB8-DADE-400B-B152-A97020D2AB1D}" type="slidenum">
              <a:rPr lang="en-US" smtClean="0"/>
              <a:t>‹#›</a:t>
            </a:fld>
            <a:endParaRPr lang="en-US"/>
          </a:p>
        </p:txBody>
      </p:sp>
    </p:spTree>
    <p:extLst>
      <p:ext uri="{BB962C8B-B14F-4D97-AF65-F5344CB8AC3E}">
        <p14:creationId xmlns:p14="http://schemas.microsoft.com/office/powerpoint/2010/main" val="1267921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B00B13-3D7D-431D-B3BC-C46FB7236AC9}"/>
              </a:ext>
            </a:extLst>
          </p:cNvPr>
          <p:cNvSpPr>
            <a:spLocks noGrp="1"/>
          </p:cNvSpPr>
          <p:nvPr>
            <p:ph type="ctrTitle"/>
          </p:nvPr>
        </p:nvSpPr>
        <p:spPr>
          <a:xfrm>
            <a:off x="1524000" y="1293338"/>
            <a:ext cx="9144000" cy="3274592"/>
          </a:xfrm>
        </p:spPr>
        <p:txBody>
          <a:bodyPr anchor="ctr">
            <a:normAutofit/>
          </a:bodyPr>
          <a:lstStyle/>
          <a:p>
            <a:r>
              <a:rPr lang="pt-BR" sz="7200" dirty="0"/>
              <a:t>Inferência Estatística</a:t>
            </a:r>
            <a:endParaRPr lang="en-US" sz="7200" dirty="0"/>
          </a:p>
        </p:txBody>
      </p:sp>
      <p:sp>
        <p:nvSpPr>
          <p:cNvPr id="3" name="Subtitle 2">
            <a:extLst>
              <a:ext uri="{FF2B5EF4-FFF2-40B4-BE49-F238E27FC236}">
                <a16:creationId xmlns:a16="http://schemas.microsoft.com/office/drawing/2014/main" id="{C3D3E2A4-FD3E-4D88-8A57-DA07583AF1D2}"/>
              </a:ext>
            </a:extLst>
          </p:cNvPr>
          <p:cNvSpPr>
            <a:spLocks noGrp="1"/>
          </p:cNvSpPr>
          <p:nvPr>
            <p:ph type="subTitle" idx="1"/>
          </p:nvPr>
        </p:nvSpPr>
        <p:spPr>
          <a:xfrm>
            <a:off x="1524000" y="5123981"/>
            <a:ext cx="9144000" cy="1260703"/>
          </a:xfrm>
        </p:spPr>
        <p:txBody>
          <a:bodyPr anchor="ctr">
            <a:normAutofit fontScale="70000" lnSpcReduction="20000"/>
          </a:bodyPr>
          <a:lstStyle/>
          <a:p>
            <a:r>
              <a:rPr lang="pt-BR" dirty="0"/>
              <a:t>Ma. Pétala Tuy</a:t>
            </a:r>
          </a:p>
          <a:p>
            <a:r>
              <a:rPr lang="pt-BR" dirty="0"/>
              <a:t>Cientista de Dados – ATOS Brasil</a:t>
            </a:r>
          </a:p>
          <a:p>
            <a:r>
              <a:rPr lang="pt-BR" dirty="0"/>
              <a:t>Pesquisadora associada do Centro de Excelência em Pesquisa Aplicada </a:t>
            </a:r>
          </a:p>
          <a:p>
            <a:r>
              <a:rPr lang="pt-BR" dirty="0"/>
              <a:t>em Inteligência Artificial para a Industria do SENAI CIMATEC/ATOS</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17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69CC-A74C-43A3-A5E9-6C5F7919EB71}"/>
              </a:ext>
            </a:extLst>
          </p:cNvPr>
          <p:cNvSpPr>
            <a:spLocks noGrp="1"/>
          </p:cNvSpPr>
          <p:nvPr>
            <p:ph type="title"/>
          </p:nvPr>
        </p:nvSpPr>
        <p:spPr/>
        <p:txBody>
          <a:bodyPr/>
          <a:lstStyle/>
          <a:p>
            <a:r>
              <a:rPr lang="pt-BR" dirty="0"/>
              <a:t>Como Selecionar uma Amostra</a:t>
            </a:r>
            <a:endParaRPr lang="en-US" dirty="0"/>
          </a:p>
        </p:txBody>
      </p:sp>
      <p:sp>
        <p:nvSpPr>
          <p:cNvPr id="3" name="Content Placeholder 2">
            <a:extLst>
              <a:ext uri="{FF2B5EF4-FFF2-40B4-BE49-F238E27FC236}">
                <a16:creationId xmlns:a16="http://schemas.microsoft.com/office/drawing/2014/main" id="{F108DDA3-709A-4749-B704-F69EF288AAE0}"/>
              </a:ext>
            </a:extLst>
          </p:cNvPr>
          <p:cNvSpPr>
            <a:spLocks noGrp="1"/>
          </p:cNvSpPr>
          <p:nvPr>
            <p:ph idx="1"/>
          </p:nvPr>
        </p:nvSpPr>
        <p:spPr/>
        <p:txBody>
          <a:bodyPr/>
          <a:lstStyle/>
          <a:p>
            <a:r>
              <a:rPr lang="pt-BR" dirty="0"/>
              <a:t>Na amostra de habitantes para saber a opinião  sobre um projeto governamental, escolher intencionalmente uma amostra de 200 indivíduos moradores de certa região trará um </a:t>
            </a:r>
            <a:r>
              <a:rPr lang="pt-BR" b="1" dirty="0"/>
              <a:t>viés</a:t>
            </a:r>
            <a:r>
              <a:rPr lang="pt-BR" dirty="0"/>
              <a:t> de </a:t>
            </a:r>
            <a:r>
              <a:rPr lang="pt-BR" b="1" dirty="0"/>
              <a:t>seleção</a:t>
            </a:r>
            <a:r>
              <a:rPr lang="pt-BR" dirty="0"/>
              <a:t>. </a:t>
            </a:r>
          </a:p>
          <a:p>
            <a:endParaRPr lang="pt-BR" dirty="0"/>
          </a:p>
          <a:p>
            <a:r>
              <a:rPr lang="pt-BR" dirty="0"/>
              <a:t>Isto é, na amostra, a proporção de pessoas favoráveis ao projeto deverá ser maior ou menor do que no todo.</a:t>
            </a:r>
            <a:endParaRPr lang="en-US" dirty="0"/>
          </a:p>
          <a:p>
            <a:endParaRPr lang="en-US" dirty="0"/>
          </a:p>
        </p:txBody>
      </p:sp>
    </p:spTree>
    <p:extLst>
      <p:ext uri="{BB962C8B-B14F-4D97-AF65-F5344CB8AC3E}">
        <p14:creationId xmlns:p14="http://schemas.microsoft.com/office/powerpoint/2010/main" val="122446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FA45-0D71-48A7-AD5C-039054B404BB}"/>
              </a:ext>
            </a:extLst>
          </p:cNvPr>
          <p:cNvSpPr>
            <a:spLocks noGrp="1"/>
          </p:cNvSpPr>
          <p:nvPr>
            <p:ph type="title"/>
          </p:nvPr>
        </p:nvSpPr>
        <p:spPr/>
        <p:txBody>
          <a:bodyPr/>
          <a:lstStyle/>
          <a:p>
            <a:r>
              <a:rPr lang="en-US" b="1" dirty="0" err="1"/>
              <a:t>Amostra</a:t>
            </a:r>
            <a:r>
              <a:rPr lang="en-US" b="1" dirty="0"/>
              <a:t> </a:t>
            </a:r>
            <a:r>
              <a:rPr lang="en-US" b="1" dirty="0" err="1"/>
              <a:t>Aleatória</a:t>
            </a:r>
            <a:r>
              <a:rPr lang="en-US" b="1" dirty="0"/>
              <a:t> Simples</a:t>
            </a:r>
            <a:endParaRPr lang="en-US" dirty="0"/>
          </a:p>
        </p:txBody>
      </p:sp>
      <p:sp>
        <p:nvSpPr>
          <p:cNvPr id="3" name="Content Placeholder 2">
            <a:extLst>
              <a:ext uri="{FF2B5EF4-FFF2-40B4-BE49-F238E27FC236}">
                <a16:creationId xmlns:a16="http://schemas.microsoft.com/office/drawing/2014/main" id="{5B11930D-070B-469A-8DBE-7FCD76FBA53E}"/>
              </a:ext>
            </a:extLst>
          </p:cNvPr>
          <p:cNvSpPr>
            <a:spLocks noGrp="1"/>
          </p:cNvSpPr>
          <p:nvPr>
            <p:ph idx="1"/>
          </p:nvPr>
        </p:nvSpPr>
        <p:spPr/>
        <p:txBody>
          <a:bodyPr>
            <a:normAutofit lnSpcReduction="10000"/>
          </a:bodyPr>
          <a:lstStyle/>
          <a:p>
            <a:r>
              <a:rPr lang="pt-BR" dirty="0"/>
              <a:t>A amostragem aleatória simples é a maneira mais fácil para selecionarmos uma amostra </a:t>
            </a:r>
            <a:r>
              <a:rPr lang="en-US" dirty="0" err="1"/>
              <a:t>probabilística</a:t>
            </a:r>
            <a:r>
              <a:rPr lang="en-US" dirty="0"/>
              <a:t> de </a:t>
            </a:r>
            <a:r>
              <a:rPr lang="en-US" dirty="0" err="1"/>
              <a:t>uma</a:t>
            </a:r>
            <a:r>
              <a:rPr lang="en-US" dirty="0"/>
              <a:t> </a:t>
            </a:r>
            <a:r>
              <a:rPr lang="en-US" dirty="0" err="1"/>
              <a:t>população</a:t>
            </a:r>
            <a:r>
              <a:rPr lang="en-US" dirty="0"/>
              <a:t>.</a:t>
            </a:r>
          </a:p>
          <a:p>
            <a:endParaRPr lang="pt-BR" dirty="0"/>
          </a:p>
          <a:p>
            <a:r>
              <a:rPr lang="pt-BR" dirty="0"/>
              <a:t>Amostra aleatória simples (AAS):</a:t>
            </a:r>
          </a:p>
          <a:p>
            <a:pPr lvl="1"/>
            <a:endParaRPr lang="pt-BR" dirty="0"/>
          </a:p>
          <a:p>
            <a:pPr lvl="1"/>
            <a:r>
              <a:rPr lang="pt-BR" dirty="0"/>
              <a:t>Utilizando-se um procedimento aleatório, sorteia-se um elemento da população, sendo que todos os elementos têm a mesma probabilidade de ser selecionados. </a:t>
            </a:r>
          </a:p>
          <a:p>
            <a:endParaRPr lang="pt-BR" dirty="0"/>
          </a:p>
          <a:p>
            <a:pPr lvl="1"/>
            <a:r>
              <a:rPr lang="pt-BR" dirty="0"/>
              <a:t>Repete-se o procedimento até que sejam sorteadas as </a:t>
            </a:r>
            <a:r>
              <a:rPr lang="pt-BR" i="1" dirty="0"/>
              <a:t>n </a:t>
            </a:r>
            <a:r>
              <a:rPr lang="pt-BR" dirty="0"/>
              <a:t>unidades da amostra.</a:t>
            </a:r>
          </a:p>
          <a:p>
            <a:endParaRPr lang="pt-BR" dirty="0"/>
          </a:p>
        </p:txBody>
      </p:sp>
    </p:spTree>
    <p:extLst>
      <p:ext uri="{BB962C8B-B14F-4D97-AF65-F5344CB8AC3E}">
        <p14:creationId xmlns:p14="http://schemas.microsoft.com/office/powerpoint/2010/main" val="199839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222F-B19D-4152-9D5D-AB3F6A659BC5}"/>
              </a:ext>
            </a:extLst>
          </p:cNvPr>
          <p:cNvSpPr>
            <a:spLocks noGrp="1"/>
          </p:cNvSpPr>
          <p:nvPr>
            <p:ph type="title"/>
          </p:nvPr>
        </p:nvSpPr>
        <p:spPr/>
        <p:txBody>
          <a:bodyPr/>
          <a:lstStyle/>
          <a:p>
            <a:r>
              <a:rPr lang="pt-BR" dirty="0"/>
              <a:t>Amostra Aleatória Simples</a:t>
            </a:r>
            <a:endParaRPr lang="en-US" dirty="0"/>
          </a:p>
        </p:txBody>
      </p:sp>
      <p:sp>
        <p:nvSpPr>
          <p:cNvPr id="3" name="Content Placeholder 2">
            <a:extLst>
              <a:ext uri="{FF2B5EF4-FFF2-40B4-BE49-F238E27FC236}">
                <a16:creationId xmlns:a16="http://schemas.microsoft.com/office/drawing/2014/main" id="{EB3DD636-5700-40AE-B029-B65FC601AB49}"/>
              </a:ext>
            </a:extLst>
          </p:cNvPr>
          <p:cNvSpPr>
            <a:spLocks noGrp="1"/>
          </p:cNvSpPr>
          <p:nvPr>
            <p:ph idx="1"/>
          </p:nvPr>
        </p:nvSpPr>
        <p:spPr/>
        <p:txBody>
          <a:bodyPr>
            <a:normAutofit lnSpcReduction="10000"/>
          </a:bodyPr>
          <a:lstStyle/>
          <a:p>
            <a:r>
              <a:rPr lang="pt-BR" dirty="0"/>
              <a:t>Podemos ter uma AAS </a:t>
            </a:r>
            <a:r>
              <a:rPr lang="pt-BR" i="1" dirty="0"/>
              <a:t>com reposição</a:t>
            </a:r>
            <a:r>
              <a:rPr lang="pt-BR" dirty="0"/>
              <a:t>, se for permitido que uma unidade possa ser sorteada mais de uma vez, </a:t>
            </a:r>
            <a:r>
              <a:rPr lang="pt-BR" i="1" dirty="0"/>
              <a:t>e sem reposição</a:t>
            </a:r>
            <a:r>
              <a:rPr lang="pt-BR" dirty="0"/>
              <a:t>, se a unidade sorteada for removida da </a:t>
            </a:r>
            <a:r>
              <a:rPr lang="en-US" dirty="0" err="1"/>
              <a:t>população</a:t>
            </a:r>
            <a:r>
              <a:rPr lang="en-US" dirty="0"/>
              <a:t>.</a:t>
            </a:r>
          </a:p>
          <a:p>
            <a:endParaRPr lang="pt-BR" dirty="0"/>
          </a:p>
          <a:p>
            <a:r>
              <a:rPr lang="pt-BR" dirty="0"/>
              <a:t>A amostragem com reposição conduz a um tratamento teórico mais simples, pois ela implica que tenhamos </a:t>
            </a:r>
            <a:r>
              <a:rPr lang="pt-BR" i="1" dirty="0"/>
              <a:t>independência </a:t>
            </a:r>
            <a:r>
              <a:rPr lang="pt-BR" dirty="0"/>
              <a:t>entre as unidades selecionadas. </a:t>
            </a:r>
          </a:p>
          <a:p>
            <a:endParaRPr lang="pt-BR" dirty="0"/>
          </a:p>
          <a:p>
            <a:r>
              <a:rPr lang="pt-BR" dirty="0"/>
              <a:t>Essa independência facilita o desenvolvimento das propriedades dos estimadores que serão considerados.</a:t>
            </a:r>
          </a:p>
        </p:txBody>
      </p:sp>
    </p:spTree>
    <p:extLst>
      <p:ext uri="{BB962C8B-B14F-4D97-AF65-F5344CB8AC3E}">
        <p14:creationId xmlns:p14="http://schemas.microsoft.com/office/powerpoint/2010/main" val="348201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384B-02C3-4E66-A356-A2ABF5F08FAF}"/>
              </a:ext>
            </a:extLst>
          </p:cNvPr>
          <p:cNvSpPr>
            <a:spLocks noGrp="1"/>
          </p:cNvSpPr>
          <p:nvPr>
            <p:ph type="title"/>
          </p:nvPr>
        </p:nvSpPr>
        <p:spPr/>
        <p:txBody>
          <a:bodyPr/>
          <a:lstStyle/>
          <a:p>
            <a:r>
              <a:rPr lang="pt-BR" dirty="0"/>
              <a:t>Amostra Aleatória Simples</a:t>
            </a:r>
            <a:endParaRPr lang="en-US" dirty="0"/>
          </a:p>
        </p:txBody>
      </p:sp>
      <p:sp>
        <p:nvSpPr>
          <p:cNvPr id="3" name="Content Placeholder 2">
            <a:extLst>
              <a:ext uri="{FF2B5EF4-FFF2-40B4-BE49-F238E27FC236}">
                <a16:creationId xmlns:a16="http://schemas.microsoft.com/office/drawing/2014/main" id="{2EA0280F-9435-42C1-B06F-8E877685B282}"/>
              </a:ext>
            </a:extLst>
          </p:cNvPr>
          <p:cNvSpPr>
            <a:spLocks noGrp="1"/>
          </p:cNvSpPr>
          <p:nvPr>
            <p:ph idx="1"/>
          </p:nvPr>
        </p:nvSpPr>
        <p:spPr/>
        <p:txBody>
          <a:bodyPr/>
          <a:lstStyle/>
          <a:p>
            <a:r>
              <a:rPr lang="pt-BR" b="1" dirty="0">
                <a:solidFill>
                  <a:schemeClr val="accent1"/>
                </a:solidFill>
              </a:rPr>
              <a:t>Definição. </a:t>
            </a:r>
            <a:r>
              <a:rPr lang="pt-BR" dirty="0"/>
              <a:t>Uma amostra aleatória simples de tamanho n de uma variável aleatória X,com dada distribuição, é o conjunto de n variáveis aleatórias independentes X1, X2, ..., Xn, cada uma com a mesma distribuição de X.</a:t>
            </a:r>
            <a:endParaRPr lang="en-US" dirty="0"/>
          </a:p>
        </p:txBody>
      </p:sp>
    </p:spTree>
    <p:extLst>
      <p:ext uri="{BB962C8B-B14F-4D97-AF65-F5344CB8AC3E}">
        <p14:creationId xmlns:p14="http://schemas.microsoft.com/office/powerpoint/2010/main" val="223290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E198-9F7C-436C-8FFE-5A0DED6187BF}"/>
              </a:ext>
            </a:extLst>
          </p:cNvPr>
          <p:cNvSpPr>
            <a:spLocks noGrp="1"/>
          </p:cNvSpPr>
          <p:nvPr>
            <p:ph type="title"/>
          </p:nvPr>
        </p:nvSpPr>
        <p:spPr/>
        <p:txBody>
          <a:bodyPr/>
          <a:lstStyle/>
          <a:p>
            <a:r>
              <a:rPr lang="pt-BR" dirty="0"/>
              <a:t>Amostra Aleatória Simples</a:t>
            </a:r>
            <a:endParaRPr lang="en-US" dirty="0"/>
          </a:p>
        </p:txBody>
      </p:sp>
      <p:pic>
        <p:nvPicPr>
          <p:cNvPr id="4" name="Picture 3">
            <a:extLst>
              <a:ext uri="{FF2B5EF4-FFF2-40B4-BE49-F238E27FC236}">
                <a16:creationId xmlns:a16="http://schemas.microsoft.com/office/drawing/2014/main" id="{6F8D5E2D-BBFB-436B-85CE-48C4870F48DA}"/>
              </a:ext>
            </a:extLst>
          </p:cNvPr>
          <p:cNvPicPr>
            <a:picLocks noChangeAspect="1"/>
          </p:cNvPicPr>
          <p:nvPr/>
        </p:nvPicPr>
        <p:blipFill>
          <a:blip r:embed="rId2"/>
          <a:stretch>
            <a:fillRect/>
          </a:stretch>
        </p:blipFill>
        <p:spPr>
          <a:xfrm>
            <a:off x="367395" y="1812538"/>
            <a:ext cx="8387444" cy="2057047"/>
          </a:xfrm>
          <a:prstGeom prst="rect">
            <a:avLst/>
          </a:prstGeom>
        </p:spPr>
      </p:pic>
      <p:pic>
        <p:nvPicPr>
          <p:cNvPr id="5" name="Picture 4">
            <a:extLst>
              <a:ext uri="{FF2B5EF4-FFF2-40B4-BE49-F238E27FC236}">
                <a16:creationId xmlns:a16="http://schemas.microsoft.com/office/drawing/2014/main" id="{03295ADF-5BB7-49EB-BA89-504AAB9A13B0}"/>
              </a:ext>
            </a:extLst>
          </p:cNvPr>
          <p:cNvPicPr>
            <a:picLocks noChangeAspect="1"/>
          </p:cNvPicPr>
          <p:nvPr/>
        </p:nvPicPr>
        <p:blipFill>
          <a:blip r:embed="rId3"/>
          <a:stretch>
            <a:fillRect/>
          </a:stretch>
        </p:blipFill>
        <p:spPr>
          <a:xfrm>
            <a:off x="413659" y="4344346"/>
            <a:ext cx="5535387" cy="2513654"/>
          </a:xfrm>
          <a:prstGeom prst="rect">
            <a:avLst/>
          </a:prstGeom>
        </p:spPr>
      </p:pic>
    </p:spTree>
    <p:extLst>
      <p:ext uri="{BB962C8B-B14F-4D97-AF65-F5344CB8AC3E}">
        <p14:creationId xmlns:p14="http://schemas.microsoft.com/office/powerpoint/2010/main" val="320323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3F3F-0293-4B1A-AF00-252E09FEC7FA}"/>
              </a:ext>
            </a:extLst>
          </p:cNvPr>
          <p:cNvSpPr>
            <a:spLocks noGrp="1"/>
          </p:cNvSpPr>
          <p:nvPr>
            <p:ph type="title"/>
          </p:nvPr>
        </p:nvSpPr>
        <p:spPr/>
        <p:txBody>
          <a:bodyPr/>
          <a:lstStyle/>
          <a:p>
            <a:r>
              <a:rPr lang="en-US" dirty="0" err="1"/>
              <a:t>Estatísticas</a:t>
            </a:r>
            <a:r>
              <a:rPr lang="en-US" dirty="0"/>
              <a:t> e </a:t>
            </a:r>
            <a:r>
              <a:rPr lang="en-US" dirty="0" err="1"/>
              <a:t>Parâmetros</a:t>
            </a:r>
            <a:endParaRPr lang="en-US" b="1" dirty="0"/>
          </a:p>
        </p:txBody>
      </p:sp>
      <p:pic>
        <p:nvPicPr>
          <p:cNvPr id="4" name="Content Placeholder 3">
            <a:extLst>
              <a:ext uri="{FF2B5EF4-FFF2-40B4-BE49-F238E27FC236}">
                <a16:creationId xmlns:a16="http://schemas.microsoft.com/office/drawing/2014/main" id="{FC9212AA-8E92-460A-AB06-CB0C3375159D}"/>
              </a:ext>
            </a:extLst>
          </p:cNvPr>
          <p:cNvPicPr>
            <a:picLocks noGrp="1" noChangeAspect="1"/>
          </p:cNvPicPr>
          <p:nvPr>
            <p:ph idx="1"/>
          </p:nvPr>
        </p:nvPicPr>
        <p:blipFill>
          <a:blip r:embed="rId2"/>
          <a:stretch>
            <a:fillRect/>
          </a:stretch>
        </p:blipFill>
        <p:spPr>
          <a:xfrm>
            <a:off x="2498951" y="2179525"/>
            <a:ext cx="7194097" cy="4079874"/>
          </a:xfrm>
          <a:prstGeom prst="rect">
            <a:avLst/>
          </a:prstGeom>
        </p:spPr>
      </p:pic>
    </p:spTree>
    <p:extLst>
      <p:ext uri="{BB962C8B-B14F-4D97-AF65-F5344CB8AC3E}">
        <p14:creationId xmlns:p14="http://schemas.microsoft.com/office/powerpoint/2010/main" val="96944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57DD-1253-4DCF-B21A-58622774E426}"/>
              </a:ext>
            </a:extLst>
          </p:cNvPr>
          <p:cNvSpPr>
            <a:spLocks noGrp="1"/>
          </p:cNvSpPr>
          <p:nvPr>
            <p:ph type="title"/>
          </p:nvPr>
        </p:nvSpPr>
        <p:spPr/>
        <p:txBody>
          <a:bodyPr/>
          <a:lstStyle/>
          <a:p>
            <a:r>
              <a:rPr lang="en-US" dirty="0" err="1"/>
              <a:t>Estatísticas</a:t>
            </a:r>
            <a:r>
              <a:rPr lang="en-US" dirty="0"/>
              <a:t> e </a:t>
            </a:r>
            <a:r>
              <a:rPr lang="en-US" dirty="0" err="1"/>
              <a:t>Parâmetros</a:t>
            </a:r>
            <a:endParaRPr lang="en-US" dirty="0"/>
          </a:p>
        </p:txBody>
      </p:sp>
      <p:sp>
        <p:nvSpPr>
          <p:cNvPr id="3" name="Content Placeholder 2">
            <a:extLst>
              <a:ext uri="{FF2B5EF4-FFF2-40B4-BE49-F238E27FC236}">
                <a16:creationId xmlns:a16="http://schemas.microsoft.com/office/drawing/2014/main" id="{06CD65AE-818B-402E-953F-2A52410038BA}"/>
              </a:ext>
            </a:extLst>
          </p:cNvPr>
          <p:cNvSpPr>
            <a:spLocks noGrp="1"/>
          </p:cNvSpPr>
          <p:nvPr>
            <p:ph idx="1"/>
          </p:nvPr>
        </p:nvSpPr>
        <p:spPr/>
        <p:txBody>
          <a:bodyPr>
            <a:normAutofit/>
          </a:bodyPr>
          <a:lstStyle/>
          <a:p>
            <a:r>
              <a:rPr lang="pt-BR" b="1" dirty="0">
                <a:solidFill>
                  <a:schemeClr val="accent1"/>
                </a:solidFill>
              </a:rPr>
              <a:t>Definição</a:t>
            </a:r>
            <a:r>
              <a:rPr lang="pt-BR" b="1" dirty="0"/>
              <a:t>: </a:t>
            </a:r>
            <a:r>
              <a:rPr lang="pt-BR" dirty="0"/>
              <a:t>Uma </a:t>
            </a:r>
            <a:r>
              <a:rPr lang="pt-BR" b="1" i="1" dirty="0"/>
              <a:t>estatística</a:t>
            </a:r>
            <a:r>
              <a:rPr lang="pt-BR" i="1" dirty="0"/>
              <a:t> </a:t>
            </a:r>
            <a:r>
              <a:rPr lang="pt-BR" dirty="0"/>
              <a:t>é uma característica da </a:t>
            </a:r>
            <a:r>
              <a:rPr lang="pt-BR" b="1" dirty="0"/>
              <a:t>amostra</a:t>
            </a:r>
            <a:r>
              <a:rPr lang="pt-BR" dirty="0"/>
              <a:t>, ou seja, uma estatística </a:t>
            </a:r>
            <a:r>
              <a:rPr lang="pt-BR" i="1" dirty="0"/>
              <a:t>T </a:t>
            </a:r>
            <a:r>
              <a:rPr lang="pt-BR" dirty="0"/>
              <a:t>é uma função de </a:t>
            </a:r>
            <a:r>
              <a:rPr lang="pt-BR" i="1" dirty="0"/>
              <a:t>X</a:t>
            </a:r>
            <a:r>
              <a:rPr lang="pt-BR" dirty="0"/>
              <a:t>1, </a:t>
            </a:r>
            <a:r>
              <a:rPr lang="pt-BR" i="1" dirty="0"/>
              <a:t>X</a:t>
            </a:r>
            <a:r>
              <a:rPr lang="pt-BR" dirty="0"/>
              <a:t>2, ..., </a:t>
            </a:r>
            <a:r>
              <a:rPr lang="pt-BR" i="1" dirty="0"/>
              <a:t>Xn</a:t>
            </a:r>
            <a:r>
              <a:rPr lang="pt-BR" dirty="0"/>
              <a:t>.</a:t>
            </a:r>
          </a:p>
          <a:p>
            <a:endParaRPr lang="pt-BR" dirty="0"/>
          </a:p>
          <a:p>
            <a:r>
              <a:rPr lang="pt-BR" dirty="0"/>
              <a:t>Por exemplo:</a:t>
            </a:r>
            <a:endParaRPr lang="en-US" dirty="0"/>
          </a:p>
          <a:p>
            <a:endParaRPr lang="pt-BR" dirty="0"/>
          </a:p>
        </p:txBody>
      </p:sp>
      <p:pic>
        <p:nvPicPr>
          <p:cNvPr id="4" name="Picture 3">
            <a:extLst>
              <a:ext uri="{FF2B5EF4-FFF2-40B4-BE49-F238E27FC236}">
                <a16:creationId xmlns:a16="http://schemas.microsoft.com/office/drawing/2014/main" id="{E4E07FE2-6929-41A4-900D-2CC5F2C14AB4}"/>
              </a:ext>
            </a:extLst>
          </p:cNvPr>
          <p:cNvPicPr>
            <a:picLocks noChangeAspect="1"/>
          </p:cNvPicPr>
          <p:nvPr/>
        </p:nvPicPr>
        <p:blipFill>
          <a:blip r:embed="rId2"/>
          <a:stretch>
            <a:fillRect/>
          </a:stretch>
        </p:blipFill>
        <p:spPr>
          <a:xfrm>
            <a:off x="5164590" y="2919299"/>
            <a:ext cx="6587839" cy="2163989"/>
          </a:xfrm>
          <a:prstGeom prst="rect">
            <a:avLst/>
          </a:prstGeom>
        </p:spPr>
      </p:pic>
      <p:pic>
        <p:nvPicPr>
          <p:cNvPr id="5" name="Picture 4">
            <a:extLst>
              <a:ext uri="{FF2B5EF4-FFF2-40B4-BE49-F238E27FC236}">
                <a16:creationId xmlns:a16="http://schemas.microsoft.com/office/drawing/2014/main" id="{FE4C8DD4-4CC9-43A3-9CE0-F2712B6C4BE0}"/>
              </a:ext>
            </a:extLst>
          </p:cNvPr>
          <p:cNvPicPr>
            <a:picLocks noChangeAspect="1"/>
          </p:cNvPicPr>
          <p:nvPr/>
        </p:nvPicPr>
        <p:blipFill>
          <a:blip r:embed="rId3"/>
          <a:stretch>
            <a:fillRect/>
          </a:stretch>
        </p:blipFill>
        <p:spPr>
          <a:xfrm>
            <a:off x="5213299" y="5255190"/>
            <a:ext cx="6490420" cy="1026206"/>
          </a:xfrm>
          <a:prstGeom prst="rect">
            <a:avLst/>
          </a:prstGeom>
        </p:spPr>
      </p:pic>
    </p:spTree>
    <p:extLst>
      <p:ext uri="{BB962C8B-B14F-4D97-AF65-F5344CB8AC3E}">
        <p14:creationId xmlns:p14="http://schemas.microsoft.com/office/powerpoint/2010/main" val="1387875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C4B9-73BB-4FDD-9B20-57DDC57DA7D9}"/>
              </a:ext>
            </a:extLst>
          </p:cNvPr>
          <p:cNvSpPr>
            <a:spLocks noGrp="1"/>
          </p:cNvSpPr>
          <p:nvPr>
            <p:ph type="title"/>
          </p:nvPr>
        </p:nvSpPr>
        <p:spPr/>
        <p:txBody>
          <a:bodyPr/>
          <a:lstStyle/>
          <a:p>
            <a:r>
              <a:rPr lang="en-US" dirty="0" err="1"/>
              <a:t>Estatísticas</a:t>
            </a:r>
            <a:r>
              <a:rPr lang="en-US" dirty="0"/>
              <a:t> e </a:t>
            </a:r>
            <a:r>
              <a:rPr lang="en-US" dirty="0" err="1"/>
              <a:t>Parâmetros</a:t>
            </a:r>
            <a:endParaRPr lang="en-US" dirty="0"/>
          </a:p>
        </p:txBody>
      </p:sp>
      <p:sp>
        <p:nvSpPr>
          <p:cNvPr id="3" name="Content Placeholder 2">
            <a:extLst>
              <a:ext uri="{FF2B5EF4-FFF2-40B4-BE49-F238E27FC236}">
                <a16:creationId xmlns:a16="http://schemas.microsoft.com/office/drawing/2014/main" id="{2321260D-E3C9-4047-8C89-B8B5A8390CD3}"/>
              </a:ext>
            </a:extLst>
          </p:cNvPr>
          <p:cNvSpPr>
            <a:spLocks noGrp="1"/>
          </p:cNvSpPr>
          <p:nvPr>
            <p:ph idx="1"/>
          </p:nvPr>
        </p:nvSpPr>
        <p:spPr/>
        <p:txBody>
          <a:bodyPr/>
          <a:lstStyle/>
          <a:p>
            <a:r>
              <a:rPr lang="pt-BR" b="1" dirty="0">
                <a:solidFill>
                  <a:schemeClr val="accent1"/>
                </a:solidFill>
              </a:rPr>
              <a:t>Definição: </a:t>
            </a:r>
            <a:r>
              <a:rPr lang="pt-BR" dirty="0"/>
              <a:t>Um </a:t>
            </a:r>
            <a:r>
              <a:rPr lang="pt-BR" b="1" i="1" dirty="0"/>
              <a:t>parâmetro</a:t>
            </a:r>
            <a:r>
              <a:rPr lang="pt-BR" i="1" dirty="0"/>
              <a:t> </a:t>
            </a:r>
            <a:r>
              <a:rPr lang="pt-BR" dirty="0"/>
              <a:t>é uma medida usada para descrever uma característica </a:t>
            </a:r>
            <a:r>
              <a:rPr lang="en-US" dirty="0"/>
              <a:t>da </a:t>
            </a:r>
            <a:r>
              <a:rPr lang="en-US" b="1" dirty="0" err="1"/>
              <a:t>população</a:t>
            </a:r>
            <a:r>
              <a:rPr lang="en-US" dirty="0"/>
              <a:t>.</a:t>
            </a:r>
          </a:p>
        </p:txBody>
      </p:sp>
    </p:spTree>
    <p:extLst>
      <p:ext uri="{BB962C8B-B14F-4D97-AF65-F5344CB8AC3E}">
        <p14:creationId xmlns:p14="http://schemas.microsoft.com/office/powerpoint/2010/main" val="322693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F99A-395B-474C-8EB4-61867C84494A}"/>
              </a:ext>
            </a:extLst>
          </p:cNvPr>
          <p:cNvSpPr>
            <a:spLocks noGrp="1"/>
          </p:cNvSpPr>
          <p:nvPr>
            <p:ph type="title"/>
          </p:nvPr>
        </p:nvSpPr>
        <p:spPr/>
        <p:txBody>
          <a:bodyPr/>
          <a:lstStyle/>
          <a:p>
            <a:r>
              <a:rPr lang="en-US" dirty="0" err="1"/>
              <a:t>Estatísticas</a:t>
            </a:r>
            <a:r>
              <a:rPr lang="en-US" dirty="0"/>
              <a:t> e </a:t>
            </a:r>
            <a:r>
              <a:rPr lang="en-US" dirty="0" err="1"/>
              <a:t>Parâmetros</a:t>
            </a:r>
            <a:endParaRPr lang="en-US" dirty="0"/>
          </a:p>
        </p:txBody>
      </p:sp>
      <p:sp>
        <p:nvSpPr>
          <p:cNvPr id="3" name="Content Placeholder 2">
            <a:extLst>
              <a:ext uri="{FF2B5EF4-FFF2-40B4-BE49-F238E27FC236}">
                <a16:creationId xmlns:a16="http://schemas.microsoft.com/office/drawing/2014/main" id="{F0138A51-71DB-4C24-A529-9860B9B76B87}"/>
              </a:ext>
            </a:extLst>
          </p:cNvPr>
          <p:cNvSpPr>
            <a:spLocks noGrp="1"/>
          </p:cNvSpPr>
          <p:nvPr>
            <p:ph idx="1"/>
          </p:nvPr>
        </p:nvSpPr>
        <p:spPr>
          <a:xfrm>
            <a:off x="838200" y="2103437"/>
            <a:ext cx="4142014" cy="1325563"/>
          </a:xfrm>
        </p:spPr>
        <p:txBody>
          <a:bodyPr/>
          <a:lstStyle/>
          <a:p>
            <a:r>
              <a:rPr lang="pt-BR" dirty="0"/>
              <a:t>Símbolos mais comuns para representar estatísticas e parâmetros: </a:t>
            </a:r>
            <a:endParaRPr lang="en-US" dirty="0"/>
          </a:p>
        </p:txBody>
      </p:sp>
      <p:pic>
        <p:nvPicPr>
          <p:cNvPr id="4" name="Picture 3">
            <a:extLst>
              <a:ext uri="{FF2B5EF4-FFF2-40B4-BE49-F238E27FC236}">
                <a16:creationId xmlns:a16="http://schemas.microsoft.com/office/drawing/2014/main" id="{C4E56434-4CEA-4DDD-9EA7-4F1CB00ECB54}"/>
              </a:ext>
            </a:extLst>
          </p:cNvPr>
          <p:cNvPicPr>
            <a:picLocks noChangeAspect="1"/>
          </p:cNvPicPr>
          <p:nvPr/>
        </p:nvPicPr>
        <p:blipFill>
          <a:blip r:embed="rId2"/>
          <a:stretch>
            <a:fillRect/>
          </a:stretch>
        </p:blipFill>
        <p:spPr>
          <a:xfrm>
            <a:off x="5443714" y="2057401"/>
            <a:ext cx="6293128" cy="4620986"/>
          </a:xfrm>
          <a:prstGeom prst="rect">
            <a:avLst/>
          </a:prstGeom>
        </p:spPr>
      </p:pic>
    </p:spTree>
    <p:extLst>
      <p:ext uri="{BB962C8B-B14F-4D97-AF65-F5344CB8AC3E}">
        <p14:creationId xmlns:p14="http://schemas.microsoft.com/office/powerpoint/2010/main" val="254890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BB97-4328-4CF8-8940-3902314AFCBE}"/>
              </a:ext>
            </a:extLst>
          </p:cNvPr>
          <p:cNvSpPr>
            <a:spLocks noGrp="1"/>
          </p:cNvSpPr>
          <p:nvPr>
            <p:ph type="title"/>
          </p:nvPr>
        </p:nvSpPr>
        <p:spPr/>
        <p:txBody>
          <a:bodyPr/>
          <a:lstStyle/>
          <a:p>
            <a:r>
              <a:rPr lang="pt-BR" dirty="0"/>
              <a:t>Distribuições Amostrais</a:t>
            </a:r>
            <a:endParaRPr lang="en-US" dirty="0"/>
          </a:p>
        </p:txBody>
      </p:sp>
      <p:sp>
        <p:nvSpPr>
          <p:cNvPr id="3" name="Content Placeholder 2">
            <a:extLst>
              <a:ext uri="{FF2B5EF4-FFF2-40B4-BE49-F238E27FC236}">
                <a16:creationId xmlns:a16="http://schemas.microsoft.com/office/drawing/2014/main" id="{4A6057DA-93E9-41ED-B76D-5CB80C594B15}"/>
              </a:ext>
            </a:extLst>
          </p:cNvPr>
          <p:cNvSpPr>
            <a:spLocks noGrp="1"/>
          </p:cNvSpPr>
          <p:nvPr>
            <p:ph idx="1"/>
          </p:nvPr>
        </p:nvSpPr>
        <p:spPr/>
        <p:txBody>
          <a:bodyPr>
            <a:normAutofit fontScale="92500" lnSpcReduction="20000"/>
          </a:bodyPr>
          <a:lstStyle/>
          <a:p>
            <a:r>
              <a:rPr lang="pt-BR" dirty="0"/>
              <a:t>A inferência estatística busca fazer uma afirmação sobre os parâmetros da população através da estatística da amostra. </a:t>
            </a:r>
          </a:p>
          <a:p>
            <a:endParaRPr lang="pt-BR" dirty="0"/>
          </a:p>
          <a:p>
            <a:r>
              <a:rPr lang="pt-BR" dirty="0"/>
              <a:t>Essa afirmação é feita sobre um parâmetro  da população (por exemplo, a média, a variância, etc.)</a:t>
            </a:r>
          </a:p>
          <a:p>
            <a:endParaRPr lang="pt-BR" dirty="0"/>
          </a:p>
          <a:p>
            <a:r>
              <a:rPr lang="pt-BR" dirty="0"/>
              <a:t>Nossa decisão será baseada na estatística </a:t>
            </a:r>
            <a:r>
              <a:rPr lang="pt-BR" i="1" dirty="0"/>
              <a:t>T</a:t>
            </a:r>
            <a:r>
              <a:rPr lang="pt-BR" dirty="0"/>
              <a:t>, que será uma função da amostra (</a:t>
            </a:r>
            <a:r>
              <a:rPr lang="pt-BR" i="1" dirty="0"/>
              <a:t>X</a:t>
            </a:r>
            <a:r>
              <a:rPr lang="pt-BR" dirty="0"/>
              <a:t>1, </a:t>
            </a:r>
            <a:r>
              <a:rPr lang="pt-BR" i="1" dirty="0"/>
              <a:t>X</a:t>
            </a:r>
            <a:r>
              <a:rPr lang="pt-BR" dirty="0"/>
              <a:t>2, ..., </a:t>
            </a:r>
            <a:r>
              <a:rPr lang="pt-BR" i="1" dirty="0"/>
              <a:t>Xn</a:t>
            </a:r>
            <a:r>
              <a:rPr lang="pt-BR" dirty="0"/>
              <a:t>).</a:t>
            </a:r>
          </a:p>
          <a:p>
            <a:endParaRPr lang="pt-BR" dirty="0"/>
          </a:p>
          <a:p>
            <a:r>
              <a:rPr lang="pt-BR" dirty="0"/>
              <a:t>Colhida essa amostra, teremos observado um particular valor de </a:t>
            </a:r>
            <a:r>
              <a:rPr lang="pt-BR" i="1" dirty="0"/>
              <a:t>T</a:t>
            </a:r>
            <a:r>
              <a:rPr lang="pt-BR" dirty="0"/>
              <a:t>, digamos </a:t>
            </a:r>
            <a:r>
              <a:rPr lang="pt-BR" i="1" dirty="0"/>
              <a:t>t0</a:t>
            </a:r>
            <a:r>
              <a:rPr lang="pt-BR" dirty="0"/>
              <a:t>, e baseados nesse valor é que faremos a afirmação sobre , o parâmetro populacional. </a:t>
            </a:r>
            <a:endParaRPr lang="en-US" dirty="0"/>
          </a:p>
        </p:txBody>
      </p:sp>
    </p:spTree>
    <p:extLst>
      <p:ext uri="{BB962C8B-B14F-4D97-AF65-F5344CB8AC3E}">
        <p14:creationId xmlns:p14="http://schemas.microsoft.com/office/powerpoint/2010/main" val="146569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0457-BE3B-43B0-8A63-86A11BD47689}"/>
              </a:ext>
            </a:extLst>
          </p:cNvPr>
          <p:cNvSpPr>
            <a:spLocks noGrp="1"/>
          </p:cNvSpPr>
          <p:nvPr>
            <p:ph type="title"/>
          </p:nvPr>
        </p:nvSpPr>
        <p:spPr/>
        <p:txBody>
          <a:bodyPr/>
          <a:lstStyle/>
          <a:p>
            <a:r>
              <a:rPr lang="pt-BR" dirty="0"/>
              <a:t>Conteúdo</a:t>
            </a:r>
            <a:endParaRPr lang="en-US" dirty="0"/>
          </a:p>
        </p:txBody>
      </p:sp>
      <p:sp>
        <p:nvSpPr>
          <p:cNvPr id="3" name="Content Placeholder 2">
            <a:extLst>
              <a:ext uri="{FF2B5EF4-FFF2-40B4-BE49-F238E27FC236}">
                <a16:creationId xmlns:a16="http://schemas.microsoft.com/office/drawing/2014/main" id="{976400BA-D7E7-46D9-A995-28B02B37D3F9}"/>
              </a:ext>
            </a:extLst>
          </p:cNvPr>
          <p:cNvSpPr>
            <a:spLocks noGrp="1"/>
          </p:cNvSpPr>
          <p:nvPr>
            <p:ph idx="1"/>
          </p:nvPr>
        </p:nvSpPr>
        <p:spPr>
          <a:xfrm>
            <a:off x="838200" y="1825625"/>
            <a:ext cx="10515600" cy="4667250"/>
          </a:xfrm>
        </p:spPr>
        <p:txBody>
          <a:bodyPr>
            <a:normAutofit fontScale="62500" lnSpcReduction="20000"/>
          </a:bodyPr>
          <a:lstStyle/>
          <a:p>
            <a:r>
              <a:rPr lang="pt-BR" dirty="0"/>
              <a:t>Introdução</a:t>
            </a:r>
          </a:p>
          <a:p>
            <a:endParaRPr lang="pt-BR" dirty="0"/>
          </a:p>
          <a:p>
            <a:r>
              <a:rPr lang="pt-BR" dirty="0"/>
              <a:t>População e Amostra</a:t>
            </a:r>
          </a:p>
          <a:p>
            <a:endParaRPr lang="en-US" dirty="0"/>
          </a:p>
          <a:p>
            <a:r>
              <a:rPr lang="en-US" dirty="0"/>
              <a:t>Como </a:t>
            </a:r>
            <a:r>
              <a:rPr lang="en-US" dirty="0" err="1"/>
              <a:t>Selecionar</a:t>
            </a:r>
            <a:r>
              <a:rPr lang="en-US" dirty="0"/>
              <a:t> </a:t>
            </a:r>
            <a:r>
              <a:rPr lang="en-US" dirty="0" err="1"/>
              <a:t>uma</a:t>
            </a:r>
            <a:r>
              <a:rPr lang="en-US" dirty="0"/>
              <a:t> </a:t>
            </a:r>
            <a:r>
              <a:rPr lang="en-US" dirty="0" err="1"/>
              <a:t>Amostra</a:t>
            </a:r>
            <a:endParaRPr lang="en-US" dirty="0"/>
          </a:p>
          <a:p>
            <a:pPr lvl="1"/>
            <a:r>
              <a:rPr lang="en-US" dirty="0" err="1"/>
              <a:t>Amostra</a:t>
            </a:r>
            <a:r>
              <a:rPr lang="en-US" dirty="0"/>
              <a:t> </a:t>
            </a:r>
            <a:r>
              <a:rPr lang="en-US" dirty="0" err="1"/>
              <a:t>Aleatória</a:t>
            </a:r>
            <a:r>
              <a:rPr lang="en-US" dirty="0"/>
              <a:t> Simples</a:t>
            </a:r>
          </a:p>
          <a:p>
            <a:endParaRPr lang="en-US" dirty="0"/>
          </a:p>
          <a:p>
            <a:r>
              <a:rPr lang="en-US" dirty="0" err="1"/>
              <a:t>Estatísticas</a:t>
            </a:r>
            <a:r>
              <a:rPr lang="en-US" dirty="0"/>
              <a:t> e </a:t>
            </a:r>
            <a:r>
              <a:rPr lang="en-US" dirty="0" err="1"/>
              <a:t>Parâmetros</a:t>
            </a:r>
            <a:endParaRPr lang="en-US" dirty="0"/>
          </a:p>
          <a:p>
            <a:pPr marL="0" indent="0">
              <a:buNone/>
            </a:pPr>
            <a:endParaRPr lang="en-US" dirty="0"/>
          </a:p>
          <a:p>
            <a:pPr marL="0" indent="0">
              <a:buNone/>
            </a:pPr>
            <a:endParaRPr lang="en-US" dirty="0"/>
          </a:p>
          <a:p>
            <a:r>
              <a:rPr lang="en-US" dirty="0" err="1"/>
              <a:t>Distribuições</a:t>
            </a:r>
            <a:r>
              <a:rPr lang="en-US" dirty="0"/>
              <a:t> </a:t>
            </a:r>
            <a:r>
              <a:rPr lang="en-US" dirty="0" err="1"/>
              <a:t>Amostrais</a:t>
            </a:r>
            <a:endParaRPr lang="en-US" dirty="0"/>
          </a:p>
          <a:p>
            <a:pPr lvl="1"/>
            <a:r>
              <a:rPr lang="en-US" dirty="0" err="1"/>
              <a:t>Distribuição</a:t>
            </a:r>
            <a:r>
              <a:rPr lang="en-US" dirty="0"/>
              <a:t> </a:t>
            </a:r>
            <a:r>
              <a:rPr lang="en-US" dirty="0" err="1"/>
              <a:t>Amostral</a:t>
            </a:r>
            <a:r>
              <a:rPr lang="en-US" dirty="0"/>
              <a:t> da </a:t>
            </a:r>
            <a:r>
              <a:rPr lang="en-US" dirty="0" err="1"/>
              <a:t>Média</a:t>
            </a:r>
            <a:endParaRPr lang="en-US" dirty="0"/>
          </a:p>
          <a:p>
            <a:pPr lvl="1"/>
            <a:r>
              <a:rPr lang="en-US" dirty="0" err="1"/>
              <a:t>Teorema</a:t>
            </a:r>
            <a:r>
              <a:rPr lang="en-US" dirty="0"/>
              <a:t> Central do </a:t>
            </a:r>
            <a:r>
              <a:rPr lang="en-US" dirty="0" err="1"/>
              <a:t>Limite</a:t>
            </a:r>
            <a:endParaRPr lang="en-US" dirty="0"/>
          </a:p>
          <a:p>
            <a:pPr lvl="1"/>
            <a:r>
              <a:rPr lang="pt-BR" dirty="0"/>
              <a:t>Distribuição Amostral de uma Proporção</a:t>
            </a:r>
          </a:p>
          <a:p>
            <a:pPr lvl="1"/>
            <a:endParaRPr lang="pt-BR" dirty="0"/>
          </a:p>
          <a:p>
            <a:r>
              <a:rPr lang="pt-BR" dirty="0"/>
              <a:t>Determinação do Tamanho de uma Amostra</a:t>
            </a:r>
            <a:endParaRPr lang="en-US" dirty="0"/>
          </a:p>
        </p:txBody>
      </p:sp>
    </p:spTree>
    <p:extLst>
      <p:ext uri="{BB962C8B-B14F-4D97-AF65-F5344CB8AC3E}">
        <p14:creationId xmlns:p14="http://schemas.microsoft.com/office/powerpoint/2010/main" val="193346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95C8-AB55-4606-961E-7D2B331285C0}"/>
              </a:ext>
            </a:extLst>
          </p:cNvPr>
          <p:cNvSpPr>
            <a:spLocks noGrp="1"/>
          </p:cNvSpPr>
          <p:nvPr>
            <p:ph type="title"/>
          </p:nvPr>
        </p:nvSpPr>
        <p:spPr/>
        <p:txBody>
          <a:bodyPr/>
          <a:lstStyle/>
          <a:p>
            <a:r>
              <a:rPr lang="pt-BR" dirty="0"/>
              <a:t>Distribuições Amostrais</a:t>
            </a:r>
            <a:endParaRPr lang="en-US" dirty="0"/>
          </a:p>
        </p:txBody>
      </p:sp>
      <p:sp>
        <p:nvSpPr>
          <p:cNvPr id="3" name="Content Placeholder 2">
            <a:extLst>
              <a:ext uri="{FF2B5EF4-FFF2-40B4-BE49-F238E27FC236}">
                <a16:creationId xmlns:a16="http://schemas.microsoft.com/office/drawing/2014/main" id="{85E93E21-B272-4561-9010-337EF1F21DA7}"/>
              </a:ext>
            </a:extLst>
          </p:cNvPr>
          <p:cNvSpPr>
            <a:spLocks noGrp="1"/>
          </p:cNvSpPr>
          <p:nvPr>
            <p:ph idx="1"/>
          </p:nvPr>
        </p:nvSpPr>
        <p:spPr>
          <a:xfrm>
            <a:off x="838200" y="2052411"/>
            <a:ext cx="10515600" cy="2503260"/>
          </a:xfrm>
        </p:spPr>
        <p:txBody>
          <a:bodyPr>
            <a:normAutofit fontScale="92500" lnSpcReduction="10000"/>
          </a:bodyPr>
          <a:lstStyle/>
          <a:p>
            <a:r>
              <a:rPr lang="pt-BR" dirty="0"/>
              <a:t>Se retirarmos todas as amostras aleatórias e calcularmos a estatística T de interesse, obteríamos tambéma  distribuição de T.</a:t>
            </a:r>
          </a:p>
          <a:p>
            <a:endParaRPr lang="pt-BR" dirty="0"/>
          </a:p>
          <a:p>
            <a:r>
              <a:rPr lang="pt-BR" dirty="0"/>
              <a:t>Essa distribuição é chamada </a:t>
            </a:r>
            <a:r>
              <a:rPr lang="pt-BR" b="1" i="1" dirty="0"/>
              <a:t>distribuição amostral </a:t>
            </a:r>
            <a:r>
              <a:rPr lang="pt-BR" i="1" dirty="0"/>
              <a:t>da estatística T</a:t>
            </a:r>
            <a:r>
              <a:rPr lang="pt-BR" dirty="0"/>
              <a:t>.</a:t>
            </a:r>
          </a:p>
          <a:p>
            <a:endParaRPr lang="pt-BR" dirty="0"/>
          </a:p>
          <a:p>
            <a:r>
              <a:rPr lang="pt-BR" dirty="0"/>
              <a:t>Procedimento:</a:t>
            </a:r>
          </a:p>
          <a:p>
            <a:endParaRPr lang="pt-BR" dirty="0"/>
          </a:p>
        </p:txBody>
      </p:sp>
      <p:pic>
        <p:nvPicPr>
          <p:cNvPr id="4" name="Picture 3">
            <a:extLst>
              <a:ext uri="{FF2B5EF4-FFF2-40B4-BE49-F238E27FC236}">
                <a16:creationId xmlns:a16="http://schemas.microsoft.com/office/drawing/2014/main" id="{E088E751-4CC2-4749-9E54-DCDA1453CAC8}"/>
              </a:ext>
            </a:extLst>
          </p:cNvPr>
          <p:cNvPicPr>
            <a:picLocks noChangeAspect="1"/>
          </p:cNvPicPr>
          <p:nvPr/>
        </p:nvPicPr>
        <p:blipFill>
          <a:blip r:embed="rId2"/>
          <a:stretch>
            <a:fillRect/>
          </a:stretch>
        </p:blipFill>
        <p:spPr>
          <a:xfrm>
            <a:off x="1001485" y="4723403"/>
            <a:ext cx="8746673" cy="1895112"/>
          </a:xfrm>
          <a:prstGeom prst="rect">
            <a:avLst/>
          </a:prstGeom>
        </p:spPr>
      </p:pic>
    </p:spTree>
    <p:extLst>
      <p:ext uri="{BB962C8B-B14F-4D97-AF65-F5344CB8AC3E}">
        <p14:creationId xmlns:p14="http://schemas.microsoft.com/office/powerpoint/2010/main" val="165303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AE38-0442-49E3-8F60-C76B0DBBA3FF}"/>
              </a:ext>
            </a:extLst>
          </p:cNvPr>
          <p:cNvSpPr>
            <a:spLocks noGrp="1"/>
          </p:cNvSpPr>
          <p:nvPr>
            <p:ph type="title"/>
          </p:nvPr>
        </p:nvSpPr>
        <p:spPr/>
        <p:txBody>
          <a:bodyPr/>
          <a:lstStyle/>
          <a:p>
            <a:r>
              <a:rPr lang="pt-BR" dirty="0"/>
              <a:t>Distribuições Amostrais</a:t>
            </a:r>
            <a:endParaRPr lang="en-US" dirty="0"/>
          </a:p>
        </p:txBody>
      </p:sp>
      <p:sp>
        <p:nvSpPr>
          <p:cNvPr id="3" name="Content Placeholder 2">
            <a:extLst>
              <a:ext uri="{FF2B5EF4-FFF2-40B4-BE49-F238E27FC236}">
                <a16:creationId xmlns:a16="http://schemas.microsoft.com/office/drawing/2014/main" id="{E66A7EA0-DEFB-47A2-98C8-4A2C6EE7A5BE}"/>
              </a:ext>
            </a:extLst>
          </p:cNvPr>
          <p:cNvSpPr>
            <a:spLocks noGrp="1"/>
          </p:cNvSpPr>
          <p:nvPr>
            <p:ph idx="1"/>
          </p:nvPr>
        </p:nvSpPr>
        <p:spPr/>
        <p:txBody>
          <a:bodyPr/>
          <a:lstStyle/>
          <a:p>
            <a:r>
              <a:rPr lang="pt-BR" dirty="0"/>
              <a:t>O objetivo principal é identificar um modelo que explique bem a distribuição amostral de </a:t>
            </a:r>
            <a:r>
              <a:rPr lang="pt-BR" i="1" dirty="0"/>
              <a:t>T</a:t>
            </a:r>
            <a:r>
              <a:rPr lang="pt-BR" dirty="0"/>
              <a:t>. </a:t>
            </a:r>
          </a:p>
          <a:p>
            <a:endParaRPr lang="pt-BR" dirty="0"/>
          </a:p>
          <a:p>
            <a:r>
              <a:rPr lang="pt-BR" dirty="0"/>
              <a:t>A distribuição de </a:t>
            </a:r>
            <a:r>
              <a:rPr lang="pt-BR" i="1" dirty="0"/>
              <a:t>T </a:t>
            </a:r>
            <a:r>
              <a:rPr lang="pt-BR" dirty="0"/>
              <a:t>irá depender da distribuição de </a:t>
            </a:r>
            <a:r>
              <a:rPr lang="pt-BR" i="1" dirty="0"/>
              <a:t>X </a:t>
            </a:r>
            <a:r>
              <a:rPr lang="pt-BR" dirty="0"/>
              <a:t>e do plano amostral.</a:t>
            </a:r>
            <a:endParaRPr lang="en-US" dirty="0"/>
          </a:p>
        </p:txBody>
      </p:sp>
    </p:spTree>
    <p:extLst>
      <p:ext uri="{BB962C8B-B14F-4D97-AF65-F5344CB8AC3E}">
        <p14:creationId xmlns:p14="http://schemas.microsoft.com/office/powerpoint/2010/main" val="134689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520C-9161-4E26-868B-89328A18C091}"/>
              </a:ext>
            </a:extLst>
          </p:cNvPr>
          <p:cNvSpPr>
            <a:spLocks noGrp="1"/>
          </p:cNvSpPr>
          <p:nvPr>
            <p:ph type="title"/>
          </p:nvPr>
        </p:nvSpPr>
        <p:spPr/>
        <p:txBody>
          <a:bodyPr/>
          <a:lstStyle/>
          <a:p>
            <a:r>
              <a:rPr lang="pt-BR" dirty="0"/>
              <a:t>Distribuições Amostrais</a:t>
            </a:r>
            <a:endParaRPr lang="en-US" dirty="0"/>
          </a:p>
        </p:txBody>
      </p:sp>
      <p:sp>
        <p:nvSpPr>
          <p:cNvPr id="3" name="Content Placeholder 2">
            <a:extLst>
              <a:ext uri="{FF2B5EF4-FFF2-40B4-BE49-F238E27FC236}">
                <a16:creationId xmlns:a16="http://schemas.microsoft.com/office/drawing/2014/main" id="{3D065D7B-33BC-4C98-ABE5-EDAF168B8136}"/>
              </a:ext>
            </a:extLst>
          </p:cNvPr>
          <p:cNvSpPr>
            <a:spLocks noGrp="1"/>
          </p:cNvSpPr>
          <p:nvPr>
            <p:ph idx="1"/>
          </p:nvPr>
        </p:nvSpPr>
        <p:spPr/>
        <p:txBody>
          <a:bodyPr/>
          <a:lstStyle/>
          <a:p>
            <a:r>
              <a:rPr lang="pt-BR" dirty="0"/>
              <a:t>Na maioria dos casos não poderemos gerar </a:t>
            </a:r>
            <a:r>
              <a:rPr lang="pt-BR" i="1" dirty="0"/>
              <a:t>todas as amostras possíveis</a:t>
            </a:r>
            <a:r>
              <a:rPr lang="pt-BR" dirty="0"/>
              <a:t>. </a:t>
            </a:r>
          </a:p>
          <a:p>
            <a:endParaRPr lang="pt-BR" dirty="0"/>
          </a:p>
          <a:p>
            <a:r>
              <a:rPr lang="pt-BR" dirty="0"/>
              <a:t>Devemos contentar-nos em simular um número “grande” de amostras e ter uma idéia do que acontece com a estatística de interesse.</a:t>
            </a:r>
            <a:endParaRPr lang="en-US" dirty="0"/>
          </a:p>
        </p:txBody>
      </p:sp>
    </p:spTree>
    <p:extLst>
      <p:ext uri="{BB962C8B-B14F-4D97-AF65-F5344CB8AC3E}">
        <p14:creationId xmlns:p14="http://schemas.microsoft.com/office/powerpoint/2010/main" val="173039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BEE7-30EA-4AF9-865A-793CC5E8BDE1}"/>
              </a:ext>
            </a:extLst>
          </p:cNvPr>
          <p:cNvSpPr>
            <a:spLocks noGrp="1"/>
          </p:cNvSpPr>
          <p:nvPr>
            <p:ph type="title"/>
          </p:nvPr>
        </p:nvSpPr>
        <p:spPr/>
        <p:txBody>
          <a:bodyPr/>
          <a:lstStyle/>
          <a:p>
            <a:r>
              <a:rPr lang="pt-BR" dirty="0"/>
              <a:t>Distribuição Amostral da Média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5ABF58-B1B0-4C4D-A72D-1C3F5FA135E5}"/>
                  </a:ext>
                </a:extLst>
              </p:cNvPr>
              <p:cNvSpPr>
                <a:spLocks noGrp="1"/>
              </p:cNvSpPr>
              <p:nvPr>
                <p:ph idx="1"/>
              </p:nvPr>
            </p:nvSpPr>
            <p:spPr>
              <a:xfrm>
                <a:off x="838200" y="1825625"/>
                <a:ext cx="4599214" cy="4667250"/>
              </a:xfrm>
            </p:spPr>
            <p:txBody>
              <a:bodyPr>
                <a:normAutofit fontScale="85000" lnSpcReduction="20000"/>
              </a:bodyPr>
              <a:lstStyle/>
              <a:p>
                <a:r>
                  <a:rPr lang="pt-BR" dirty="0"/>
                  <a:t>Considerando o dataset do COVID-19 como a população, a média populacional da idade é:</a:t>
                </a:r>
              </a:p>
              <a:p>
                <a:endParaRPr lang="pt-BR" dirty="0"/>
              </a:p>
              <a:p>
                <a:pPr marL="0" indent="0" algn="ctr">
                  <a:buNone/>
                </a:pPr>
                <a:r>
                  <a:rPr lang="pt-BR" dirty="0"/>
                  <a:t>µ =42,08</a:t>
                </a:r>
              </a:p>
              <a:p>
                <a:endParaRPr lang="pt-BR" dirty="0"/>
              </a:p>
              <a:p>
                <a:r>
                  <a:rPr lang="pt-BR" dirty="0"/>
                  <a:t>Considerando a estatística T=</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𝑋</m:t>
                        </m:r>
                      </m:e>
                    </m:acc>
                  </m:oMath>
                </a14:m>
                <a:endParaRPr lang="pt-BR" dirty="0"/>
              </a:p>
              <a:p>
                <a:endParaRPr lang="pt-BR" dirty="0"/>
              </a:p>
              <a:p>
                <a:r>
                  <a:rPr lang="pt-BR" dirty="0"/>
                  <a:t>Retirando AAS de tamanhos diferentes e calculando a estatística T, obtemos:</a:t>
                </a:r>
              </a:p>
              <a:p>
                <a:pPr lvl="1"/>
                <a:r>
                  <a:rPr lang="pt-BR" dirty="0"/>
                  <a:t>Quanto maior o tamanho da amostra, mais a estatística se aproxima da média populacional µ</a:t>
                </a:r>
                <a:endParaRPr lang="en-US" dirty="0"/>
              </a:p>
            </p:txBody>
          </p:sp>
        </mc:Choice>
        <mc:Fallback xmlns="">
          <p:sp>
            <p:nvSpPr>
              <p:cNvPr id="3" name="Content Placeholder 2">
                <a:extLst>
                  <a:ext uri="{FF2B5EF4-FFF2-40B4-BE49-F238E27FC236}">
                    <a16:creationId xmlns:a16="http://schemas.microsoft.com/office/drawing/2014/main" id="{875ABF58-B1B0-4C4D-A72D-1C3F5FA135E5}"/>
                  </a:ext>
                </a:extLst>
              </p:cNvPr>
              <p:cNvSpPr>
                <a:spLocks noGrp="1" noRot="1" noChangeAspect="1" noMove="1" noResize="1" noEditPoints="1" noAdjustHandles="1" noChangeArrowheads="1" noChangeShapeType="1" noTextEdit="1"/>
              </p:cNvSpPr>
              <p:nvPr>
                <p:ph idx="1"/>
              </p:nvPr>
            </p:nvSpPr>
            <p:spPr>
              <a:xfrm>
                <a:off x="838200" y="1825625"/>
                <a:ext cx="4599214" cy="4667250"/>
              </a:xfrm>
              <a:blipFill>
                <a:blip r:embed="rId2"/>
                <a:stretch>
                  <a:fillRect l="-1857" t="-300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7FFB33A-B21F-419F-85F3-E7A23D206666}"/>
              </a:ext>
            </a:extLst>
          </p:cNvPr>
          <p:cNvPicPr>
            <a:picLocks noChangeAspect="1"/>
          </p:cNvPicPr>
          <p:nvPr/>
        </p:nvPicPr>
        <p:blipFill>
          <a:blip r:embed="rId3"/>
          <a:stretch>
            <a:fillRect/>
          </a:stretch>
        </p:blipFill>
        <p:spPr>
          <a:xfrm>
            <a:off x="5695270" y="2536598"/>
            <a:ext cx="6003935" cy="3956277"/>
          </a:xfrm>
          <a:prstGeom prst="rect">
            <a:avLst/>
          </a:prstGeom>
        </p:spPr>
      </p:pic>
    </p:spTree>
    <p:extLst>
      <p:ext uri="{BB962C8B-B14F-4D97-AF65-F5344CB8AC3E}">
        <p14:creationId xmlns:p14="http://schemas.microsoft.com/office/powerpoint/2010/main" val="188823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63E0-7127-4D1D-B089-5CFEA95BBBA2}"/>
              </a:ext>
            </a:extLst>
          </p:cNvPr>
          <p:cNvSpPr>
            <a:spLocks noGrp="1"/>
          </p:cNvSpPr>
          <p:nvPr>
            <p:ph type="title"/>
          </p:nvPr>
        </p:nvSpPr>
        <p:spPr/>
        <p:txBody>
          <a:bodyPr/>
          <a:lstStyle/>
          <a:p>
            <a:r>
              <a:rPr lang="pt-BR" dirty="0"/>
              <a:t>Distribuição Amostral da Média</a:t>
            </a:r>
            <a:endParaRPr lang="en-US" dirty="0"/>
          </a:p>
        </p:txBody>
      </p:sp>
      <p:sp>
        <p:nvSpPr>
          <p:cNvPr id="3" name="Content Placeholder 2">
            <a:extLst>
              <a:ext uri="{FF2B5EF4-FFF2-40B4-BE49-F238E27FC236}">
                <a16:creationId xmlns:a16="http://schemas.microsoft.com/office/drawing/2014/main" id="{EA61E9B9-0C65-4DE4-BBF6-83391B9415C3}"/>
              </a:ext>
            </a:extLst>
          </p:cNvPr>
          <p:cNvSpPr>
            <a:spLocks noGrp="1"/>
          </p:cNvSpPr>
          <p:nvPr>
            <p:ph idx="1"/>
          </p:nvPr>
        </p:nvSpPr>
        <p:spPr>
          <a:xfrm>
            <a:off x="691243" y="2155371"/>
            <a:ext cx="4142014" cy="1325563"/>
          </a:xfrm>
        </p:spPr>
        <p:txBody>
          <a:bodyPr/>
          <a:lstStyle/>
          <a:p>
            <a:r>
              <a:rPr lang="pt-BR" dirty="0"/>
              <a:t>Avaliando a distribuição das médias das amostras de tamanhos diferentes </a:t>
            </a:r>
            <a:endParaRPr lang="en-US" dirty="0"/>
          </a:p>
        </p:txBody>
      </p:sp>
      <p:pic>
        <p:nvPicPr>
          <p:cNvPr id="4" name="Picture 3">
            <a:extLst>
              <a:ext uri="{FF2B5EF4-FFF2-40B4-BE49-F238E27FC236}">
                <a16:creationId xmlns:a16="http://schemas.microsoft.com/office/drawing/2014/main" id="{A5100076-8EFF-4855-AF53-88FC63512641}"/>
              </a:ext>
            </a:extLst>
          </p:cNvPr>
          <p:cNvPicPr>
            <a:picLocks noChangeAspect="1"/>
          </p:cNvPicPr>
          <p:nvPr/>
        </p:nvPicPr>
        <p:blipFill>
          <a:blip r:embed="rId2"/>
          <a:stretch>
            <a:fillRect/>
          </a:stretch>
        </p:blipFill>
        <p:spPr>
          <a:xfrm>
            <a:off x="5202419" y="2155371"/>
            <a:ext cx="6989581" cy="4604658"/>
          </a:xfrm>
          <a:prstGeom prst="rect">
            <a:avLst/>
          </a:prstGeom>
        </p:spPr>
      </p:pic>
    </p:spTree>
    <p:extLst>
      <p:ext uri="{BB962C8B-B14F-4D97-AF65-F5344CB8AC3E}">
        <p14:creationId xmlns:p14="http://schemas.microsoft.com/office/powerpoint/2010/main" val="2680076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52DD-02D8-42D1-A6D2-FD4FB5E29870}"/>
              </a:ext>
            </a:extLst>
          </p:cNvPr>
          <p:cNvSpPr>
            <a:spLocks noGrp="1"/>
          </p:cNvSpPr>
          <p:nvPr>
            <p:ph type="title"/>
          </p:nvPr>
        </p:nvSpPr>
        <p:spPr/>
        <p:txBody>
          <a:bodyPr/>
          <a:lstStyle/>
          <a:p>
            <a:r>
              <a:rPr lang="pt-BR" dirty="0"/>
              <a:t>Teorema Central do Limite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6B4B19-1F4D-46EC-AF55-FACF0DEFEE59}"/>
                  </a:ext>
                </a:extLst>
              </p:cNvPr>
              <p:cNvSpPr>
                <a:spLocks noGrp="1"/>
              </p:cNvSpPr>
              <p:nvPr>
                <p:ph idx="1"/>
              </p:nvPr>
            </p:nvSpPr>
            <p:spPr/>
            <p:txBody>
              <a:bodyPr/>
              <a:lstStyle/>
              <a:p>
                <a:r>
                  <a:rPr lang="pt-BR" dirty="0"/>
                  <a:t>Esses reusltados sugerem que, quando o tamanho da amostra aumenta, a distribuição amostral de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pt-BR" i="1" dirty="0"/>
                  <a:t> </a:t>
                </a:r>
                <a:r>
                  <a:rPr lang="pt-BR" dirty="0"/>
                  <a:t>aproxima-se cada vez mais de uma distribuição normal. </a:t>
                </a:r>
              </a:p>
              <a:p>
                <a:endParaRPr lang="pt-BR" dirty="0"/>
              </a:p>
              <a:p>
                <a:r>
                  <a:rPr lang="pt-BR" dirty="0"/>
                  <a:t>Esse resultado, fundamental na teoria da Inferência Estatística, é conhecido como </a:t>
                </a:r>
                <a:r>
                  <a:rPr lang="pt-BR" b="1" i="1" dirty="0">
                    <a:solidFill>
                      <a:schemeClr val="accent1"/>
                    </a:solidFill>
                  </a:rPr>
                  <a:t>Teorema Limite Central </a:t>
                </a:r>
                <a:r>
                  <a:rPr lang="pt-BR" b="1" dirty="0">
                    <a:solidFill>
                      <a:schemeClr val="accent1"/>
                    </a:solidFill>
                  </a:rPr>
                  <a:t>(TLC)</a:t>
                </a:r>
                <a:r>
                  <a:rPr lang="pt-BR" dirty="0"/>
                  <a:t>.</a:t>
                </a:r>
              </a:p>
              <a:p>
                <a:endParaRPr lang="pt-BR" dirty="0"/>
              </a:p>
              <a:p>
                <a:r>
                  <a:rPr lang="pt-BR" dirty="0"/>
                  <a:t>Essa aproximação para a Normal acontece independente da distribuição dos dados.</a:t>
                </a:r>
                <a:endParaRPr lang="en-US" dirty="0"/>
              </a:p>
            </p:txBody>
          </p:sp>
        </mc:Choice>
        <mc:Fallback xmlns="">
          <p:sp>
            <p:nvSpPr>
              <p:cNvPr id="3" name="Content Placeholder 2">
                <a:extLst>
                  <a:ext uri="{FF2B5EF4-FFF2-40B4-BE49-F238E27FC236}">
                    <a16:creationId xmlns:a16="http://schemas.microsoft.com/office/drawing/2014/main" id="{356B4B19-1F4D-46EC-AF55-FACF0DEFEE5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20084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ECA207-0EC0-4334-A851-B34C17FF5622}"/>
              </a:ext>
            </a:extLst>
          </p:cNvPr>
          <p:cNvPicPr>
            <a:picLocks noGrp="1" noChangeAspect="1"/>
          </p:cNvPicPr>
          <p:nvPr>
            <p:ph idx="1"/>
          </p:nvPr>
        </p:nvPicPr>
        <p:blipFill>
          <a:blip r:embed="rId2"/>
          <a:stretch>
            <a:fillRect/>
          </a:stretch>
        </p:blipFill>
        <p:spPr>
          <a:xfrm>
            <a:off x="1013258" y="0"/>
            <a:ext cx="9806255" cy="6860830"/>
          </a:xfrm>
          <a:prstGeom prst="rect">
            <a:avLst/>
          </a:prstGeom>
        </p:spPr>
      </p:pic>
    </p:spTree>
    <p:extLst>
      <p:ext uri="{BB962C8B-B14F-4D97-AF65-F5344CB8AC3E}">
        <p14:creationId xmlns:p14="http://schemas.microsoft.com/office/powerpoint/2010/main" val="2946670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2FA4-7C7D-450D-AE83-456BA17EAAA3}"/>
              </a:ext>
            </a:extLst>
          </p:cNvPr>
          <p:cNvSpPr>
            <a:spLocks noGrp="1"/>
          </p:cNvSpPr>
          <p:nvPr>
            <p:ph type="title"/>
          </p:nvPr>
        </p:nvSpPr>
        <p:spPr/>
        <p:txBody>
          <a:bodyPr/>
          <a:lstStyle/>
          <a:p>
            <a:r>
              <a:rPr lang="pt-BR" dirty="0"/>
              <a:t>Teorema Central do Limite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A47F40-6850-4C51-9754-88382C846679}"/>
                  </a:ext>
                </a:extLst>
              </p:cNvPr>
              <p:cNvSpPr>
                <a:spLocks noGrp="1"/>
              </p:cNvSpPr>
              <p:nvPr>
                <p:ph idx="1"/>
              </p:nvPr>
            </p:nvSpPr>
            <p:spPr>
              <a:xfrm>
                <a:off x="838200" y="1825625"/>
                <a:ext cx="10515600" cy="1815646"/>
              </a:xfrm>
            </p:spPr>
            <p:txBody>
              <a:bodyPr/>
              <a:lstStyle/>
              <a:p>
                <a:r>
                  <a:rPr lang="pt-BR" b="1" dirty="0">
                    <a:solidFill>
                      <a:schemeClr val="accent1"/>
                    </a:solidFill>
                  </a:rPr>
                  <a:t>Teorema Central do Limite</a:t>
                </a:r>
                <a:r>
                  <a:rPr lang="pt-BR" b="1" dirty="0"/>
                  <a:t>. </a:t>
                </a:r>
                <a:r>
                  <a:rPr lang="pt-BR" dirty="0"/>
                  <a:t>Para amostras aleatórias simples (</a:t>
                </a:r>
                <a:r>
                  <a:rPr lang="pt-BR" i="1" dirty="0"/>
                  <a:t>X</a:t>
                </a:r>
                <a:r>
                  <a:rPr lang="pt-BR" dirty="0"/>
                  <a:t>1, ..., </a:t>
                </a:r>
                <a:r>
                  <a:rPr lang="pt-BR" i="1" dirty="0"/>
                  <a:t>Xn</a:t>
                </a:r>
                <a:r>
                  <a:rPr lang="pt-BR" dirty="0"/>
                  <a:t>), retiradas de uma população com média μ e variância </a:t>
                </a:r>
                <a14:m>
                  <m:oMath xmlns:m="http://schemas.openxmlformats.org/officeDocument/2006/math">
                    <m:sSup>
                      <m:sSupPr>
                        <m:ctrlPr>
                          <a:rPr lang="pt-BR" i="1" smtClean="0">
                            <a:latin typeface="Cambria Math" panose="02040503050406030204" pitchFamily="18" charset="0"/>
                          </a:rPr>
                        </m:ctrlPr>
                      </m:sSupPr>
                      <m:e>
                        <m:r>
                          <m:rPr>
                            <m:nor/>
                          </m:rPr>
                          <a:rPr lang="pt-BR" dirty="0"/>
                          <m:t>σ</m:t>
                        </m:r>
                      </m:e>
                      <m:sup>
                        <m:r>
                          <a:rPr lang="pt-BR" b="0" i="1" smtClean="0">
                            <a:latin typeface="Cambria Math" panose="02040503050406030204" pitchFamily="18" charset="0"/>
                          </a:rPr>
                          <m:t>2</m:t>
                        </m:r>
                      </m:sup>
                    </m:sSup>
                  </m:oMath>
                </a14:m>
                <a:r>
                  <a:rPr lang="pt-BR" dirty="0"/>
                  <a:t>  finita, a distribuição amostral da média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pt-BR" i="1" dirty="0"/>
                  <a:t> </a:t>
                </a:r>
                <a:r>
                  <a:rPr lang="pt-BR" dirty="0"/>
                  <a:t>aproxima-se, para </a:t>
                </a:r>
                <a:r>
                  <a:rPr lang="pt-BR" i="1" dirty="0"/>
                  <a:t>n </a:t>
                </a:r>
                <a:r>
                  <a:rPr lang="pt-BR" dirty="0"/>
                  <a:t>grande, de uma distribuição normal, com média μ e variância </a:t>
                </a:r>
                <a14:m>
                  <m:oMath xmlns:m="http://schemas.openxmlformats.org/officeDocument/2006/math">
                    <m:sSup>
                      <m:sSupPr>
                        <m:ctrlPr>
                          <a:rPr lang="pt-BR" i="1">
                            <a:latin typeface="Cambria Math" panose="02040503050406030204" pitchFamily="18" charset="0"/>
                          </a:rPr>
                        </m:ctrlPr>
                      </m:sSupPr>
                      <m:e>
                        <m:r>
                          <m:rPr>
                            <m:nor/>
                          </m:rPr>
                          <a:rPr lang="pt-BR" dirty="0"/>
                          <m:t>σ</m:t>
                        </m:r>
                      </m:e>
                      <m:sup>
                        <m:r>
                          <a:rPr lang="pt-BR" i="1">
                            <a:latin typeface="Cambria Math" panose="02040503050406030204" pitchFamily="18" charset="0"/>
                          </a:rPr>
                          <m:t>2</m:t>
                        </m:r>
                      </m:sup>
                    </m:sSup>
                  </m:oMath>
                </a14:m>
                <a:r>
                  <a:rPr lang="pt-BR" dirty="0"/>
                  <a:t>/n.</a:t>
                </a:r>
                <a:endParaRPr lang="en-US" dirty="0"/>
              </a:p>
            </p:txBody>
          </p:sp>
        </mc:Choice>
        <mc:Fallback xmlns="">
          <p:sp>
            <p:nvSpPr>
              <p:cNvPr id="3" name="Content Placeholder 2">
                <a:extLst>
                  <a:ext uri="{FF2B5EF4-FFF2-40B4-BE49-F238E27FC236}">
                    <a16:creationId xmlns:a16="http://schemas.microsoft.com/office/drawing/2014/main" id="{32A47F40-6850-4C51-9754-88382C846679}"/>
                  </a:ext>
                </a:extLst>
              </p:cNvPr>
              <p:cNvSpPr>
                <a:spLocks noGrp="1" noRot="1" noChangeAspect="1" noMove="1" noResize="1" noEditPoints="1" noAdjustHandles="1" noChangeArrowheads="1" noChangeShapeType="1" noTextEdit="1"/>
              </p:cNvSpPr>
              <p:nvPr>
                <p:ph idx="1"/>
              </p:nvPr>
            </p:nvSpPr>
            <p:spPr>
              <a:xfrm>
                <a:off x="838200" y="1825625"/>
                <a:ext cx="10515600" cy="1815646"/>
              </a:xfrm>
              <a:blipFill>
                <a:blip r:embed="rId2"/>
                <a:stretch>
                  <a:fillRect l="-1043" t="-5369" r="-1333"/>
                </a:stretch>
              </a:blipFill>
            </p:spPr>
            <p:txBody>
              <a:bodyPr/>
              <a:lstStyle/>
              <a:p>
                <a:r>
                  <a:rPr lang="en-US">
                    <a:noFill/>
                  </a:rPr>
                  <a:t> </a:t>
                </a:r>
              </a:p>
            </p:txBody>
          </p:sp>
        </mc:Fallback>
      </mc:AlternateContent>
    </p:spTree>
    <p:extLst>
      <p:ext uri="{BB962C8B-B14F-4D97-AF65-F5344CB8AC3E}">
        <p14:creationId xmlns:p14="http://schemas.microsoft.com/office/powerpoint/2010/main" val="422142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6CEA-7C8A-4CC4-97BC-2164E2FB21C1}"/>
              </a:ext>
            </a:extLst>
          </p:cNvPr>
          <p:cNvSpPr>
            <a:spLocks noGrp="1"/>
          </p:cNvSpPr>
          <p:nvPr>
            <p:ph type="title"/>
          </p:nvPr>
        </p:nvSpPr>
        <p:spPr/>
        <p:txBody>
          <a:bodyPr/>
          <a:lstStyle/>
          <a:p>
            <a:r>
              <a:rPr lang="pt-BR" dirty="0"/>
              <a:t>Teorema Central do Limite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BB17DE-5172-443F-8C40-05AC1DDC749B}"/>
                  </a:ext>
                </a:extLst>
              </p:cNvPr>
              <p:cNvSpPr>
                <a:spLocks noGrp="1"/>
              </p:cNvSpPr>
              <p:nvPr>
                <p:ph idx="1"/>
              </p:nvPr>
            </p:nvSpPr>
            <p:spPr/>
            <p:txBody>
              <a:bodyPr>
                <a:normAutofit/>
              </a:bodyPr>
              <a:lstStyle/>
              <a:p>
                <a:r>
                  <a:rPr lang="pt-BR" dirty="0"/>
                  <a:t>Exemplo:</a:t>
                </a:r>
              </a:p>
              <a:p>
                <a:endParaRPr lang="pt-BR" dirty="0"/>
              </a:p>
              <a:p>
                <a:r>
                  <a:rPr lang="pt-BR" dirty="0"/>
                  <a:t>Para a variável Idade no dataset do COVID-19, vimos que Idade ~ </a:t>
                </a:r>
                <a:r>
                  <a:rPr lang="pt-BR" i="1" dirty="0"/>
                  <a:t>N</a:t>
                </a:r>
                <a:r>
                  <a:rPr lang="pt-BR" dirty="0"/>
                  <a:t>(42.07, 195.2).</a:t>
                </a:r>
              </a:p>
              <a:p>
                <a:endParaRPr lang="pt-BR" dirty="0"/>
              </a:p>
              <a:p>
                <a:r>
                  <a:rPr lang="pt-BR" dirty="0"/>
                  <a:t>Colhendo-se um amostra de </a:t>
                </a:r>
                <a:r>
                  <a:rPr lang="pt-BR" i="1" dirty="0"/>
                  <a:t>n </a:t>
                </a:r>
                <a:r>
                  <a:rPr lang="pt-BR" dirty="0"/>
                  <a:t>= 1000, pelo TCL,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pt-BR" i="1" dirty="0"/>
                  <a:t> </a:t>
                </a:r>
                <a:r>
                  <a:rPr lang="pt-BR" dirty="0"/>
                  <a:t>terá uma distribuição normal com média 42.07 e variância 195.2 /1000 = 0.195. </a:t>
                </a:r>
              </a:p>
              <a:p>
                <a:pPr marL="0" indent="0" algn="ctr">
                  <a:buNone/>
                </a:pPr>
                <a:endParaRPr lang="pt-BR" i="1" dirty="0">
                  <a:latin typeface="Cambria Math" panose="02040503050406030204" pitchFamily="18" charset="0"/>
                </a:endParaRPr>
              </a:p>
              <a:p>
                <a:pPr marL="0" indent="0" algn="ctr">
                  <a:buNone/>
                </a:pP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pt-BR" dirty="0"/>
                  <a:t> ~ N(42.07, 0.195)</a:t>
                </a:r>
              </a:p>
              <a:p>
                <a:endParaRPr lang="pt-BR" dirty="0"/>
              </a:p>
            </p:txBody>
          </p:sp>
        </mc:Choice>
        <mc:Fallback xmlns="">
          <p:sp>
            <p:nvSpPr>
              <p:cNvPr id="3" name="Content Placeholder 2">
                <a:extLst>
                  <a:ext uri="{FF2B5EF4-FFF2-40B4-BE49-F238E27FC236}">
                    <a16:creationId xmlns:a16="http://schemas.microsoft.com/office/drawing/2014/main" id="{34BB17DE-5172-443F-8C40-05AC1DDC749B}"/>
                  </a:ext>
                </a:extLst>
              </p:cNvPr>
              <p:cNvSpPr>
                <a:spLocks noGrp="1" noRot="1" noChangeAspect="1" noMove="1" noResize="1" noEditPoints="1" noAdjustHandles="1" noChangeArrowheads="1" noChangeShapeType="1" noTextEdit="1"/>
              </p:cNvSpPr>
              <p:nvPr>
                <p:ph idx="1"/>
              </p:nvPr>
            </p:nvSpPr>
            <p:spPr>
              <a:blipFill>
                <a:blip r:embed="rId2"/>
                <a:stretch>
                  <a:fillRect l="-1043" t="-2241" r="-1797" b="-3081"/>
                </a:stretch>
              </a:blipFill>
            </p:spPr>
            <p:txBody>
              <a:bodyPr/>
              <a:lstStyle/>
              <a:p>
                <a:r>
                  <a:rPr lang="en-US">
                    <a:noFill/>
                  </a:rPr>
                  <a:t> </a:t>
                </a:r>
              </a:p>
            </p:txBody>
          </p:sp>
        </mc:Fallback>
      </mc:AlternateContent>
    </p:spTree>
    <p:extLst>
      <p:ext uri="{BB962C8B-B14F-4D97-AF65-F5344CB8AC3E}">
        <p14:creationId xmlns:p14="http://schemas.microsoft.com/office/powerpoint/2010/main" val="236730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25C9-6E73-4497-BB4F-23CE13F42DD7}"/>
              </a:ext>
            </a:extLst>
          </p:cNvPr>
          <p:cNvSpPr>
            <a:spLocks noGrp="1"/>
          </p:cNvSpPr>
          <p:nvPr>
            <p:ph type="title"/>
          </p:nvPr>
        </p:nvSpPr>
        <p:spPr/>
        <p:txBody>
          <a:bodyPr/>
          <a:lstStyle/>
          <a:p>
            <a:r>
              <a:rPr lang="pt-BR" dirty="0"/>
              <a:t>Teorema Central do Limite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D5793D-9A48-445F-955C-7ECFC3B94CA8}"/>
                  </a:ext>
                </a:extLst>
              </p:cNvPr>
              <p:cNvSpPr>
                <a:spLocks noGrp="1"/>
              </p:cNvSpPr>
              <p:nvPr>
                <p:ph idx="1"/>
              </p:nvPr>
            </p:nvSpPr>
            <p:spPr/>
            <p:txBody>
              <a:bodyPr>
                <a:normAutofit/>
              </a:bodyPr>
              <a:lstStyle/>
              <a:p>
                <a:r>
                  <a:rPr lang="pt-BR" dirty="0"/>
                  <a:t>Então, se a amostra foi selecionada de maneira justa, a probabilidade de encontrarmos a média diferindo de µ em menos 10 anos é de:</a:t>
                </a:r>
              </a:p>
              <a:p>
                <a:pPr marL="0" indent="0">
                  <a:buNone/>
                </a:pPr>
                <a:endParaRPr lang="en-US" i="1" dirty="0"/>
              </a:p>
              <a:p>
                <a:pPr marL="0" indent="0">
                  <a:buNone/>
                </a:pPr>
                <a:endParaRPr lang="en-US" i="1" dirty="0"/>
              </a:p>
              <a:p>
                <a:pPr marL="0" indent="0">
                  <a:buNone/>
                </a:pPr>
                <a:r>
                  <a:rPr lang="en-US" i="1" dirty="0"/>
                  <a:t>P</a:t>
                </a:r>
                <a:r>
                  <a:rPr lang="en-US" dirty="0"/>
                  <a:t>(|</a:t>
                </a:r>
                <a:r>
                  <a:rPr lang="pt-BR" dirty="0"/>
                  <a:t>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en-US" i="1" dirty="0"/>
                  <a:t> </a:t>
                </a:r>
                <a:r>
                  <a:rPr lang="en-US" dirty="0"/>
                  <a:t>– </a:t>
                </a:r>
                <a:r>
                  <a:rPr lang="pt-BR" dirty="0"/>
                  <a:t>42,07</a:t>
                </a:r>
                <a:r>
                  <a:rPr lang="en-US" dirty="0"/>
                  <a:t>| &lt; 10)  = </a:t>
                </a:r>
              </a:p>
              <a:p>
                <a:pPr marL="0" indent="0">
                  <a:buNone/>
                </a:pPr>
                <a:endParaRPr lang="en-US" dirty="0"/>
              </a:p>
              <a:p>
                <a:pPr marL="0" indent="0">
                  <a:buNone/>
                </a:pPr>
                <a:r>
                  <a:rPr lang="en-US" i="1" dirty="0"/>
                  <a:t>P</a:t>
                </a:r>
                <a:r>
                  <a:rPr lang="en-US" dirty="0"/>
                  <a:t>(32,07 &lt;</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en-US" i="1" dirty="0"/>
                  <a:t> &lt;</a:t>
                </a:r>
                <a:r>
                  <a:rPr lang="en-US" dirty="0"/>
                  <a:t> 52,07) </a:t>
                </a:r>
              </a:p>
              <a:p>
                <a:pPr marL="0" indent="0" algn="ctr">
                  <a:buNone/>
                </a:pPr>
                <a:endParaRPr lang="en-US" dirty="0"/>
              </a:p>
              <a:p>
                <a:pPr marL="0" indent="0" algn="ctr">
                  <a:buNone/>
                </a:pPr>
                <a:endParaRPr lang="en-US" dirty="0"/>
              </a:p>
              <a:p>
                <a:endParaRPr lang="pt-BR" dirty="0"/>
              </a:p>
              <a:p>
                <a:endParaRPr lang="en-US" dirty="0"/>
              </a:p>
            </p:txBody>
          </p:sp>
        </mc:Choice>
        <mc:Fallback xmlns="">
          <p:sp>
            <p:nvSpPr>
              <p:cNvPr id="3" name="Content Placeholder 2">
                <a:extLst>
                  <a:ext uri="{FF2B5EF4-FFF2-40B4-BE49-F238E27FC236}">
                    <a16:creationId xmlns:a16="http://schemas.microsoft.com/office/drawing/2014/main" id="{3DD5793D-9A48-445F-955C-7ECFC3B94CA8}"/>
                  </a:ext>
                </a:extLst>
              </p:cNvPr>
              <p:cNvSpPr>
                <a:spLocks noGrp="1" noRot="1" noChangeAspect="1" noMove="1" noResize="1" noEditPoints="1" noAdjustHandles="1" noChangeArrowheads="1" noChangeShapeType="1" noTextEdit="1"/>
              </p:cNvSpPr>
              <p:nvPr>
                <p:ph idx="1"/>
              </p:nvPr>
            </p:nvSpPr>
            <p:spPr>
              <a:blipFill>
                <a:blip r:embed="rId2"/>
                <a:stretch>
                  <a:fillRect l="-1217" t="-2241" r="-63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20F4D44-7162-4539-9198-BDEFDD20B324}"/>
              </a:ext>
            </a:extLst>
          </p:cNvPr>
          <p:cNvPicPr>
            <a:picLocks noChangeAspect="1"/>
          </p:cNvPicPr>
          <p:nvPr/>
        </p:nvPicPr>
        <p:blipFill>
          <a:blip r:embed="rId3"/>
          <a:stretch>
            <a:fillRect/>
          </a:stretch>
        </p:blipFill>
        <p:spPr>
          <a:xfrm>
            <a:off x="7739741" y="2828876"/>
            <a:ext cx="3653588" cy="1796142"/>
          </a:xfrm>
          <a:prstGeom prst="rect">
            <a:avLst/>
          </a:prstGeom>
        </p:spPr>
      </p:pic>
      <p:pic>
        <p:nvPicPr>
          <p:cNvPr id="7" name="Picture 6">
            <a:extLst>
              <a:ext uri="{FF2B5EF4-FFF2-40B4-BE49-F238E27FC236}">
                <a16:creationId xmlns:a16="http://schemas.microsoft.com/office/drawing/2014/main" id="{F578FA3C-8DA7-4ED8-97D7-6188EDCC6EA7}"/>
              </a:ext>
            </a:extLst>
          </p:cNvPr>
          <p:cNvPicPr>
            <a:picLocks noChangeAspect="1"/>
          </p:cNvPicPr>
          <p:nvPr/>
        </p:nvPicPr>
        <p:blipFill>
          <a:blip r:embed="rId4"/>
          <a:stretch>
            <a:fillRect/>
          </a:stretch>
        </p:blipFill>
        <p:spPr>
          <a:xfrm>
            <a:off x="7652982" y="4806429"/>
            <a:ext cx="3827106" cy="1913553"/>
          </a:xfrm>
          <a:prstGeom prst="rect">
            <a:avLst/>
          </a:prstGeom>
        </p:spPr>
      </p:pic>
    </p:spTree>
    <p:extLst>
      <p:ext uri="{BB962C8B-B14F-4D97-AF65-F5344CB8AC3E}">
        <p14:creationId xmlns:p14="http://schemas.microsoft.com/office/powerpoint/2010/main" val="11250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01C1-A218-44AE-8CA9-1BE8810A5B15}"/>
              </a:ext>
            </a:extLst>
          </p:cNvPr>
          <p:cNvSpPr>
            <a:spLocks noGrp="1"/>
          </p:cNvSpPr>
          <p:nvPr>
            <p:ph type="title"/>
          </p:nvPr>
        </p:nvSpPr>
        <p:spPr/>
        <p:txBody>
          <a:bodyPr/>
          <a:lstStyle/>
          <a:p>
            <a:r>
              <a:rPr lang="pt-BR" dirty="0"/>
              <a:t>Introdução</a:t>
            </a:r>
            <a:endParaRPr lang="en-US" dirty="0"/>
          </a:p>
        </p:txBody>
      </p:sp>
      <p:sp>
        <p:nvSpPr>
          <p:cNvPr id="3" name="Content Placeholder 2">
            <a:extLst>
              <a:ext uri="{FF2B5EF4-FFF2-40B4-BE49-F238E27FC236}">
                <a16:creationId xmlns:a16="http://schemas.microsoft.com/office/drawing/2014/main" id="{6A9B732C-0CAE-4F89-AFC1-9DD0E501E707}"/>
              </a:ext>
            </a:extLst>
          </p:cNvPr>
          <p:cNvSpPr>
            <a:spLocks noGrp="1"/>
          </p:cNvSpPr>
          <p:nvPr>
            <p:ph idx="1"/>
          </p:nvPr>
        </p:nvSpPr>
        <p:spPr/>
        <p:txBody>
          <a:bodyPr>
            <a:normAutofit fontScale="92500" lnSpcReduction="20000"/>
          </a:bodyPr>
          <a:lstStyle/>
          <a:p>
            <a:r>
              <a:rPr lang="pt-BR" dirty="0"/>
              <a:t>Vimos como </a:t>
            </a:r>
            <a:r>
              <a:rPr lang="pt-BR" b="1" dirty="0"/>
              <a:t>resumir descritivamente </a:t>
            </a:r>
            <a:r>
              <a:rPr lang="pt-BR" dirty="0"/>
              <a:t>variáveis associadas a um ou mais conjuntos de dados. </a:t>
            </a:r>
          </a:p>
          <a:p>
            <a:endParaRPr lang="pt-BR" dirty="0"/>
          </a:p>
          <a:p>
            <a:r>
              <a:rPr lang="pt-BR" dirty="0"/>
              <a:t>Vimos como construir modelos teóricos (probabilísticos), identificados por parâmetros, capazes de representar adequadamente o comportamento de algumas variáveis. </a:t>
            </a:r>
          </a:p>
          <a:p>
            <a:endParaRPr lang="pt-BR" dirty="0"/>
          </a:p>
          <a:p>
            <a:r>
              <a:rPr lang="pt-BR" dirty="0"/>
              <a:t>Por exemplo:</a:t>
            </a:r>
          </a:p>
          <a:p>
            <a:pPr lvl="1"/>
            <a:r>
              <a:rPr lang="pt-BR" dirty="0"/>
              <a:t>A distribuição Binomial possui os parâmetros </a:t>
            </a:r>
            <a:r>
              <a:rPr lang="pt-BR" b="1" dirty="0"/>
              <a:t>n</a:t>
            </a:r>
            <a:r>
              <a:rPr lang="pt-BR" dirty="0"/>
              <a:t> e </a:t>
            </a:r>
            <a:r>
              <a:rPr lang="pt-BR" b="1" dirty="0"/>
              <a:t>p </a:t>
            </a:r>
            <a:r>
              <a:rPr lang="pt-BR" dirty="0"/>
              <a:t>e pode descrever variáveis discretas que possuem duas possiblidades de valores: sucesso ou fracasso.</a:t>
            </a:r>
          </a:p>
          <a:p>
            <a:pPr lvl="1"/>
            <a:endParaRPr lang="pt-BR" dirty="0"/>
          </a:p>
          <a:p>
            <a:pPr lvl="1"/>
            <a:r>
              <a:rPr lang="pt-BR" dirty="0"/>
              <a:t>A distribuição Normal possui os parâmetros µ e </a:t>
            </a:r>
            <a:r>
              <a:rPr lang="el-GR" dirty="0"/>
              <a:t>σ</a:t>
            </a:r>
            <a:r>
              <a:rPr lang="pt-BR" dirty="0"/>
              <a:t> e pode descrever variáveis contínuas com distribuição simétrica.</a:t>
            </a:r>
          </a:p>
          <a:p>
            <a:pPr marL="0" indent="0">
              <a:buNone/>
            </a:pPr>
            <a:endParaRPr lang="pt-BR" b="1" dirty="0"/>
          </a:p>
        </p:txBody>
      </p:sp>
    </p:spTree>
    <p:extLst>
      <p:ext uri="{BB962C8B-B14F-4D97-AF65-F5344CB8AC3E}">
        <p14:creationId xmlns:p14="http://schemas.microsoft.com/office/powerpoint/2010/main" val="3461946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3298-2282-46CD-85CB-E532DD46413C}"/>
              </a:ext>
            </a:extLst>
          </p:cNvPr>
          <p:cNvSpPr>
            <a:spLocks noGrp="1"/>
          </p:cNvSpPr>
          <p:nvPr>
            <p:ph type="title"/>
          </p:nvPr>
        </p:nvSpPr>
        <p:spPr/>
        <p:txBody>
          <a:bodyPr/>
          <a:lstStyle/>
          <a:p>
            <a:r>
              <a:rPr lang="pt-BR" dirty="0"/>
              <a:t>Teorema Central do Limite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7406A3-2CA4-4F15-ABF1-A2433CC1D989}"/>
                  </a:ext>
                </a:extLst>
              </p:cNvPr>
              <p:cNvSpPr>
                <a:spLocks noGrp="1"/>
              </p:cNvSpPr>
              <p:nvPr>
                <p:ph idx="1"/>
              </p:nvPr>
            </p:nvSpPr>
            <p:spPr>
              <a:xfrm>
                <a:off x="838200" y="1825625"/>
                <a:ext cx="6313714" cy="4667250"/>
              </a:xfrm>
            </p:spPr>
            <p:txBody>
              <a:bodyPr/>
              <a:lstStyle/>
              <a:p>
                <a:pPr marL="0" indent="0" algn="ctr">
                  <a:buNone/>
                </a:pPr>
                <a:endParaRPr lang="en-US" i="1" dirty="0"/>
              </a:p>
              <a:p>
                <a:pPr marL="0" indent="0" algn="ctr">
                  <a:buNone/>
                </a:pPr>
                <a:r>
                  <a:rPr lang="en-US" i="1" dirty="0"/>
                  <a:t>P</a:t>
                </a:r>
                <a:r>
                  <a:rPr lang="en-US" dirty="0"/>
                  <a:t>(32,07 &lt;</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en-US" i="1" dirty="0"/>
                  <a:t> &lt;</a:t>
                </a:r>
                <a:r>
                  <a:rPr lang="en-US" dirty="0"/>
                  <a:t> 52,07) = </a:t>
                </a:r>
              </a:p>
              <a:p>
                <a:pPr marL="0" indent="0" algn="ctr">
                  <a:buNone/>
                </a:pPr>
                <a:endParaRPr lang="en-US" dirty="0"/>
              </a:p>
              <a:p>
                <a:pPr marL="0" indent="0" algn="ctr">
                  <a:buNone/>
                </a:pPr>
                <a:r>
                  <a:rPr lang="en-US" i="1" dirty="0"/>
                  <a:t>P</a:t>
                </a:r>
                <a:r>
                  <a:rPr lang="en-US" dirty="0"/>
                  <a:t>(-22,63&lt; </a:t>
                </a:r>
                <a:r>
                  <a:rPr lang="en-US" i="1" dirty="0"/>
                  <a:t>Z &lt; </a:t>
                </a:r>
                <a:r>
                  <a:rPr lang="en-US" dirty="0"/>
                  <a:t>22,63) ~ 100,0%</a:t>
                </a:r>
              </a:p>
              <a:p>
                <a:endParaRPr lang="en-US" dirty="0"/>
              </a:p>
            </p:txBody>
          </p:sp>
        </mc:Choice>
        <mc:Fallback xmlns="">
          <p:sp>
            <p:nvSpPr>
              <p:cNvPr id="3" name="Content Placeholder 2">
                <a:extLst>
                  <a:ext uri="{FF2B5EF4-FFF2-40B4-BE49-F238E27FC236}">
                    <a16:creationId xmlns:a16="http://schemas.microsoft.com/office/drawing/2014/main" id="{B57406A3-2CA4-4F15-ABF1-A2433CC1D989}"/>
                  </a:ext>
                </a:extLst>
              </p:cNvPr>
              <p:cNvSpPr>
                <a:spLocks noGrp="1" noRot="1" noChangeAspect="1" noMove="1" noResize="1" noEditPoints="1" noAdjustHandles="1" noChangeArrowheads="1" noChangeShapeType="1" noTextEdit="1"/>
              </p:cNvSpPr>
              <p:nvPr>
                <p:ph idx="1"/>
              </p:nvPr>
            </p:nvSpPr>
            <p:spPr>
              <a:xfrm>
                <a:off x="838200" y="1825625"/>
                <a:ext cx="6313714" cy="4667250"/>
              </a:xfr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03E69A5-F9C3-4807-8FE3-BAC0B124E83E}"/>
              </a:ext>
            </a:extLst>
          </p:cNvPr>
          <p:cNvPicPr>
            <a:picLocks noChangeAspect="1"/>
          </p:cNvPicPr>
          <p:nvPr/>
        </p:nvPicPr>
        <p:blipFill>
          <a:blip r:embed="rId3"/>
          <a:stretch>
            <a:fillRect/>
          </a:stretch>
        </p:blipFill>
        <p:spPr>
          <a:xfrm>
            <a:off x="9071057" y="5514182"/>
            <a:ext cx="3120943" cy="1325562"/>
          </a:xfrm>
          <a:prstGeom prst="rect">
            <a:avLst/>
          </a:prstGeom>
        </p:spPr>
      </p:pic>
      <p:pic>
        <p:nvPicPr>
          <p:cNvPr id="5" name="Picture 4">
            <a:extLst>
              <a:ext uri="{FF2B5EF4-FFF2-40B4-BE49-F238E27FC236}">
                <a16:creationId xmlns:a16="http://schemas.microsoft.com/office/drawing/2014/main" id="{9A6B9ED3-36A7-4C1A-A71C-3BF46D65B80D}"/>
              </a:ext>
            </a:extLst>
          </p:cNvPr>
          <p:cNvPicPr>
            <a:picLocks noChangeAspect="1"/>
          </p:cNvPicPr>
          <p:nvPr/>
        </p:nvPicPr>
        <p:blipFill>
          <a:blip r:embed="rId4"/>
          <a:stretch>
            <a:fillRect/>
          </a:stretch>
        </p:blipFill>
        <p:spPr>
          <a:xfrm>
            <a:off x="970129" y="4161632"/>
            <a:ext cx="5638800" cy="2705100"/>
          </a:xfrm>
          <a:prstGeom prst="rect">
            <a:avLst/>
          </a:prstGeom>
        </p:spPr>
      </p:pic>
    </p:spTree>
    <p:extLst>
      <p:ext uri="{BB962C8B-B14F-4D97-AF65-F5344CB8AC3E}">
        <p14:creationId xmlns:p14="http://schemas.microsoft.com/office/powerpoint/2010/main" val="274111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39C4-83C9-43FF-BAA9-77701AE4624E}"/>
              </a:ext>
            </a:extLst>
          </p:cNvPr>
          <p:cNvSpPr>
            <a:spLocks noGrp="1"/>
          </p:cNvSpPr>
          <p:nvPr>
            <p:ph type="title"/>
          </p:nvPr>
        </p:nvSpPr>
        <p:spPr/>
        <p:txBody>
          <a:bodyPr/>
          <a:lstStyle/>
          <a:p>
            <a:r>
              <a:rPr lang="pt-BR" dirty="0"/>
              <a:t>Teorema Central do Limite</a:t>
            </a:r>
            <a:endParaRPr lang="en-US" dirty="0"/>
          </a:p>
        </p:txBody>
      </p:sp>
      <p:sp>
        <p:nvSpPr>
          <p:cNvPr id="3" name="Content Placeholder 2">
            <a:extLst>
              <a:ext uri="{FF2B5EF4-FFF2-40B4-BE49-F238E27FC236}">
                <a16:creationId xmlns:a16="http://schemas.microsoft.com/office/drawing/2014/main" id="{38B45B1E-5C35-4498-B9C9-F54F0D780DD0}"/>
              </a:ext>
            </a:extLst>
          </p:cNvPr>
          <p:cNvSpPr>
            <a:spLocks noGrp="1"/>
          </p:cNvSpPr>
          <p:nvPr>
            <p:ph idx="1"/>
          </p:nvPr>
        </p:nvSpPr>
        <p:spPr>
          <a:xfrm>
            <a:off x="838200" y="1825625"/>
            <a:ext cx="4664529" cy="4667250"/>
          </a:xfrm>
        </p:spPr>
        <p:txBody>
          <a:bodyPr/>
          <a:lstStyle/>
          <a:p>
            <a:pPr marL="0" indent="0">
              <a:buNone/>
            </a:pPr>
            <a:r>
              <a:rPr lang="en-US" b="1" dirty="0"/>
              <a:t>a</a:t>
            </a:r>
            <a:r>
              <a:rPr lang="en-US" dirty="0"/>
              <a:t> = </a:t>
            </a:r>
            <a:r>
              <a:rPr lang="en-US" dirty="0" err="1"/>
              <a:t>pnorm</a:t>
            </a:r>
            <a:r>
              <a:rPr lang="en-US" dirty="0"/>
              <a:t>(-1.69,lower.tail = </a:t>
            </a:r>
            <a:r>
              <a:rPr lang="en-US" dirty="0">
                <a:solidFill>
                  <a:schemeClr val="accent1"/>
                </a:solidFill>
              </a:rPr>
              <a:t>F</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b</a:t>
            </a:r>
            <a:r>
              <a:rPr lang="en-US" dirty="0"/>
              <a:t> = </a:t>
            </a:r>
            <a:r>
              <a:rPr lang="en-US" dirty="0" err="1"/>
              <a:t>pnorm</a:t>
            </a:r>
            <a:r>
              <a:rPr lang="en-US" dirty="0"/>
              <a:t>(1.69,lower.tail = </a:t>
            </a:r>
            <a:r>
              <a:rPr lang="en-US" dirty="0">
                <a:solidFill>
                  <a:schemeClr val="accent1"/>
                </a:solidFill>
              </a:rPr>
              <a:t>F</a:t>
            </a:r>
            <a:r>
              <a:rPr lang="en-US" dirty="0"/>
              <a:t>)</a:t>
            </a:r>
          </a:p>
          <a:p>
            <a:pPr marL="0" indent="0">
              <a:buNone/>
            </a:pPr>
            <a:endParaRPr lang="en-US" dirty="0"/>
          </a:p>
        </p:txBody>
      </p:sp>
      <p:pic>
        <p:nvPicPr>
          <p:cNvPr id="4" name="Picture 3">
            <a:extLst>
              <a:ext uri="{FF2B5EF4-FFF2-40B4-BE49-F238E27FC236}">
                <a16:creationId xmlns:a16="http://schemas.microsoft.com/office/drawing/2014/main" id="{6BFDD89B-3155-485E-96DC-D8F5EB3EC675}"/>
              </a:ext>
            </a:extLst>
          </p:cNvPr>
          <p:cNvPicPr>
            <a:picLocks noChangeAspect="1"/>
          </p:cNvPicPr>
          <p:nvPr/>
        </p:nvPicPr>
        <p:blipFill>
          <a:blip r:embed="rId2"/>
          <a:stretch>
            <a:fillRect/>
          </a:stretch>
        </p:blipFill>
        <p:spPr>
          <a:xfrm>
            <a:off x="868514" y="2575792"/>
            <a:ext cx="3249387" cy="1583458"/>
          </a:xfrm>
          <a:prstGeom prst="rect">
            <a:avLst/>
          </a:prstGeom>
        </p:spPr>
      </p:pic>
      <p:pic>
        <p:nvPicPr>
          <p:cNvPr id="5" name="Picture 4">
            <a:extLst>
              <a:ext uri="{FF2B5EF4-FFF2-40B4-BE49-F238E27FC236}">
                <a16:creationId xmlns:a16="http://schemas.microsoft.com/office/drawing/2014/main" id="{F23A747C-9D75-4974-8998-F12BA0778CDE}"/>
              </a:ext>
            </a:extLst>
          </p:cNvPr>
          <p:cNvPicPr>
            <a:picLocks noChangeAspect="1"/>
          </p:cNvPicPr>
          <p:nvPr/>
        </p:nvPicPr>
        <p:blipFill>
          <a:blip r:embed="rId3"/>
          <a:stretch>
            <a:fillRect/>
          </a:stretch>
        </p:blipFill>
        <p:spPr>
          <a:xfrm>
            <a:off x="868514" y="5051137"/>
            <a:ext cx="3272480" cy="1583458"/>
          </a:xfrm>
          <a:prstGeom prst="rect">
            <a:avLst/>
          </a:prstGeom>
        </p:spPr>
      </p:pic>
      <p:sp>
        <p:nvSpPr>
          <p:cNvPr id="6" name="Content Placeholder 2">
            <a:extLst>
              <a:ext uri="{FF2B5EF4-FFF2-40B4-BE49-F238E27FC236}">
                <a16:creationId xmlns:a16="http://schemas.microsoft.com/office/drawing/2014/main" id="{C7E9B4F2-7B74-460F-8E0A-AEEE9098950B}"/>
              </a:ext>
            </a:extLst>
          </p:cNvPr>
          <p:cNvSpPr txBox="1">
            <a:spLocks/>
          </p:cNvSpPr>
          <p:nvPr/>
        </p:nvSpPr>
        <p:spPr>
          <a:xfrm>
            <a:off x="9535887" y="2575792"/>
            <a:ext cx="1012372" cy="525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 – b</a:t>
            </a:r>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7" name="Picture 6">
            <a:extLst>
              <a:ext uri="{FF2B5EF4-FFF2-40B4-BE49-F238E27FC236}">
                <a16:creationId xmlns:a16="http://schemas.microsoft.com/office/drawing/2014/main" id="{56E10C5A-8EDF-42B9-B559-CA4DB635A1C6}"/>
              </a:ext>
            </a:extLst>
          </p:cNvPr>
          <p:cNvPicPr>
            <a:picLocks noChangeAspect="1"/>
          </p:cNvPicPr>
          <p:nvPr/>
        </p:nvPicPr>
        <p:blipFill>
          <a:blip r:embed="rId4"/>
          <a:stretch>
            <a:fillRect/>
          </a:stretch>
        </p:blipFill>
        <p:spPr>
          <a:xfrm>
            <a:off x="7655222" y="3111438"/>
            <a:ext cx="4185870" cy="2000704"/>
          </a:xfrm>
          <a:prstGeom prst="rect">
            <a:avLst/>
          </a:prstGeom>
        </p:spPr>
      </p:pic>
      <p:sp>
        <p:nvSpPr>
          <p:cNvPr id="8" name="Content Placeholder 2">
            <a:extLst>
              <a:ext uri="{FF2B5EF4-FFF2-40B4-BE49-F238E27FC236}">
                <a16:creationId xmlns:a16="http://schemas.microsoft.com/office/drawing/2014/main" id="{5677550E-94B1-4923-A0DC-A3FA938BF962}"/>
              </a:ext>
            </a:extLst>
          </p:cNvPr>
          <p:cNvSpPr txBox="1">
            <a:spLocks/>
          </p:cNvSpPr>
          <p:nvPr/>
        </p:nvSpPr>
        <p:spPr>
          <a:xfrm>
            <a:off x="8069192" y="5580021"/>
            <a:ext cx="3771900" cy="5256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i="1" dirty="0"/>
              <a:t>P</a:t>
            </a:r>
            <a:r>
              <a:rPr lang="en-US" dirty="0"/>
              <a:t>(-1,619&lt; </a:t>
            </a:r>
            <a:r>
              <a:rPr lang="en-US" i="1" dirty="0"/>
              <a:t>Z &lt; </a:t>
            </a:r>
            <a:r>
              <a:rPr lang="en-US" dirty="0"/>
              <a:t>1,619) ~ 89,46%</a:t>
            </a:r>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52555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D266-3DA5-48F7-B773-77CDEAE0C3E5}"/>
              </a:ext>
            </a:extLst>
          </p:cNvPr>
          <p:cNvSpPr>
            <a:spLocks noGrp="1"/>
          </p:cNvSpPr>
          <p:nvPr>
            <p:ph type="title"/>
          </p:nvPr>
        </p:nvSpPr>
        <p:spPr/>
        <p:txBody>
          <a:bodyPr/>
          <a:lstStyle/>
          <a:p>
            <a:r>
              <a:rPr lang="pt-BR" dirty="0"/>
              <a:t>Teorema Central do Limite</a:t>
            </a:r>
            <a:endParaRPr lang="en-US" dirty="0"/>
          </a:p>
        </p:txBody>
      </p:sp>
      <p:sp>
        <p:nvSpPr>
          <p:cNvPr id="3" name="Content Placeholder 2">
            <a:extLst>
              <a:ext uri="{FF2B5EF4-FFF2-40B4-BE49-F238E27FC236}">
                <a16:creationId xmlns:a16="http://schemas.microsoft.com/office/drawing/2014/main" id="{93AB6EC1-AB3C-47D6-9E1C-D5C75FA9D2B8}"/>
              </a:ext>
            </a:extLst>
          </p:cNvPr>
          <p:cNvSpPr>
            <a:spLocks noGrp="1"/>
          </p:cNvSpPr>
          <p:nvPr>
            <p:ph idx="1"/>
          </p:nvPr>
        </p:nvSpPr>
        <p:spPr/>
        <p:txBody>
          <a:bodyPr/>
          <a:lstStyle/>
          <a:p>
            <a:r>
              <a:rPr lang="pt-BR" dirty="0"/>
              <a:t>Ou seja, dificilmente 1000 pessoas selecionadas aleatoriamente terão uma idade média fora do intervalo (32.7, 52.7). </a:t>
            </a:r>
            <a:endParaRPr lang="en-US" dirty="0"/>
          </a:p>
          <a:p>
            <a:endParaRPr lang="en-US" dirty="0"/>
          </a:p>
        </p:txBody>
      </p:sp>
    </p:spTree>
    <p:extLst>
      <p:ext uri="{BB962C8B-B14F-4D97-AF65-F5344CB8AC3E}">
        <p14:creationId xmlns:p14="http://schemas.microsoft.com/office/powerpoint/2010/main" val="578273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8918-4626-47B0-9E04-D7FA30B84009}"/>
              </a:ext>
            </a:extLst>
          </p:cNvPr>
          <p:cNvSpPr>
            <a:spLocks noGrp="1"/>
          </p:cNvSpPr>
          <p:nvPr>
            <p:ph type="title"/>
          </p:nvPr>
        </p:nvSpPr>
        <p:spPr/>
        <p:txBody>
          <a:bodyPr/>
          <a:lstStyle/>
          <a:p>
            <a:r>
              <a:rPr lang="pt-BR" dirty="0"/>
              <a:t>Teorema Central do Limite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9A2E46-84DB-4849-89AF-8A89AE5FB777}"/>
                  </a:ext>
                </a:extLst>
              </p:cNvPr>
              <p:cNvSpPr>
                <a:spLocks noGrp="1"/>
              </p:cNvSpPr>
              <p:nvPr>
                <p:ph idx="1"/>
              </p:nvPr>
            </p:nvSpPr>
            <p:spPr>
              <a:xfrm>
                <a:off x="838200" y="1874611"/>
                <a:ext cx="10515600" cy="4351338"/>
              </a:xfrm>
            </p:spPr>
            <p:txBody>
              <a:bodyPr>
                <a:normAutofit fontScale="92500" lnSpcReduction="10000"/>
              </a:bodyPr>
              <a:lstStyle/>
              <a:p>
                <a:r>
                  <a:rPr lang="pt-BR" dirty="0"/>
                  <a:t>O TLC afirma que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pt-BR" i="1" dirty="0"/>
                  <a:t> </a:t>
                </a:r>
                <a:r>
                  <a:rPr lang="pt-BR" dirty="0"/>
                  <a:t>aproxima-se de uma Normal quando </a:t>
                </a:r>
                <a:r>
                  <a:rPr lang="pt-BR" i="1" dirty="0"/>
                  <a:t>n </a:t>
                </a:r>
                <a:r>
                  <a:rPr lang="pt-BR" dirty="0"/>
                  <a:t>tende para o infinito</a:t>
                </a:r>
              </a:p>
              <a:p>
                <a:r>
                  <a:rPr lang="pt-BR" dirty="0"/>
                  <a:t>A rapidez dessa convergência depende da distribuição da população da qual a amostra é retirada:</a:t>
                </a:r>
              </a:p>
              <a:p>
                <a:pPr lvl="1"/>
                <a:r>
                  <a:rPr lang="pt-BR" dirty="0"/>
                  <a:t>Se a população original tem uma distribuição próxima da Normal, a convergência é rápida; </a:t>
                </a:r>
              </a:p>
              <a:p>
                <a:pPr lvl="1"/>
                <a:r>
                  <a:rPr lang="pt-BR" dirty="0"/>
                  <a:t>Se a população original se afasta muito de uma Normal, a convergência é mais lenta, ou seja, necessitamos de uma amostra maior para que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pt-BR" i="1" dirty="0"/>
                  <a:t> </a:t>
                </a:r>
                <a:r>
                  <a:rPr lang="pt-BR" dirty="0"/>
                  <a:t>tenha uma distribuição aproximadamente normal. </a:t>
                </a:r>
              </a:p>
              <a:p>
                <a:endParaRPr lang="pt-BR" dirty="0"/>
              </a:p>
              <a:p>
                <a:r>
                  <a:rPr lang="pt-BR" dirty="0"/>
                  <a:t>Para amostras da ordem de </a:t>
                </a:r>
                <a:r>
                  <a:rPr lang="pt-BR" b="1" dirty="0"/>
                  <a:t>30</a:t>
                </a:r>
                <a:r>
                  <a:rPr lang="pt-BR" dirty="0"/>
                  <a:t> ou </a:t>
                </a:r>
                <a:r>
                  <a:rPr lang="pt-BR" b="1" dirty="0"/>
                  <a:t>50</a:t>
                </a:r>
                <a:r>
                  <a:rPr lang="pt-BR" dirty="0"/>
                  <a:t> elementos, a aproximação pode ser considerada boa.</a:t>
                </a:r>
                <a:endParaRPr lang="en-US" dirty="0"/>
              </a:p>
            </p:txBody>
          </p:sp>
        </mc:Choice>
        <mc:Fallback xmlns="">
          <p:sp>
            <p:nvSpPr>
              <p:cNvPr id="3" name="Content Placeholder 2">
                <a:extLst>
                  <a:ext uri="{FF2B5EF4-FFF2-40B4-BE49-F238E27FC236}">
                    <a16:creationId xmlns:a16="http://schemas.microsoft.com/office/drawing/2014/main" id="{C69A2E46-84DB-4849-89AF-8A89AE5FB777}"/>
                  </a:ext>
                </a:extLst>
              </p:cNvPr>
              <p:cNvSpPr>
                <a:spLocks noGrp="1" noRot="1" noChangeAspect="1" noMove="1" noResize="1" noEditPoints="1" noAdjustHandles="1" noChangeArrowheads="1" noChangeShapeType="1" noTextEdit="1"/>
              </p:cNvSpPr>
              <p:nvPr>
                <p:ph idx="1"/>
              </p:nvPr>
            </p:nvSpPr>
            <p:spPr>
              <a:xfrm>
                <a:off x="838200" y="1874611"/>
                <a:ext cx="10515600" cy="4351338"/>
              </a:xfrm>
              <a:blipFill>
                <a:blip r:embed="rId2"/>
                <a:stretch>
                  <a:fillRect l="-928" t="-2945" r="-406"/>
                </a:stretch>
              </a:blipFill>
            </p:spPr>
            <p:txBody>
              <a:bodyPr/>
              <a:lstStyle/>
              <a:p>
                <a:r>
                  <a:rPr lang="en-US">
                    <a:noFill/>
                  </a:rPr>
                  <a:t> </a:t>
                </a:r>
              </a:p>
            </p:txBody>
          </p:sp>
        </mc:Fallback>
      </mc:AlternateContent>
    </p:spTree>
    <p:extLst>
      <p:ext uri="{BB962C8B-B14F-4D97-AF65-F5344CB8AC3E}">
        <p14:creationId xmlns:p14="http://schemas.microsoft.com/office/powerpoint/2010/main" val="369828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3136-B4A8-41EC-AABA-A35A79C59088}"/>
              </a:ext>
            </a:extLst>
          </p:cNvPr>
          <p:cNvSpPr>
            <a:spLocks noGrp="1"/>
          </p:cNvSpPr>
          <p:nvPr>
            <p:ph type="title"/>
          </p:nvPr>
        </p:nvSpPr>
        <p:spPr/>
        <p:txBody>
          <a:bodyPr/>
          <a:lstStyle/>
          <a:p>
            <a:r>
              <a:rPr lang="pt-BR" dirty="0"/>
              <a:t>Distribuição Amostral de uma Proporção</a:t>
            </a:r>
            <a:endParaRPr lang="en-US" dirty="0"/>
          </a:p>
        </p:txBody>
      </p:sp>
      <p:sp>
        <p:nvSpPr>
          <p:cNvPr id="3" name="Content Placeholder 2">
            <a:extLst>
              <a:ext uri="{FF2B5EF4-FFF2-40B4-BE49-F238E27FC236}">
                <a16:creationId xmlns:a16="http://schemas.microsoft.com/office/drawing/2014/main" id="{7F137492-9F41-4D9A-99C1-F5585764FE0E}"/>
              </a:ext>
            </a:extLst>
          </p:cNvPr>
          <p:cNvSpPr>
            <a:spLocks noGrp="1"/>
          </p:cNvSpPr>
          <p:nvPr>
            <p:ph idx="1"/>
          </p:nvPr>
        </p:nvSpPr>
        <p:spPr/>
        <p:txBody>
          <a:bodyPr/>
          <a:lstStyle/>
          <a:p>
            <a:r>
              <a:rPr lang="pt-BR" dirty="0"/>
              <a:t>Considere uma população em que a proporção de elementos portadores de certa característica é </a:t>
            </a:r>
            <a:r>
              <a:rPr lang="pt-BR" i="1" dirty="0"/>
              <a:t>p</a:t>
            </a:r>
            <a:r>
              <a:rPr lang="pt-BR" dirty="0"/>
              <a:t>. A v.a. </a:t>
            </a:r>
            <a:r>
              <a:rPr lang="pt-BR" i="1" dirty="0"/>
              <a:t>X </a:t>
            </a:r>
            <a:r>
              <a:rPr lang="pt-BR" dirty="0"/>
              <a:t>pode ser definida como:</a:t>
            </a:r>
          </a:p>
          <a:p>
            <a:endParaRPr lang="pt-BR" dirty="0"/>
          </a:p>
          <a:p>
            <a:r>
              <a:rPr lang="pt-BR" i="1" dirty="0"/>
              <a:t>X </a:t>
            </a:r>
            <a:r>
              <a:rPr lang="pt-BR" dirty="0"/>
              <a:t>=  1, se o indivíduo for portador da característica</a:t>
            </a:r>
          </a:p>
          <a:p>
            <a:r>
              <a:rPr lang="pt-BR" dirty="0"/>
              <a:t>X = 0, se o indivíduo não for portador da característica,</a:t>
            </a:r>
            <a:endParaRPr lang="en-US" dirty="0"/>
          </a:p>
        </p:txBody>
      </p:sp>
      <p:pic>
        <p:nvPicPr>
          <p:cNvPr id="4" name="Picture 3">
            <a:extLst>
              <a:ext uri="{FF2B5EF4-FFF2-40B4-BE49-F238E27FC236}">
                <a16:creationId xmlns:a16="http://schemas.microsoft.com/office/drawing/2014/main" id="{92E6C77C-2B93-45F9-ACBB-C82495FCBEEF}"/>
              </a:ext>
            </a:extLst>
          </p:cNvPr>
          <p:cNvPicPr>
            <a:picLocks noChangeAspect="1"/>
          </p:cNvPicPr>
          <p:nvPr/>
        </p:nvPicPr>
        <p:blipFill>
          <a:blip r:embed="rId2"/>
          <a:stretch>
            <a:fillRect/>
          </a:stretch>
        </p:blipFill>
        <p:spPr>
          <a:xfrm>
            <a:off x="2213882" y="5238685"/>
            <a:ext cx="5444217" cy="644364"/>
          </a:xfrm>
          <a:prstGeom prst="rect">
            <a:avLst/>
          </a:prstGeom>
        </p:spPr>
      </p:pic>
    </p:spTree>
    <p:extLst>
      <p:ext uri="{BB962C8B-B14F-4D97-AF65-F5344CB8AC3E}">
        <p14:creationId xmlns:p14="http://schemas.microsoft.com/office/powerpoint/2010/main" val="2443167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B340-244E-41C0-B99B-1A23ABB7950D}"/>
              </a:ext>
            </a:extLst>
          </p:cNvPr>
          <p:cNvSpPr>
            <a:spLocks noGrp="1"/>
          </p:cNvSpPr>
          <p:nvPr>
            <p:ph type="title"/>
          </p:nvPr>
        </p:nvSpPr>
        <p:spPr/>
        <p:txBody>
          <a:bodyPr/>
          <a:lstStyle/>
          <a:p>
            <a:r>
              <a:rPr lang="pt-BR" dirty="0"/>
              <a:t>Distribuição Amostral de uma Proporção</a:t>
            </a:r>
            <a:endParaRPr lang="en-US" dirty="0"/>
          </a:p>
        </p:txBody>
      </p:sp>
      <p:sp>
        <p:nvSpPr>
          <p:cNvPr id="3" name="Content Placeholder 2">
            <a:extLst>
              <a:ext uri="{FF2B5EF4-FFF2-40B4-BE49-F238E27FC236}">
                <a16:creationId xmlns:a16="http://schemas.microsoft.com/office/drawing/2014/main" id="{FDC39995-23CC-49E3-AB5D-FD0F03B47699}"/>
              </a:ext>
            </a:extLst>
          </p:cNvPr>
          <p:cNvSpPr>
            <a:spLocks noGrp="1"/>
          </p:cNvSpPr>
          <p:nvPr>
            <p:ph idx="1"/>
          </p:nvPr>
        </p:nvSpPr>
        <p:spPr/>
        <p:txBody>
          <a:bodyPr/>
          <a:lstStyle/>
          <a:p>
            <a:r>
              <a:rPr lang="pt-BR" dirty="0"/>
              <a:t>Retirada uma AAS dessa população, e indicando por </a:t>
            </a:r>
            <a:r>
              <a:rPr lang="pt-BR" i="1" dirty="0"/>
              <a:t>Yn </a:t>
            </a:r>
            <a:r>
              <a:rPr lang="pt-BR" dirty="0"/>
              <a:t>o total de indivíduos portadores da característica na amostra, sabemos que:</a:t>
            </a:r>
          </a:p>
          <a:p>
            <a:pPr marL="0" indent="0" algn="ctr">
              <a:buNone/>
            </a:pPr>
            <a:endParaRPr lang="en-US" i="1" dirty="0"/>
          </a:p>
          <a:p>
            <a:pPr marL="0" indent="0" algn="ctr">
              <a:buNone/>
            </a:pPr>
            <a:r>
              <a:rPr lang="en-US" i="1" dirty="0" err="1"/>
              <a:t>Yn</a:t>
            </a:r>
            <a:r>
              <a:rPr lang="en-US" i="1" dirty="0"/>
              <a:t> ~</a:t>
            </a:r>
            <a:r>
              <a:rPr lang="en-US" dirty="0"/>
              <a:t> </a:t>
            </a:r>
            <a:r>
              <a:rPr lang="en-US" i="1" dirty="0"/>
              <a:t>b</a:t>
            </a:r>
            <a:r>
              <a:rPr lang="en-US" dirty="0"/>
              <a:t>(</a:t>
            </a:r>
            <a:r>
              <a:rPr lang="en-US" i="1" dirty="0"/>
              <a:t>n</a:t>
            </a:r>
            <a:r>
              <a:rPr lang="en-US" dirty="0"/>
              <a:t>, </a:t>
            </a:r>
            <a:r>
              <a:rPr lang="en-US" i="1" dirty="0"/>
              <a:t>p</a:t>
            </a:r>
            <a:r>
              <a:rPr lang="en-US" dirty="0"/>
              <a:t>)</a:t>
            </a:r>
          </a:p>
          <a:p>
            <a:endParaRPr lang="en-US" dirty="0"/>
          </a:p>
          <a:p>
            <a:r>
              <a:rPr lang="en-US" dirty="0" err="1"/>
              <a:t>Pelo</a:t>
            </a:r>
            <a:r>
              <a:rPr lang="en-US" dirty="0"/>
              <a:t> TCL:</a:t>
            </a:r>
          </a:p>
        </p:txBody>
      </p:sp>
      <p:pic>
        <p:nvPicPr>
          <p:cNvPr id="4" name="Picture 3">
            <a:extLst>
              <a:ext uri="{FF2B5EF4-FFF2-40B4-BE49-F238E27FC236}">
                <a16:creationId xmlns:a16="http://schemas.microsoft.com/office/drawing/2014/main" id="{E48B45EF-775F-4FDC-99BB-10D9C5C7EE41}"/>
              </a:ext>
            </a:extLst>
          </p:cNvPr>
          <p:cNvPicPr>
            <a:picLocks noChangeAspect="1"/>
          </p:cNvPicPr>
          <p:nvPr/>
        </p:nvPicPr>
        <p:blipFill>
          <a:blip r:embed="rId2"/>
          <a:stretch>
            <a:fillRect/>
          </a:stretch>
        </p:blipFill>
        <p:spPr>
          <a:xfrm>
            <a:off x="1194706" y="5027838"/>
            <a:ext cx="3284807" cy="1284061"/>
          </a:xfrm>
          <a:prstGeom prst="rect">
            <a:avLst/>
          </a:prstGeom>
        </p:spPr>
      </p:pic>
    </p:spTree>
    <p:extLst>
      <p:ext uri="{BB962C8B-B14F-4D97-AF65-F5344CB8AC3E}">
        <p14:creationId xmlns:p14="http://schemas.microsoft.com/office/powerpoint/2010/main" val="2499685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A34D-066C-4BC9-884F-6C016FF992A7}"/>
              </a:ext>
            </a:extLst>
          </p:cNvPr>
          <p:cNvSpPr>
            <a:spLocks noGrp="1"/>
          </p:cNvSpPr>
          <p:nvPr>
            <p:ph type="title"/>
          </p:nvPr>
        </p:nvSpPr>
        <p:spPr/>
        <p:txBody>
          <a:bodyPr/>
          <a:lstStyle/>
          <a:p>
            <a:r>
              <a:rPr lang="pt-BR" dirty="0"/>
              <a:t>Distribuição Amostral de uma Proporção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841710-45C4-465F-BFAA-32737DD6C13E}"/>
                  </a:ext>
                </a:extLst>
              </p:cNvPr>
              <p:cNvSpPr>
                <a:spLocks noGrp="1"/>
              </p:cNvSpPr>
              <p:nvPr>
                <p:ph idx="1"/>
              </p:nvPr>
            </p:nvSpPr>
            <p:spPr/>
            <p:txBody>
              <a:bodyPr>
                <a:normAutofit/>
              </a:bodyPr>
              <a:lstStyle/>
              <a:p>
                <a:r>
                  <a:rPr lang="pt-BR" dirty="0"/>
                  <a:t>Exemplo:</a:t>
                </a:r>
              </a:p>
              <a:p>
                <a:endParaRPr lang="pt-BR" dirty="0"/>
              </a:p>
              <a:p>
                <a:r>
                  <a:rPr lang="pt-BR" dirty="0"/>
                  <a:t>Para o dataset de óbitos, suponha que </a:t>
                </a:r>
                <a:r>
                  <a:rPr lang="pt-BR" i="1" dirty="0"/>
                  <a:t>p </a:t>
                </a:r>
                <a:r>
                  <a:rPr lang="pt-BR" dirty="0"/>
                  <a:t>= 56% dos óbitos são de homens.</a:t>
                </a:r>
              </a:p>
              <a:p>
                <a:r>
                  <a:rPr lang="pt-BR" dirty="0"/>
                  <a:t>Colhemos uma AAS de </a:t>
                </a:r>
                <a:r>
                  <a:rPr lang="pt-BR" i="1" dirty="0"/>
                  <a:t>n </a:t>
                </a:r>
                <a:r>
                  <a:rPr lang="pt-BR" dirty="0"/>
                  <a:t>= </a:t>
                </a:r>
                <a:r>
                  <a:rPr lang="pt-BR"/>
                  <a:t>10 e </a:t>
                </a:r>
                <a:r>
                  <a:rPr lang="pt-BR" dirty="0"/>
                  <a:t>calculamos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𝑝</m:t>
                        </m:r>
                      </m:e>
                    </m:acc>
                  </m:oMath>
                </a14:m>
                <a:r>
                  <a:rPr lang="pt-BR" dirty="0"/>
                  <a:t> = proporção de homens na amostra. </a:t>
                </a:r>
              </a:p>
              <a:p>
                <a:endParaRPr lang="pt-BR" dirty="0"/>
              </a:p>
              <a:p>
                <a:r>
                  <a:rPr lang="pt-BR" dirty="0"/>
                  <a:t>Qual a probabilidade de que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𝑝</m:t>
                        </m:r>
                      </m:e>
                    </m:acc>
                  </m:oMath>
                </a14:m>
                <a:r>
                  <a:rPr lang="pt-BR" dirty="0"/>
                  <a:t> difira de </a:t>
                </a:r>
                <a:r>
                  <a:rPr lang="pt-BR" i="1" dirty="0"/>
                  <a:t>p </a:t>
                </a:r>
                <a:r>
                  <a:rPr lang="pt-BR" dirty="0"/>
                  <a:t>em menos de 0,01? </a:t>
                </a:r>
                <a:endParaRPr lang="en-US" dirty="0"/>
              </a:p>
            </p:txBody>
          </p:sp>
        </mc:Choice>
        <mc:Fallback xmlns="">
          <p:sp>
            <p:nvSpPr>
              <p:cNvPr id="3" name="Content Placeholder 2">
                <a:extLst>
                  <a:ext uri="{FF2B5EF4-FFF2-40B4-BE49-F238E27FC236}">
                    <a16:creationId xmlns:a16="http://schemas.microsoft.com/office/drawing/2014/main" id="{A9841710-45C4-465F-BFAA-32737DD6C13E}"/>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3418871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583-5B71-4CE9-A96F-B1F2FC9AE27C}"/>
              </a:ext>
            </a:extLst>
          </p:cNvPr>
          <p:cNvSpPr>
            <a:spLocks noGrp="1"/>
          </p:cNvSpPr>
          <p:nvPr>
            <p:ph type="title"/>
          </p:nvPr>
        </p:nvSpPr>
        <p:spPr/>
        <p:txBody>
          <a:bodyPr/>
          <a:lstStyle/>
          <a:p>
            <a:r>
              <a:rPr lang="pt-BR" dirty="0"/>
              <a:t>Distribuição Amostral de uma Proporção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1DD951-E5E8-47A3-AE40-CFD510C7E848}"/>
                  </a:ext>
                </a:extLst>
              </p:cNvPr>
              <p:cNvSpPr>
                <a:spLocks noGrp="1"/>
              </p:cNvSpPr>
              <p:nvPr>
                <p:ph idx="1"/>
              </p:nvPr>
            </p:nvSpPr>
            <p:spPr/>
            <p:txBody>
              <a:bodyPr/>
              <a:lstStyle/>
              <a:p>
                <a:r>
                  <a:rPr lang="pt-BR" dirty="0"/>
                  <a:t>Temos que essa </a:t>
                </a:r>
                <a:r>
                  <a:rPr lang="en-US" dirty="0" err="1"/>
                  <a:t>probabilidade</a:t>
                </a:r>
                <a:r>
                  <a:rPr lang="en-US" dirty="0"/>
                  <a:t> é dada por:</a:t>
                </a:r>
              </a:p>
              <a:p>
                <a:endParaRPr lang="en-US" dirty="0"/>
              </a:p>
              <a:p>
                <a:endParaRPr lang="en-US" dirty="0"/>
              </a:p>
              <a:p>
                <a:endParaRPr lang="en-US" dirty="0"/>
              </a:p>
              <a:p>
                <a:pPr marL="0" indent="0">
                  <a:buNone/>
                </a:pPr>
                <a:r>
                  <a:rPr lang="en-US" dirty="0"/>
                  <a:t>Como				          e p = 0,56,</a:t>
                </a:r>
              </a:p>
              <a:p>
                <a:pPr marL="0" indent="0">
                  <a:buNone/>
                </a:pPr>
                <a:endParaRPr lang="en-US" dirty="0"/>
              </a:p>
              <a:p>
                <a:pPr marL="0" indent="0">
                  <a:buNone/>
                </a:pPr>
                <a:r>
                  <a:rPr lang="en-US" dirty="0"/>
                  <a:t>Var(</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𝑝</m:t>
                        </m:r>
                      </m:e>
                    </m:acc>
                  </m:oMath>
                </a14:m>
                <a:r>
                  <a:rPr lang="en-US" dirty="0"/>
                  <a:t>) = (0,56)(0,44)/10  = 0,0246			</a:t>
                </a:r>
              </a:p>
            </p:txBody>
          </p:sp>
        </mc:Choice>
        <mc:Fallback xmlns="">
          <p:sp>
            <p:nvSpPr>
              <p:cNvPr id="3" name="Content Placeholder 2">
                <a:extLst>
                  <a:ext uri="{FF2B5EF4-FFF2-40B4-BE49-F238E27FC236}">
                    <a16:creationId xmlns:a16="http://schemas.microsoft.com/office/drawing/2014/main" id="{571DD951-E5E8-47A3-AE40-CFD510C7E84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1293EA4-BB9B-4A21-BA08-13A2A37DFEE9}"/>
              </a:ext>
            </a:extLst>
          </p:cNvPr>
          <p:cNvPicPr>
            <a:picLocks noChangeAspect="1"/>
          </p:cNvPicPr>
          <p:nvPr/>
        </p:nvPicPr>
        <p:blipFill>
          <a:blip r:embed="rId3"/>
          <a:stretch>
            <a:fillRect/>
          </a:stretch>
        </p:blipFill>
        <p:spPr>
          <a:xfrm>
            <a:off x="838200" y="2563586"/>
            <a:ext cx="8262247" cy="620485"/>
          </a:xfrm>
          <a:prstGeom prst="rect">
            <a:avLst/>
          </a:prstGeom>
        </p:spPr>
      </p:pic>
      <p:pic>
        <p:nvPicPr>
          <p:cNvPr id="5" name="Picture 4">
            <a:extLst>
              <a:ext uri="{FF2B5EF4-FFF2-40B4-BE49-F238E27FC236}">
                <a16:creationId xmlns:a16="http://schemas.microsoft.com/office/drawing/2014/main" id="{D2F12A49-6089-4E59-BAE7-6C986686659E}"/>
              </a:ext>
            </a:extLst>
          </p:cNvPr>
          <p:cNvPicPr>
            <a:picLocks noChangeAspect="1"/>
          </p:cNvPicPr>
          <p:nvPr/>
        </p:nvPicPr>
        <p:blipFill>
          <a:blip r:embed="rId4"/>
          <a:stretch>
            <a:fillRect/>
          </a:stretch>
        </p:blipFill>
        <p:spPr>
          <a:xfrm>
            <a:off x="1842404" y="3570173"/>
            <a:ext cx="3366435" cy="1012370"/>
          </a:xfrm>
          <a:prstGeom prst="rect">
            <a:avLst/>
          </a:prstGeom>
        </p:spPr>
      </p:pic>
    </p:spTree>
    <p:extLst>
      <p:ext uri="{BB962C8B-B14F-4D97-AF65-F5344CB8AC3E}">
        <p14:creationId xmlns:p14="http://schemas.microsoft.com/office/powerpoint/2010/main" val="2226340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00D0-B367-49AA-B366-BC6465B46B2A}"/>
              </a:ext>
            </a:extLst>
          </p:cNvPr>
          <p:cNvSpPr>
            <a:spLocks noGrp="1"/>
          </p:cNvSpPr>
          <p:nvPr>
            <p:ph type="title"/>
          </p:nvPr>
        </p:nvSpPr>
        <p:spPr/>
        <p:txBody>
          <a:bodyPr/>
          <a:lstStyle/>
          <a:p>
            <a:r>
              <a:rPr lang="pt-BR" dirty="0"/>
              <a:t>Distribuição Amostral de uma Proporção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ECB1C1-CA2C-413D-90EF-DF992F6DA5C7}"/>
                  </a:ext>
                </a:extLst>
              </p:cNvPr>
              <p:cNvSpPr>
                <a:spLocks noGrp="1"/>
              </p:cNvSpPr>
              <p:nvPr>
                <p:ph idx="1"/>
              </p:nvPr>
            </p:nvSpPr>
            <p:spPr/>
            <p:txBody>
              <a:bodyPr/>
              <a:lstStyle/>
              <a:p>
                <a14:m>
                  <m:oMath xmlns:m="http://schemas.openxmlformats.org/officeDocument/2006/math">
                    <m:r>
                      <a:rPr lang="pt-BR" b="0" i="1" smtClean="0">
                        <a:latin typeface="Cambria Math" panose="02040503050406030204" pitchFamily="18" charset="0"/>
                      </a:rPr>
                      <m:t>𝑃</m:t>
                    </m:r>
                    <m:r>
                      <a:rPr lang="pt-BR" b="0" i="1" smtClean="0">
                        <a:latin typeface="Cambria Math" panose="02040503050406030204" pitchFamily="18" charset="0"/>
                      </a:rPr>
                      <m:t>(</m:t>
                    </m:r>
                    <m:f>
                      <m:fPr>
                        <m:ctrlPr>
                          <a:rPr lang="en-US" i="1" smtClean="0">
                            <a:latin typeface="Cambria Math" panose="02040503050406030204" pitchFamily="18" charset="0"/>
                          </a:rPr>
                        </m:ctrlPr>
                      </m:fPr>
                      <m:num>
                        <m:r>
                          <a:rPr lang="pt-BR" b="0" i="1" smtClean="0">
                            <a:latin typeface="Cambria Math" panose="02040503050406030204" pitchFamily="18" charset="0"/>
                          </a:rPr>
                          <m:t>−0,01</m:t>
                        </m:r>
                      </m:num>
                      <m:den>
                        <m:rad>
                          <m:radPr>
                            <m:degHide m:val="on"/>
                            <m:ctrlPr>
                              <a:rPr lang="en-US" i="1" smtClean="0">
                                <a:latin typeface="Cambria Math" panose="02040503050406030204" pitchFamily="18" charset="0"/>
                              </a:rPr>
                            </m:ctrlPr>
                          </m:radPr>
                          <m:deg/>
                          <m:e>
                            <m:r>
                              <a:rPr lang="pt-BR" b="0" i="1" smtClean="0">
                                <a:latin typeface="Cambria Math" panose="02040503050406030204" pitchFamily="18" charset="0"/>
                              </a:rPr>
                              <m:t>0,0246</m:t>
                            </m:r>
                          </m:e>
                        </m:rad>
                      </m:den>
                    </m:f>
                    <m:r>
                      <a:rPr lang="pt-BR" b="0" i="1" smtClean="0">
                        <a:latin typeface="Cambria Math" panose="02040503050406030204" pitchFamily="18" charset="0"/>
                      </a:rPr>
                      <m:t>&lt;</m:t>
                    </m:r>
                    <m:r>
                      <a:rPr lang="pt-BR" b="0" i="1" smtClean="0">
                        <a:latin typeface="Cambria Math" panose="02040503050406030204" pitchFamily="18" charset="0"/>
                      </a:rPr>
                      <m:t>𝑍</m:t>
                    </m:r>
                    <m:r>
                      <a:rPr lang="pt-BR" b="0" i="1" smtClean="0">
                        <a:latin typeface="Cambria Math" panose="02040503050406030204" pitchFamily="18" charset="0"/>
                      </a:rPr>
                      <m:t>&lt;</m:t>
                    </m:r>
                    <m:f>
                      <m:fPr>
                        <m:ctrlPr>
                          <a:rPr lang="en-US" i="1">
                            <a:latin typeface="Cambria Math" panose="02040503050406030204" pitchFamily="18" charset="0"/>
                          </a:rPr>
                        </m:ctrlPr>
                      </m:fPr>
                      <m:num>
                        <m:r>
                          <a:rPr lang="pt-BR" i="1">
                            <a:latin typeface="Cambria Math" panose="02040503050406030204" pitchFamily="18" charset="0"/>
                          </a:rPr>
                          <m:t>0,01</m:t>
                        </m:r>
                      </m:num>
                      <m:den>
                        <m:rad>
                          <m:radPr>
                            <m:degHide m:val="on"/>
                            <m:ctrlPr>
                              <a:rPr lang="en-US" i="1">
                                <a:latin typeface="Cambria Math" panose="02040503050406030204" pitchFamily="18" charset="0"/>
                              </a:rPr>
                            </m:ctrlPr>
                          </m:radPr>
                          <m:deg/>
                          <m:e>
                            <m:r>
                              <a:rPr lang="pt-BR" i="1">
                                <a:latin typeface="Cambria Math" panose="02040503050406030204" pitchFamily="18" charset="0"/>
                              </a:rPr>
                              <m:t>0,0246</m:t>
                            </m:r>
                          </m:e>
                        </m:rad>
                      </m:den>
                    </m:f>
                    <m:r>
                      <a:rPr lang="pt-BR" b="0" i="1" smtClean="0">
                        <a:latin typeface="Cambria Math" panose="02040503050406030204" pitchFamily="18" charset="0"/>
                      </a:rPr>
                      <m:t>)</m:t>
                    </m:r>
                  </m:oMath>
                </a14:m>
                <a:r>
                  <a:rPr lang="en-US" dirty="0"/>
                  <a:t> ~ 0,051 = 5,1%</a:t>
                </a:r>
              </a:p>
              <a:p>
                <a:endParaRPr lang="en-US" dirty="0"/>
              </a:p>
              <a:p>
                <a:endParaRPr lang="en-US" dirty="0"/>
              </a:p>
              <a:p>
                <a:r>
                  <a:rPr lang="en-US" dirty="0"/>
                  <a:t>Se a </a:t>
                </a:r>
                <a:r>
                  <a:rPr lang="en-US" dirty="0" err="1"/>
                  <a:t>amostra</a:t>
                </a:r>
                <a:r>
                  <a:rPr lang="en-US" dirty="0"/>
                  <a:t> </a:t>
                </a:r>
                <a:r>
                  <a:rPr lang="en-US" dirty="0" err="1"/>
                  <a:t>aleatória</a:t>
                </a:r>
                <a:r>
                  <a:rPr lang="en-US" dirty="0"/>
                  <a:t> for de </a:t>
                </a:r>
                <a:r>
                  <a:rPr lang="en-US" dirty="0" err="1"/>
                  <a:t>tamanho</a:t>
                </a:r>
                <a:r>
                  <a:rPr lang="en-US" dirty="0"/>
                  <a:t> 200:</a:t>
                </a:r>
              </a:p>
              <a:p>
                <a:pPr marL="0" indent="0">
                  <a:buNone/>
                </a:pPr>
                <a:r>
                  <a:rPr lang="en-US" dirty="0"/>
                  <a:t>Var(</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𝑝</m:t>
                        </m:r>
                      </m:e>
                    </m:acc>
                  </m:oMath>
                </a14:m>
                <a:r>
                  <a:rPr lang="en-US" dirty="0"/>
                  <a:t>) = (0,56)(0,44)/200  = 0,001232</a:t>
                </a:r>
              </a:p>
              <a:p>
                <a:pPr marL="0" indent="0">
                  <a:buNone/>
                </a:pPr>
                <a:endParaRPr lang="en-US" dirty="0"/>
              </a:p>
              <a:p>
                <a:pPr marL="0" indent="0">
                  <a:buNone/>
                </a:pPr>
                <a14:m>
                  <m:oMath xmlns:m="http://schemas.openxmlformats.org/officeDocument/2006/math">
                    <m:r>
                      <a:rPr lang="pt-BR" i="1">
                        <a:latin typeface="Cambria Math" panose="02040503050406030204" pitchFamily="18" charset="0"/>
                      </a:rPr>
                      <m:t>𝑃</m:t>
                    </m:r>
                    <m:r>
                      <a:rPr lang="pt-BR" i="1">
                        <a:latin typeface="Cambria Math" panose="02040503050406030204" pitchFamily="18" charset="0"/>
                      </a:rPr>
                      <m:t>(</m:t>
                    </m:r>
                    <m:f>
                      <m:fPr>
                        <m:ctrlPr>
                          <a:rPr lang="en-US" i="1">
                            <a:latin typeface="Cambria Math" panose="02040503050406030204" pitchFamily="18" charset="0"/>
                          </a:rPr>
                        </m:ctrlPr>
                      </m:fPr>
                      <m:num>
                        <m:r>
                          <a:rPr lang="pt-BR" i="1">
                            <a:latin typeface="Cambria Math" panose="02040503050406030204" pitchFamily="18" charset="0"/>
                          </a:rPr>
                          <m:t>−0,05</m:t>
                        </m:r>
                      </m:num>
                      <m:den>
                        <m:rad>
                          <m:radPr>
                            <m:degHide m:val="on"/>
                            <m:ctrlPr>
                              <a:rPr lang="en-US" i="1">
                                <a:latin typeface="Cambria Math" panose="02040503050406030204" pitchFamily="18" charset="0"/>
                              </a:rPr>
                            </m:ctrlPr>
                          </m:radPr>
                          <m:deg/>
                          <m:e>
                            <m:r>
                              <a:rPr lang="pt-BR" i="1">
                                <a:latin typeface="Cambria Math" panose="02040503050406030204" pitchFamily="18" charset="0"/>
                              </a:rPr>
                              <m:t>0.001232</m:t>
                            </m:r>
                          </m:e>
                        </m:rad>
                      </m:den>
                    </m:f>
                    <m:r>
                      <a:rPr lang="pt-BR" i="1">
                        <a:latin typeface="Cambria Math" panose="02040503050406030204" pitchFamily="18" charset="0"/>
                      </a:rPr>
                      <m:t>&lt;</m:t>
                    </m:r>
                    <m:r>
                      <a:rPr lang="pt-BR" i="1">
                        <a:latin typeface="Cambria Math" panose="02040503050406030204" pitchFamily="18" charset="0"/>
                      </a:rPr>
                      <m:t>𝑍</m:t>
                    </m:r>
                    <m:r>
                      <a:rPr lang="pt-BR" i="1">
                        <a:latin typeface="Cambria Math" panose="02040503050406030204" pitchFamily="18" charset="0"/>
                      </a:rPr>
                      <m:t>&lt;</m:t>
                    </m:r>
                    <m:f>
                      <m:fPr>
                        <m:ctrlPr>
                          <a:rPr lang="en-US" i="1">
                            <a:latin typeface="Cambria Math" panose="02040503050406030204" pitchFamily="18" charset="0"/>
                          </a:rPr>
                        </m:ctrlPr>
                      </m:fPr>
                      <m:num>
                        <m:r>
                          <a:rPr lang="pt-BR" i="1">
                            <a:latin typeface="Cambria Math" panose="02040503050406030204" pitchFamily="18" charset="0"/>
                          </a:rPr>
                          <m:t>0,05</m:t>
                        </m:r>
                      </m:num>
                      <m:den>
                        <m:rad>
                          <m:radPr>
                            <m:degHide m:val="on"/>
                            <m:ctrlPr>
                              <a:rPr lang="en-US" i="1">
                                <a:latin typeface="Cambria Math" panose="02040503050406030204" pitchFamily="18" charset="0"/>
                              </a:rPr>
                            </m:ctrlPr>
                          </m:radPr>
                          <m:deg/>
                          <m:e>
                            <m:r>
                              <a:rPr lang="pt-BR" i="1">
                                <a:latin typeface="Cambria Math" panose="02040503050406030204" pitchFamily="18" charset="0"/>
                              </a:rPr>
                              <m:t>0.001232</m:t>
                            </m:r>
                          </m:e>
                        </m:rad>
                      </m:den>
                    </m:f>
                    <m:r>
                      <a:rPr lang="pt-BR" i="1">
                        <a:latin typeface="Cambria Math" panose="02040503050406030204" pitchFamily="18" charset="0"/>
                      </a:rPr>
                      <m:t>)</m:t>
                    </m:r>
                  </m:oMath>
                </a14:m>
                <a:r>
                  <a:rPr lang="en-US" dirty="0"/>
                  <a:t> ~ 0,8457 = 84,57%</a:t>
                </a:r>
              </a:p>
              <a:p>
                <a:endParaRPr lang="en-US" b="1" dirty="0"/>
              </a:p>
            </p:txBody>
          </p:sp>
        </mc:Choice>
        <mc:Fallback xmlns="">
          <p:sp>
            <p:nvSpPr>
              <p:cNvPr id="3" name="Content Placeholder 2">
                <a:extLst>
                  <a:ext uri="{FF2B5EF4-FFF2-40B4-BE49-F238E27FC236}">
                    <a16:creationId xmlns:a16="http://schemas.microsoft.com/office/drawing/2014/main" id="{ECECB1C1-CA2C-413D-90EF-DF992F6DA5C7}"/>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1999768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6E41-01AF-4EB8-8FE2-30EFF8BAE973}"/>
              </a:ext>
            </a:extLst>
          </p:cNvPr>
          <p:cNvSpPr>
            <a:spLocks noGrp="1"/>
          </p:cNvSpPr>
          <p:nvPr>
            <p:ph type="title"/>
          </p:nvPr>
        </p:nvSpPr>
        <p:spPr/>
        <p:txBody>
          <a:bodyPr/>
          <a:lstStyle/>
          <a:p>
            <a:r>
              <a:rPr lang="pt-BR" dirty="0"/>
              <a:t>Determinação do Tamanho de uma Amostra</a:t>
            </a:r>
            <a:endParaRPr lang="en-US" dirty="0"/>
          </a:p>
        </p:txBody>
      </p:sp>
      <p:sp>
        <p:nvSpPr>
          <p:cNvPr id="3" name="Content Placeholder 2">
            <a:extLst>
              <a:ext uri="{FF2B5EF4-FFF2-40B4-BE49-F238E27FC236}">
                <a16:creationId xmlns:a16="http://schemas.microsoft.com/office/drawing/2014/main" id="{3A61BC46-AFB8-453C-B801-DA7F7F780B32}"/>
              </a:ext>
            </a:extLst>
          </p:cNvPr>
          <p:cNvSpPr>
            <a:spLocks noGrp="1"/>
          </p:cNvSpPr>
          <p:nvPr>
            <p:ph idx="1"/>
          </p:nvPr>
        </p:nvSpPr>
        <p:spPr/>
        <p:txBody>
          <a:bodyPr>
            <a:normAutofit/>
          </a:bodyPr>
          <a:lstStyle/>
          <a:p>
            <a:r>
              <a:rPr lang="pt-BR" dirty="0"/>
              <a:t>Em todos os exemplos que vimos, o tamanho da amostra foi fixado previamente. </a:t>
            </a:r>
          </a:p>
          <a:p>
            <a:endParaRPr lang="pt-BR" dirty="0"/>
          </a:p>
          <a:p>
            <a:r>
              <a:rPr lang="pt-BR" dirty="0"/>
              <a:t>Podemos determinar o tamanho da amostra a ser escolhida de uma população, de modo a obter um </a:t>
            </a:r>
            <a:r>
              <a:rPr lang="pt-BR" b="1" dirty="0"/>
              <a:t>erro de estimação </a:t>
            </a:r>
            <a:r>
              <a:rPr lang="pt-BR" dirty="0"/>
              <a:t>previamente estipulado, com determinado </a:t>
            </a:r>
            <a:r>
              <a:rPr lang="pt-BR" b="1" dirty="0"/>
              <a:t>grau de confiança</a:t>
            </a:r>
            <a:r>
              <a:rPr lang="pt-BR" dirty="0"/>
              <a:t>.</a:t>
            </a:r>
          </a:p>
          <a:p>
            <a:endParaRPr lang="pt-BR" dirty="0"/>
          </a:p>
        </p:txBody>
      </p:sp>
    </p:spTree>
    <p:extLst>
      <p:ext uri="{BB962C8B-B14F-4D97-AF65-F5344CB8AC3E}">
        <p14:creationId xmlns:p14="http://schemas.microsoft.com/office/powerpoint/2010/main" val="199768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30D6-53DC-4181-B3AC-DB34385E1D41}"/>
              </a:ext>
            </a:extLst>
          </p:cNvPr>
          <p:cNvSpPr>
            <a:spLocks noGrp="1"/>
          </p:cNvSpPr>
          <p:nvPr>
            <p:ph type="title"/>
          </p:nvPr>
        </p:nvSpPr>
        <p:spPr/>
        <p:txBody>
          <a:bodyPr/>
          <a:lstStyle/>
          <a:p>
            <a:r>
              <a:rPr lang="pt-BR" dirty="0"/>
              <a:t>Introdução</a:t>
            </a:r>
            <a:endParaRPr lang="en-US" dirty="0"/>
          </a:p>
        </p:txBody>
      </p:sp>
      <p:sp>
        <p:nvSpPr>
          <p:cNvPr id="3" name="Content Placeholder 2">
            <a:extLst>
              <a:ext uri="{FF2B5EF4-FFF2-40B4-BE49-F238E27FC236}">
                <a16:creationId xmlns:a16="http://schemas.microsoft.com/office/drawing/2014/main" id="{ACBCF55E-2207-4247-98C3-9472E8FDBB88}"/>
              </a:ext>
            </a:extLst>
          </p:cNvPr>
          <p:cNvSpPr>
            <a:spLocks noGrp="1"/>
          </p:cNvSpPr>
          <p:nvPr>
            <p:ph idx="1"/>
          </p:nvPr>
        </p:nvSpPr>
        <p:spPr/>
        <p:txBody>
          <a:bodyPr>
            <a:normAutofit lnSpcReduction="10000"/>
          </a:bodyPr>
          <a:lstStyle/>
          <a:p>
            <a:r>
              <a:rPr lang="pt-BR" dirty="0"/>
              <a:t>Estudaremos argumentos estatísticos para fazer afirmações sobre as características de uma população, com base em informações dadas por amostras.</a:t>
            </a:r>
          </a:p>
          <a:p>
            <a:endParaRPr lang="pt-BR" dirty="0"/>
          </a:p>
          <a:p>
            <a:r>
              <a:rPr lang="pt-BR" dirty="0"/>
              <a:t>O uso de inferência com base em uma amostra é muito comum:</a:t>
            </a:r>
          </a:p>
          <a:p>
            <a:endParaRPr lang="pt-BR" dirty="0"/>
          </a:p>
          <a:p>
            <a:pPr lvl="1"/>
            <a:r>
              <a:rPr lang="pt-BR" dirty="0"/>
              <a:t>Uma cozinheira/o verifica se o prato está sem sal.</a:t>
            </a:r>
          </a:p>
          <a:p>
            <a:pPr lvl="1"/>
            <a:endParaRPr lang="pt-BR" dirty="0"/>
          </a:p>
          <a:p>
            <a:pPr lvl="1"/>
            <a:r>
              <a:rPr lang="pt-BR" dirty="0"/>
              <a:t>Uma amostra de sangue é retirada para realizar determinados exames.</a:t>
            </a:r>
          </a:p>
          <a:p>
            <a:pPr lvl="1"/>
            <a:endParaRPr lang="pt-BR" dirty="0"/>
          </a:p>
          <a:p>
            <a:pPr lvl="1"/>
            <a:r>
              <a:rPr lang="pt-BR" dirty="0"/>
              <a:t>Estudos eleitorais identificam candidatos mais favoráveis</a:t>
            </a:r>
          </a:p>
          <a:p>
            <a:endParaRPr lang="pt-BR" dirty="0"/>
          </a:p>
          <a:p>
            <a:endParaRPr lang="en-US" dirty="0"/>
          </a:p>
        </p:txBody>
      </p:sp>
    </p:spTree>
    <p:extLst>
      <p:ext uri="{BB962C8B-B14F-4D97-AF65-F5344CB8AC3E}">
        <p14:creationId xmlns:p14="http://schemas.microsoft.com/office/powerpoint/2010/main" val="2400176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A470-DFD8-4ACA-ABEF-4EB79F34155F}"/>
              </a:ext>
            </a:extLst>
          </p:cNvPr>
          <p:cNvSpPr>
            <a:spLocks noGrp="1"/>
          </p:cNvSpPr>
          <p:nvPr>
            <p:ph type="title"/>
          </p:nvPr>
        </p:nvSpPr>
        <p:spPr/>
        <p:txBody>
          <a:bodyPr/>
          <a:lstStyle/>
          <a:p>
            <a:r>
              <a:rPr lang="pt-BR" dirty="0"/>
              <a:t>Determinação do Tamanho de uma Amostra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987D8D-003F-4B7B-8B57-16BB0088E920}"/>
                  </a:ext>
                </a:extLst>
              </p:cNvPr>
              <p:cNvSpPr>
                <a:spLocks noGrp="1"/>
              </p:cNvSpPr>
              <p:nvPr>
                <p:ph idx="1"/>
              </p:nvPr>
            </p:nvSpPr>
            <p:spPr/>
            <p:txBody>
              <a:bodyPr/>
              <a:lstStyle/>
              <a:p>
                <a:r>
                  <a:rPr lang="pt-BR" dirty="0"/>
                  <a:t>Se queremos estimar a média μ populacional através da média amostral,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oMath>
                </a14:m>
                <a:r>
                  <a:rPr lang="pt-BR" dirty="0"/>
                  <a:t>, baseada numa amostra de tamanho </a:t>
                </a:r>
                <a:r>
                  <a:rPr lang="pt-BR" i="1" dirty="0"/>
                  <a:t>n</a:t>
                </a:r>
                <a:r>
                  <a:rPr lang="pt-BR" dirty="0"/>
                  <a:t>, tal que:</a:t>
                </a:r>
              </a:p>
              <a:p>
                <a:endParaRPr lang="pt-BR" dirty="0"/>
              </a:p>
              <a:p>
                <a:endParaRPr lang="pt-BR" dirty="0"/>
              </a:p>
              <a:p>
                <a:endParaRPr lang="pt-BR" dirty="0"/>
              </a:p>
              <a:p>
                <a:pPr marL="0" indent="0">
                  <a:buNone/>
                </a:pPr>
                <a:r>
                  <a:rPr lang="pt-BR" dirty="0"/>
                  <a:t>com 0 &lt; γ &lt;1 e ε é o </a:t>
                </a:r>
                <a:r>
                  <a:rPr lang="pt-BR" i="1" dirty="0"/>
                  <a:t>erro amostral </a:t>
                </a:r>
                <a:r>
                  <a:rPr lang="pt-BR" dirty="0"/>
                  <a:t>máximo que podemos suportar, ambos valores fixados. Então, o tamanho da amostra deve ser:</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E987D8D-003F-4B7B-8B57-16BB0088E92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7CECB62-BDBE-45B7-8D9A-695649908010}"/>
              </a:ext>
            </a:extLst>
          </p:cNvPr>
          <p:cNvPicPr>
            <a:picLocks noChangeAspect="1"/>
          </p:cNvPicPr>
          <p:nvPr/>
        </p:nvPicPr>
        <p:blipFill>
          <a:blip r:embed="rId3"/>
          <a:stretch>
            <a:fillRect/>
          </a:stretch>
        </p:blipFill>
        <p:spPr>
          <a:xfrm>
            <a:off x="3853543" y="2951133"/>
            <a:ext cx="3805237" cy="955734"/>
          </a:xfrm>
          <a:prstGeom prst="rect">
            <a:avLst/>
          </a:prstGeom>
        </p:spPr>
      </p:pic>
      <p:pic>
        <p:nvPicPr>
          <p:cNvPr id="5" name="Picture 4">
            <a:extLst>
              <a:ext uri="{FF2B5EF4-FFF2-40B4-BE49-F238E27FC236}">
                <a16:creationId xmlns:a16="http://schemas.microsoft.com/office/drawing/2014/main" id="{333FB85C-C180-4DF1-8C7C-9869D9306FC3}"/>
              </a:ext>
            </a:extLst>
          </p:cNvPr>
          <p:cNvPicPr>
            <a:picLocks noChangeAspect="1"/>
          </p:cNvPicPr>
          <p:nvPr/>
        </p:nvPicPr>
        <p:blipFill>
          <a:blip r:embed="rId4"/>
          <a:stretch>
            <a:fillRect/>
          </a:stretch>
        </p:blipFill>
        <p:spPr>
          <a:xfrm>
            <a:off x="4347822" y="5047343"/>
            <a:ext cx="2196458" cy="1445532"/>
          </a:xfrm>
          <a:prstGeom prst="rect">
            <a:avLst/>
          </a:prstGeom>
        </p:spPr>
      </p:pic>
    </p:spTree>
    <p:extLst>
      <p:ext uri="{BB962C8B-B14F-4D97-AF65-F5344CB8AC3E}">
        <p14:creationId xmlns:p14="http://schemas.microsoft.com/office/powerpoint/2010/main" val="2608170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A3E6-83FC-4422-922F-D7782636A416}"/>
              </a:ext>
            </a:extLst>
          </p:cNvPr>
          <p:cNvSpPr>
            <a:spLocks noGrp="1"/>
          </p:cNvSpPr>
          <p:nvPr>
            <p:ph type="title"/>
          </p:nvPr>
        </p:nvSpPr>
        <p:spPr/>
        <p:txBody>
          <a:bodyPr/>
          <a:lstStyle/>
          <a:p>
            <a:r>
              <a:rPr lang="pt-BR" dirty="0"/>
              <a:t>Determinação do Tamanho de uma Amostra</a:t>
            </a:r>
            <a:endParaRPr lang="en-US" dirty="0"/>
          </a:p>
        </p:txBody>
      </p:sp>
      <p:sp>
        <p:nvSpPr>
          <p:cNvPr id="3" name="Content Placeholder 2">
            <a:extLst>
              <a:ext uri="{FF2B5EF4-FFF2-40B4-BE49-F238E27FC236}">
                <a16:creationId xmlns:a16="http://schemas.microsoft.com/office/drawing/2014/main" id="{3DB3A945-0A18-4B2C-80CD-267431D0BB54}"/>
              </a:ext>
            </a:extLst>
          </p:cNvPr>
          <p:cNvSpPr>
            <a:spLocks noGrp="1"/>
          </p:cNvSpPr>
          <p:nvPr>
            <p:ph idx="1"/>
          </p:nvPr>
        </p:nvSpPr>
        <p:spPr/>
        <p:txBody>
          <a:bodyPr/>
          <a:lstStyle/>
          <a:p>
            <a:r>
              <a:rPr lang="pt-BR" dirty="0"/>
              <a:t>Para proporções, o cálculo do tamanho da amostra é:</a:t>
            </a:r>
            <a:endParaRPr lang="en-US" dirty="0"/>
          </a:p>
        </p:txBody>
      </p:sp>
      <p:pic>
        <p:nvPicPr>
          <p:cNvPr id="5" name="Picture 4">
            <a:extLst>
              <a:ext uri="{FF2B5EF4-FFF2-40B4-BE49-F238E27FC236}">
                <a16:creationId xmlns:a16="http://schemas.microsoft.com/office/drawing/2014/main" id="{E961B153-7C70-4211-ABC9-25DE8070C4D0}"/>
              </a:ext>
            </a:extLst>
          </p:cNvPr>
          <p:cNvPicPr>
            <a:picLocks noChangeAspect="1"/>
          </p:cNvPicPr>
          <p:nvPr/>
        </p:nvPicPr>
        <p:blipFill>
          <a:blip r:embed="rId2"/>
          <a:stretch>
            <a:fillRect/>
          </a:stretch>
        </p:blipFill>
        <p:spPr>
          <a:xfrm>
            <a:off x="3286125" y="2878591"/>
            <a:ext cx="3005358" cy="1350509"/>
          </a:xfrm>
          <a:prstGeom prst="rect">
            <a:avLst/>
          </a:prstGeom>
        </p:spPr>
      </p:pic>
    </p:spTree>
    <p:extLst>
      <p:ext uri="{BB962C8B-B14F-4D97-AF65-F5344CB8AC3E}">
        <p14:creationId xmlns:p14="http://schemas.microsoft.com/office/powerpoint/2010/main" val="2338025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D4E1-784B-42E4-B8CC-8DE8348970AA}"/>
              </a:ext>
            </a:extLst>
          </p:cNvPr>
          <p:cNvSpPr>
            <a:spLocks noGrp="1"/>
          </p:cNvSpPr>
          <p:nvPr>
            <p:ph type="title"/>
          </p:nvPr>
        </p:nvSpPr>
        <p:spPr/>
        <p:txBody>
          <a:bodyPr/>
          <a:lstStyle/>
          <a:p>
            <a:r>
              <a:rPr lang="pt-BR" dirty="0"/>
              <a:t>Determinação do Tamanho de uma Amostra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72564E-E0D8-437D-92DD-D36991A680E1}"/>
                  </a:ext>
                </a:extLst>
              </p:cNvPr>
              <p:cNvSpPr>
                <a:spLocks noGrp="1"/>
              </p:cNvSpPr>
              <p:nvPr>
                <p:ph idx="1"/>
              </p:nvPr>
            </p:nvSpPr>
            <p:spPr/>
            <p:txBody>
              <a:bodyPr/>
              <a:lstStyle/>
              <a:p>
                <a:r>
                  <a:rPr lang="pt-BR" dirty="0"/>
                  <a:t>Exemplo:</a:t>
                </a:r>
              </a:p>
              <a:p>
                <a:endParaRPr lang="pt-BR" dirty="0"/>
              </a:p>
              <a:p>
                <a:pPr marL="0" indent="0">
                  <a:buNone/>
                </a:pPr>
                <a:r>
                  <a:rPr lang="pt-BR" dirty="0"/>
                  <a:t>Qual o tamanho da amostra necessário para estimar a idade média para a população de óbitos por COVID-19 na Bahia, tal que o erro amostral seja menor que 2 e </a:t>
                </a:r>
                <a:r>
                  <a:rPr lang="el-GR" dirty="0"/>
                  <a:t>γ = 0,95</a:t>
                </a:r>
                <a:r>
                  <a:rPr lang="pt-BR" dirty="0"/>
                  <a:t>? Suponha que conhecemos a variância populacional </a:t>
                </a:r>
                <a14:m>
                  <m:oMath xmlns:m="http://schemas.openxmlformats.org/officeDocument/2006/math">
                    <m:sSup>
                      <m:sSupPr>
                        <m:ctrlPr>
                          <a:rPr lang="pt-BR" i="1">
                            <a:latin typeface="Cambria Math" panose="02040503050406030204" pitchFamily="18" charset="0"/>
                          </a:rPr>
                        </m:ctrlPr>
                      </m:sSupPr>
                      <m:e>
                        <m:r>
                          <m:rPr>
                            <m:nor/>
                          </m:rPr>
                          <a:rPr lang="pt-BR" dirty="0"/>
                          <m:t>σ</m:t>
                        </m:r>
                      </m:e>
                      <m:sup>
                        <m:r>
                          <a:rPr lang="pt-BR" i="1">
                            <a:latin typeface="Cambria Math" panose="02040503050406030204" pitchFamily="18" charset="0"/>
                          </a:rPr>
                          <m:t>2</m:t>
                        </m:r>
                      </m:sup>
                    </m:sSup>
                  </m:oMath>
                </a14:m>
                <a:r>
                  <a:rPr lang="en-US" dirty="0"/>
                  <a:t> = 279,29.</a:t>
                </a:r>
              </a:p>
              <a:p>
                <a:pPr marL="0" indent="0">
                  <a:buNone/>
                </a:pPr>
                <a:endParaRPr lang="en-US" dirty="0"/>
              </a:p>
              <a:p>
                <a:pPr marL="0" indent="0">
                  <a:buNone/>
                </a:pPr>
                <a:r>
                  <a:rPr lang="en-US" dirty="0"/>
                  <a:t>n = </a:t>
                </a:r>
                <a14:m>
                  <m:oMath xmlns:m="http://schemas.openxmlformats.org/officeDocument/2006/math">
                    <m:f>
                      <m:fPr>
                        <m:ctrlPr>
                          <a:rPr lang="en-US" i="1" smtClean="0">
                            <a:latin typeface="Cambria Math" panose="02040503050406030204" pitchFamily="18" charset="0"/>
                          </a:rPr>
                        </m:ctrlPr>
                      </m:fPr>
                      <m:num>
                        <m:r>
                          <a:rPr lang="pt-BR" b="0" i="1" smtClean="0">
                            <a:latin typeface="Cambria Math" panose="02040503050406030204" pitchFamily="18" charset="0"/>
                          </a:rPr>
                          <m:t>279,29</m:t>
                        </m:r>
                        <m:r>
                          <a:rPr lang="pt-BR" b="0" i="1" smtClean="0">
                            <a:latin typeface="Cambria Math" panose="02040503050406030204" pitchFamily="18" charset="0"/>
                          </a:rPr>
                          <m:t>𝑥</m:t>
                        </m:r>
                        <m:sSup>
                          <m:sSupPr>
                            <m:ctrlPr>
                              <a:rPr lang="en-US" i="1" dirty="0" smtClean="0">
                                <a:latin typeface="Cambria Math" panose="02040503050406030204" pitchFamily="18" charset="0"/>
                              </a:rPr>
                            </m:ctrlPr>
                          </m:sSupPr>
                          <m:e>
                            <m:r>
                              <a:rPr lang="pt-BR" b="0" i="1" dirty="0" smtClean="0">
                                <a:latin typeface="Cambria Math" panose="02040503050406030204" pitchFamily="18" charset="0"/>
                              </a:rPr>
                              <m:t>1,96</m:t>
                            </m:r>
                          </m:e>
                          <m:sup>
                            <m:r>
                              <a:rPr lang="pt-BR" b="0" i="1" dirty="0" smtClean="0">
                                <a:latin typeface="Cambria Math" panose="02040503050406030204" pitchFamily="18" charset="0"/>
                              </a:rPr>
                              <m:t>2</m:t>
                            </m:r>
                          </m:sup>
                        </m:sSup>
                        <m:r>
                          <m:rPr>
                            <m:nor/>
                          </m:rPr>
                          <a:rPr lang="en-US" dirty="0"/>
                          <m:t> </m:t>
                        </m:r>
                      </m:num>
                      <m:den>
                        <m:sSup>
                          <m:sSupPr>
                            <m:ctrlPr>
                              <a:rPr lang="en-US" i="1" smtClean="0">
                                <a:latin typeface="Cambria Math" panose="02040503050406030204" pitchFamily="18" charset="0"/>
                              </a:rPr>
                            </m:ctrlPr>
                          </m:sSupPr>
                          <m:e>
                            <m:r>
                              <a:rPr lang="pt-BR" b="0" i="1" smtClean="0">
                                <a:latin typeface="Cambria Math" panose="02040503050406030204" pitchFamily="18" charset="0"/>
                              </a:rPr>
                              <m:t>2</m:t>
                            </m:r>
                          </m:e>
                          <m:sup>
                            <m:r>
                              <a:rPr lang="pt-BR" b="0" i="1" smtClean="0">
                                <a:latin typeface="Cambria Math" panose="02040503050406030204" pitchFamily="18" charset="0"/>
                              </a:rPr>
                              <m:t>2</m:t>
                            </m:r>
                          </m:sup>
                        </m:sSup>
                      </m:den>
                    </m:f>
                  </m:oMath>
                </a14:m>
                <a:r>
                  <a:rPr lang="en-US" dirty="0"/>
                  <a:t>  = 268</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A72564E-E0D8-437D-92DD-D36991A680E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88318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02B1-0F30-4248-9A43-CF4BF49F1271}"/>
              </a:ext>
            </a:extLst>
          </p:cNvPr>
          <p:cNvSpPr>
            <a:spLocks noGrp="1"/>
          </p:cNvSpPr>
          <p:nvPr>
            <p:ph type="title"/>
          </p:nvPr>
        </p:nvSpPr>
        <p:spPr/>
        <p:txBody>
          <a:bodyPr/>
          <a:lstStyle/>
          <a:p>
            <a:r>
              <a:rPr lang="pt-BR" dirty="0"/>
              <a:t>Determinação do Tamanho de uma Amostra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D0D1DA-6B11-40B3-8C39-F2F093BB6EAD}"/>
                  </a:ext>
                </a:extLst>
              </p:cNvPr>
              <p:cNvSpPr>
                <a:spLocks noGrp="1"/>
              </p:cNvSpPr>
              <p:nvPr>
                <p:ph idx="1"/>
              </p:nvPr>
            </p:nvSpPr>
            <p:spPr/>
            <p:txBody>
              <a:bodyPr/>
              <a:lstStyle/>
              <a:p>
                <a:pPr marL="0" indent="0">
                  <a:buNone/>
                </a:pPr>
                <a:endParaRPr lang="pt-BR" dirty="0"/>
              </a:p>
              <a:p>
                <a:pPr marL="0" indent="0">
                  <a:buNone/>
                </a:pPr>
                <a:endParaRPr lang="en-US" dirty="0"/>
              </a:p>
              <a:p>
                <a:pPr marL="0" indent="0">
                  <a:buNone/>
                </a:pPr>
                <a:endParaRPr lang="en-US" dirty="0"/>
              </a:p>
              <a:p>
                <a:pPr marL="0" indent="0">
                  <a:buNone/>
                </a:pPr>
                <a:r>
                  <a:rPr lang="en-US" dirty="0"/>
                  <a:t>P(|</a:t>
                </a:r>
                <a:r>
                  <a:rPr lang="pt-BR" dirty="0"/>
                  <a:t>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r>
                      <a:rPr lang="pt-BR" i="1">
                        <a:latin typeface="Cambria Math" panose="02040503050406030204" pitchFamily="18" charset="0"/>
                      </a:rPr>
                      <m:t> </m:t>
                    </m:r>
                  </m:oMath>
                </a14:m>
                <a:r>
                  <a:rPr lang="en-US" dirty="0"/>
                  <a:t>- µ|≤ </a:t>
                </a:r>
                <a:r>
                  <a:rPr lang="pt-BR" dirty="0"/>
                  <a:t>2 </a:t>
                </a:r>
                <a:r>
                  <a:rPr lang="en-US" dirty="0"/>
                  <a:t>) ≥ 0,95</a:t>
                </a:r>
              </a:p>
              <a:p>
                <a:pPr marL="0" indent="0">
                  <a:buNone/>
                </a:pPr>
                <a:endParaRPr lang="en-US" dirty="0"/>
              </a:p>
              <a:p>
                <a:pPr marL="0" indent="0">
                  <a:buNone/>
                </a:pPr>
                <a:r>
                  <a:rPr lang="en-US" dirty="0"/>
                  <a:t>P(</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r>
                      <a:rPr lang="pt-BR" i="1">
                        <a:latin typeface="Cambria Math" panose="02040503050406030204" pitchFamily="18" charset="0"/>
                      </a:rPr>
                      <m:t> </m:t>
                    </m:r>
                  </m:oMath>
                </a14:m>
                <a:r>
                  <a:rPr lang="en-US" dirty="0"/>
                  <a:t> - 2 ≤ µ ≤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𝑋</m:t>
                        </m:r>
                      </m:e>
                    </m:acc>
                    <m:r>
                      <a:rPr lang="pt-BR" i="1">
                        <a:latin typeface="Cambria Math" panose="02040503050406030204" pitchFamily="18" charset="0"/>
                      </a:rPr>
                      <m:t> </m:t>
                    </m:r>
                  </m:oMath>
                </a14:m>
                <a:r>
                  <a:rPr lang="pt-BR" dirty="0"/>
                  <a:t>+2 </a:t>
                </a:r>
                <a:r>
                  <a:rPr lang="en-US" dirty="0"/>
                  <a:t>) ≥ 0,95,</a:t>
                </a:r>
              </a:p>
              <a:p>
                <a:pPr marL="0" indent="0">
                  <a:buNone/>
                </a:pPr>
                <a:endParaRPr lang="en-US" dirty="0"/>
              </a:p>
              <a:p>
                <a:pPr marL="0" indent="0">
                  <a:buNone/>
                </a:pPr>
                <a:r>
                  <a:rPr lang="en-US" dirty="0"/>
                  <a:t>Se n = 268</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3D0D1DA-6B11-40B3-8C39-F2F093BB6EAD}"/>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76C47D8-6243-4768-8354-30E0EB054960}"/>
              </a:ext>
            </a:extLst>
          </p:cNvPr>
          <p:cNvPicPr>
            <a:picLocks noChangeAspect="1"/>
          </p:cNvPicPr>
          <p:nvPr/>
        </p:nvPicPr>
        <p:blipFill>
          <a:blip r:embed="rId3"/>
          <a:stretch>
            <a:fillRect/>
          </a:stretch>
        </p:blipFill>
        <p:spPr>
          <a:xfrm>
            <a:off x="838200" y="1825625"/>
            <a:ext cx="3805237" cy="955734"/>
          </a:xfrm>
          <a:prstGeom prst="rect">
            <a:avLst/>
          </a:prstGeom>
        </p:spPr>
      </p:pic>
    </p:spTree>
    <p:extLst>
      <p:ext uri="{BB962C8B-B14F-4D97-AF65-F5344CB8AC3E}">
        <p14:creationId xmlns:p14="http://schemas.microsoft.com/office/powerpoint/2010/main" val="249890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28AF-304A-4D1C-96EC-E25A5A1600FF}"/>
              </a:ext>
            </a:extLst>
          </p:cNvPr>
          <p:cNvSpPr>
            <a:spLocks noGrp="1"/>
          </p:cNvSpPr>
          <p:nvPr>
            <p:ph type="title"/>
          </p:nvPr>
        </p:nvSpPr>
        <p:spPr/>
        <p:txBody>
          <a:bodyPr/>
          <a:lstStyle/>
          <a:p>
            <a:r>
              <a:rPr lang="pt-BR" dirty="0"/>
              <a:t>População e Amostra</a:t>
            </a:r>
            <a:endParaRPr lang="en-US" dirty="0"/>
          </a:p>
        </p:txBody>
      </p:sp>
      <p:sp>
        <p:nvSpPr>
          <p:cNvPr id="3" name="Content Placeholder 2">
            <a:extLst>
              <a:ext uri="{FF2B5EF4-FFF2-40B4-BE49-F238E27FC236}">
                <a16:creationId xmlns:a16="http://schemas.microsoft.com/office/drawing/2014/main" id="{81BE7B53-3564-4E18-BE43-100465358335}"/>
              </a:ext>
            </a:extLst>
          </p:cNvPr>
          <p:cNvSpPr>
            <a:spLocks noGrp="1"/>
          </p:cNvSpPr>
          <p:nvPr>
            <p:ph idx="1"/>
          </p:nvPr>
        </p:nvSpPr>
        <p:spPr/>
        <p:txBody>
          <a:bodyPr>
            <a:normAutofit fontScale="85000" lnSpcReduction="20000"/>
          </a:bodyPr>
          <a:lstStyle/>
          <a:p>
            <a:r>
              <a:rPr lang="pt-BR" dirty="0"/>
              <a:t>Caso pudéssemos avaliar todos os elementos da população, não teríamos necessidade de usar a inferência estatística!</a:t>
            </a:r>
          </a:p>
          <a:p>
            <a:endParaRPr lang="pt-BR" dirty="0"/>
          </a:p>
          <a:p>
            <a:r>
              <a:rPr lang="pt-BR" dirty="0"/>
              <a:t>Raramente se consegue obter a distribuição exata de alguma variável pois:</a:t>
            </a:r>
          </a:p>
          <a:p>
            <a:pPr lvl="1"/>
            <a:r>
              <a:rPr lang="pt-BR" dirty="0"/>
              <a:t>O processo é muito dispendioso, ou </a:t>
            </a:r>
          </a:p>
          <a:p>
            <a:pPr lvl="1"/>
            <a:r>
              <a:rPr lang="pt-BR" dirty="0"/>
              <a:t>Muito demorado ou </a:t>
            </a:r>
          </a:p>
          <a:p>
            <a:pPr lvl="1"/>
            <a:r>
              <a:rPr lang="pt-BR" dirty="0"/>
              <a:t>Consiste num processo destrutivo. </a:t>
            </a:r>
          </a:p>
          <a:p>
            <a:pPr lvl="1"/>
            <a:endParaRPr lang="pt-BR" dirty="0"/>
          </a:p>
          <a:p>
            <a:r>
              <a:rPr lang="pt-BR" dirty="0"/>
              <a:t>Por exemplo, se estivéssemos observando a durabilidade de lâmpadas e testássemos todas até queimarem, não restaria nenhuma para ser vendida. </a:t>
            </a:r>
          </a:p>
          <a:p>
            <a:endParaRPr lang="pt-BR" dirty="0"/>
          </a:p>
          <a:p>
            <a:r>
              <a:rPr lang="pt-BR" dirty="0"/>
              <a:t>Assim, a solução é selecionar parte dos elementos (amostra), analisá-la e </a:t>
            </a:r>
            <a:r>
              <a:rPr lang="pt-BR" i="1" dirty="0"/>
              <a:t>inferir </a:t>
            </a:r>
            <a:r>
              <a:rPr lang="pt-BR" dirty="0"/>
              <a:t>propriedades </a:t>
            </a:r>
            <a:r>
              <a:rPr lang="en-US" dirty="0"/>
              <a:t>para o </a:t>
            </a:r>
            <a:r>
              <a:rPr lang="en-US" dirty="0" err="1"/>
              <a:t>todo</a:t>
            </a:r>
            <a:r>
              <a:rPr lang="en-US" dirty="0"/>
              <a:t> (</a:t>
            </a:r>
            <a:r>
              <a:rPr lang="en-US" dirty="0" err="1"/>
              <a:t>população</a:t>
            </a:r>
            <a:r>
              <a:rPr lang="en-US" dirty="0"/>
              <a:t>).</a:t>
            </a:r>
          </a:p>
        </p:txBody>
      </p:sp>
    </p:spTree>
    <p:extLst>
      <p:ext uri="{BB962C8B-B14F-4D97-AF65-F5344CB8AC3E}">
        <p14:creationId xmlns:p14="http://schemas.microsoft.com/office/powerpoint/2010/main" val="238868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8B63-B3E1-48CE-8047-3CA37CCA3E7E}"/>
              </a:ext>
            </a:extLst>
          </p:cNvPr>
          <p:cNvSpPr>
            <a:spLocks noGrp="1"/>
          </p:cNvSpPr>
          <p:nvPr>
            <p:ph type="title"/>
          </p:nvPr>
        </p:nvSpPr>
        <p:spPr/>
        <p:txBody>
          <a:bodyPr/>
          <a:lstStyle/>
          <a:p>
            <a:r>
              <a:rPr lang="pt-BR" dirty="0"/>
              <a:t>População e Amostra</a:t>
            </a:r>
            <a:endParaRPr lang="en-US" dirty="0"/>
          </a:p>
        </p:txBody>
      </p:sp>
      <p:sp>
        <p:nvSpPr>
          <p:cNvPr id="3" name="Content Placeholder 2">
            <a:extLst>
              <a:ext uri="{FF2B5EF4-FFF2-40B4-BE49-F238E27FC236}">
                <a16:creationId xmlns:a16="http://schemas.microsoft.com/office/drawing/2014/main" id="{26828D40-FC4F-49E8-BF97-D3425E8EB1E2}"/>
              </a:ext>
            </a:extLst>
          </p:cNvPr>
          <p:cNvSpPr>
            <a:spLocks noGrp="1"/>
          </p:cNvSpPr>
          <p:nvPr>
            <p:ph idx="1"/>
          </p:nvPr>
        </p:nvSpPr>
        <p:spPr/>
        <p:txBody>
          <a:bodyPr/>
          <a:lstStyle/>
          <a:p>
            <a:r>
              <a:rPr lang="pt-BR" b="1" dirty="0">
                <a:solidFill>
                  <a:schemeClr val="accent1"/>
                </a:solidFill>
              </a:rPr>
              <a:t>Definição</a:t>
            </a:r>
            <a:r>
              <a:rPr lang="pt-BR" b="1" dirty="0"/>
              <a:t>: </a:t>
            </a:r>
          </a:p>
          <a:p>
            <a:endParaRPr lang="pt-BR" b="1" i="1" dirty="0"/>
          </a:p>
          <a:p>
            <a:r>
              <a:rPr lang="pt-BR" b="1" i="1" dirty="0"/>
              <a:t>População </a:t>
            </a:r>
            <a:r>
              <a:rPr lang="pt-BR" dirty="0"/>
              <a:t>é o conjunto de todos os elementos ou resultados sob investigação.</a:t>
            </a:r>
          </a:p>
          <a:p>
            <a:endParaRPr lang="pt-BR" i="1" dirty="0"/>
          </a:p>
          <a:p>
            <a:r>
              <a:rPr lang="pt-BR" b="1" i="1" dirty="0"/>
              <a:t>Amostra </a:t>
            </a:r>
            <a:r>
              <a:rPr lang="pt-BR" dirty="0"/>
              <a:t>é qualquer subconjunto da população.</a:t>
            </a:r>
            <a:endParaRPr lang="en-US" dirty="0"/>
          </a:p>
        </p:txBody>
      </p:sp>
    </p:spTree>
    <p:extLst>
      <p:ext uri="{BB962C8B-B14F-4D97-AF65-F5344CB8AC3E}">
        <p14:creationId xmlns:p14="http://schemas.microsoft.com/office/powerpoint/2010/main" val="84784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E68B-9568-4238-A0C8-B21757009D53}"/>
              </a:ext>
            </a:extLst>
          </p:cNvPr>
          <p:cNvSpPr>
            <a:spLocks noGrp="1"/>
          </p:cNvSpPr>
          <p:nvPr>
            <p:ph type="title"/>
          </p:nvPr>
        </p:nvSpPr>
        <p:spPr/>
        <p:txBody>
          <a:bodyPr/>
          <a:lstStyle/>
          <a:p>
            <a:r>
              <a:rPr lang="pt-BR" dirty="0"/>
              <a:t>População e Amostra</a:t>
            </a:r>
            <a:endParaRPr lang="en-US" dirty="0"/>
          </a:p>
        </p:txBody>
      </p:sp>
      <p:sp>
        <p:nvSpPr>
          <p:cNvPr id="3" name="Content Placeholder 2">
            <a:extLst>
              <a:ext uri="{FF2B5EF4-FFF2-40B4-BE49-F238E27FC236}">
                <a16:creationId xmlns:a16="http://schemas.microsoft.com/office/drawing/2014/main" id="{6F7DBB15-597A-416D-BC30-7CE2019280AE}"/>
              </a:ext>
            </a:extLst>
          </p:cNvPr>
          <p:cNvSpPr>
            <a:spLocks noGrp="1"/>
          </p:cNvSpPr>
          <p:nvPr>
            <p:ph idx="1"/>
          </p:nvPr>
        </p:nvSpPr>
        <p:spPr/>
        <p:txBody>
          <a:bodyPr>
            <a:normAutofit fontScale="85000" lnSpcReduction="20000"/>
          </a:bodyPr>
          <a:lstStyle/>
          <a:p>
            <a:r>
              <a:rPr lang="pt-BR" dirty="0"/>
              <a:t>Exemplo:</a:t>
            </a:r>
          </a:p>
          <a:p>
            <a:pPr marL="0" indent="0">
              <a:buNone/>
            </a:pPr>
            <a:endParaRPr lang="pt-BR" dirty="0"/>
          </a:p>
          <a:p>
            <a:pPr marL="0" indent="0">
              <a:buNone/>
            </a:pPr>
            <a:r>
              <a:rPr lang="pt-BR" dirty="0"/>
              <a:t>Consideremos uma pesquisa para estudar os salários dos 500 funcionários da Companhia MB. </a:t>
            </a:r>
          </a:p>
          <a:p>
            <a:pPr marL="0" indent="0">
              <a:buNone/>
            </a:pPr>
            <a:endParaRPr lang="pt-BR" dirty="0"/>
          </a:p>
          <a:p>
            <a:pPr marL="0" indent="0">
              <a:buNone/>
            </a:pPr>
            <a:r>
              <a:rPr lang="pt-BR" dirty="0"/>
              <a:t>Seleciona-se uma amostra de 36 indivíduos, e anotam-se os seus salários.</a:t>
            </a:r>
          </a:p>
          <a:p>
            <a:pPr marL="0" indent="0">
              <a:buNone/>
            </a:pPr>
            <a:endParaRPr lang="pt-BR" dirty="0"/>
          </a:p>
          <a:p>
            <a:pPr marL="0" indent="0">
              <a:buNone/>
            </a:pPr>
            <a:r>
              <a:rPr lang="pt-BR" b="1" dirty="0"/>
              <a:t>População:</a:t>
            </a:r>
            <a:r>
              <a:rPr lang="pt-BR" dirty="0"/>
              <a:t> 500 salários dos 500 funcionários da companhia. </a:t>
            </a:r>
          </a:p>
          <a:p>
            <a:pPr marL="0" indent="0">
              <a:buNone/>
            </a:pPr>
            <a:r>
              <a:rPr lang="pt-BR" b="1" dirty="0"/>
              <a:t>Amostra:</a:t>
            </a:r>
            <a:r>
              <a:rPr lang="pt-BR" dirty="0"/>
              <a:t> 36 salários dos 36 indivíduos selecionados. </a:t>
            </a:r>
          </a:p>
          <a:p>
            <a:pPr marL="0" indent="0">
              <a:buNone/>
            </a:pPr>
            <a:endParaRPr lang="pt-BR" dirty="0"/>
          </a:p>
          <a:p>
            <a:pPr marL="0" indent="0">
              <a:buNone/>
            </a:pPr>
            <a:r>
              <a:rPr lang="pt-BR" dirty="0"/>
              <a:t>Esperamos que a distribuição dos salários na amostra reflita a distribuição de todos os salários, desde que a amostra tenha sido escolhida com cuidado.</a:t>
            </a:r>
            <a:endParaRPr lang="en-US" dirty="0"/>
          </a:p>
        </p:txBody>
      </p:sp>
    </p:spTree>
    <p:extLst>
      <p:ext uri="{BB962C8B-B14F-4D97-AF65-F5344CB8AC3E}">
        <p14:creationId xmlns:p14="http://schemas.microsoft.com/office/powerpoint/2010/main" val="79609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809F-8AC8-4C14-BDB6-FE2565A299E5}"/>
              </a:ext>
            </a:extLst>
          </p:cNvPr>
          <p:cNvSpPr>
            <a:spLocks noGrp="1"/>
          </p:cNvSpPr>
          <p:nvPr>
            <p:ph type="title"/>
          </p:nvPr>
        </p:nvSpPr>
        <p:spPr/>
        <p:txBody>
          <a:bodyPr/>
          <a:lstStyle/>
          <a:p>
            <a:r>
              <a:rPr lang="pt-BR" dirty="0"/>
              <a:t>População e Amostra</a:t>
            </a:r>
            <a:endParaRPr lang="en-US" dirty="0"/>
          </a:p>
        </p:txBody>
      </p:sp>
      <p:sp>
        <p:nvSpPr>
          <p:cNvPr id="3" name="Content Placeholder 2">
            <a:extLst>
              <a:ext uri="{FF2B5EF4-FFF2-40B4-BE49-F238E27FC236}">
                <a16:creationId xmlns:a16="http://schemas.microsoft.com/office/drawing/2014/main" id="{5FAFB574-4BA0-4392-B832-69F6B117B042}"/>
              </a:ext>
            </a:extLst>
          </p:cNvPr>
          <p:cNvSpPr>
            <a:spLocks noGrp="1"/>
          </p:cNvSpPr>
          <p:nvPr>
            <p:ph idx="1"/>
          </p:nvPr>
        </p:nvSpPr>
        <p:spPr/>
        <p:txBody>
          <a:bodyPr>
            <a:normAutofit fontScale="85000" lnSpcReduction="20000"/>
          </a:bodyPr>
          <a:lstStyle/>
          <a:p>
            <a:r>
              <a:rPr lang="pt-BR" dirty="0"/>
              <a:t>Exemplo:</a:t>
            </a:r>
          </a:p>
          <a:p>
            <a:endParaRPr lang="pt-BR" dirty="0"/>
          </a:p>
          <a:p>
            <a:pPr marL="0" indent="0">
              <a:buNone/>
            </a:pPr>
            <a:r>
              <a:rPr lang="pt-BR" dirty="0"/>
              <a:t>Queremos estudar a proporção de indivíduos na cidade </a:t>
            </a:r>
            <a:r>
              <a:rPr lang="pt-BR" i="1" dirty="0"/>
              <a:t>A </a:t>
            </a:r>
            <a:r>
              <a:rPr lang="pt-BR" dirty="0"/>
              <a:t>que são favoráveis a certo projeto governamental. </a:t>
            </a:r>
          </a:p>
          <a:p>
            <a:pPr marL="0" indent="0">
              <a:buNone/>
            </a:pPr>
            <a:endParaRPr lang="pt-BR" dirty="0"/>
          </a:p>
          <a:p>
            <a:pPr marL="0" indent="0">
              <a:buNone/>
            </a:pPr>
            <a:r>
              <a:rPr lang="pt-BR" dirty="0"/>
              <a:t>Uma amostra de 200 pessoas é sorteada, e a opinião de cada uma é registrada. </a:t>
            </a:r>
          </a:p>
          <a:p>
            <a:pPr marL="0" indent="0">
              <a:buNone/>
            </a:pPr>
            <a:endParaRPr lang="pt-BR" dirty="0"/>
          </a:p>
          <a:p>
            <a:pPr marL="0" indent="0">
              <a:buNone/>
            </a:pPr>
            <a:r>
              <a:rPr lang="pt-BR" b="1" dirty="0"/>
              <a:t>População: </a:t>
            </a:r>
            <a:r>
              <a:rPr lang="pt-BR" dirty="0"/>
              <a:t>Todos os moradores da cidade</a:t>
            </a:r>
          </a:p>
          <a:p>
            <a:pPr marL="0" indent="0">
              <a:buNone/>
            </a:pPr>
            <a:r>
              <a:rPr lang="pt-BR" b="1" dirty="0"/>
              <a:t>Amostra: </a:t>
            </a:r>
            <a:r>
              <a:rPr lang="pt-BR" dirty="0"/>
              <a:t>200 pessoas selecionadas. </a:t>
            </a:r>
          </a:p>
          <a:p>
            <a:pPr marL="0" indent="0">
              <a:buNone/>
            </a:pPr>
            <a:endParaRPr lang="pt-BR" dirty="0"/>
          </a:p>
          <a:p>
            <a:pPr marL="0" indent="0">
              <a:buNone/>
            </a:pPr>
            <a:r>
              <a:rPr lang="pt-BR" dirty="0"/>
              <a:t>Assim, nossa população pode ser reduzida à distribuição das opiniões, e a amostra será constituída de uma seqüência de 200 zeros e uns (à favor e contra).</a:t>
            </a:r>
            <a:endParaRPr lang="en-US" dirty="0"/>
          </a:p>
        </p:txBody>
      </p:sp>
    </p:spTree>
    <p:extLst>
      <p:ext uri="{BB962C8B-B14F-4D97-AF65-F5344CB8AC3E}">
        <p14:creationId xmlns:p14="http://schemas.microsoft.com/office/powerpoint/2010/main" val="12496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4742-7C5E-4852-9DA3-D6293C6F51C6}"/>
              </a:ext>
            </a:extLst>
          </p:cNvPr>
          <p:cNvSpPr>
            <a:spLocks noGrp="1"/>
          </p:cNvSpPr>
          <p:nvPr>
            <p:ph type="title"/>
          </p:nvPr>
        </p:nvSpPr>
        <p:spPr/>
        <p:txBody>
          <a:bodyPr/>
          <a:lstStyle/>
          <a:p>
            <a:r>
              <a:rPr lang="pt-BR" dirty="0"/>
              <a:t>Como Selecionar uma Amostra</a:t>
            </a:r>
            <a:endParaRPr lang="en-US" dirty="0"/>
          </a:p>
        </p:txBody>
      </p:sp>
      <p:sp>
        <p:nvSpPr>
          <p:cNvPr id="3" name="Content Placeholder 2">
            <a:extLst>
              <a:ext uri="{FF2B5EF4-FFF2-40B4-BE49-F238E27FC236}">
                <a16:creationId xmlns:a16="http://schemas.microsoft.com/office/drawing/2014/main" id="{68E94FF5-45A8-4B01-A2B8-5017D4C88B5F}"/>
              </a:ext>
            </a:extLst>
          </p:cNvPr>
          <p:cNvSpPr>
            <a:spLocks noGrp="1"/>
          </p:cNvSpPr>
          <p:nvPr>
            <p:ph idx="1"/>
          </p:nvPr>
        </p:nvSpPr>
        <p:spPr/>
        <p:txBody>
          <a:bodyPr>
            <a:normAutofit/>
          </a:bodyPr>
          <a:lstStyle/>
          <a:p>
            <a:r>
              <a:rPr lang="pt-BR" dirty="0"/>
              <a:t>Uma amostra trará informações sobre a população caso a amostra seja bem representativa dessa mesma população.</a:t>
            </a:r>
          </a:p>
          <a:p>
            <a:endParaRPr lang="pt-BR" dirty="0"/>
          </a:p>
          <a:p>
            <a:r>
              <a:rPr lang="pt-BR" dirty="0"/>
              <a:t>Por exemplo, a análise da quantidade de glóbulos brancos obtida de algumas gotas de sangue da ponta do dedo de um paciente dará uma idéia geral da quantidade dos glóbulos brancos no corpo todo, pois sabe-se que a distribuição dos glóbulos brancos é homogênea, e de qualquer lugar que se tivesse retirado a amostra ela seria “representativa”.</a:t>
            </a:r>
          </a:p>
        </p:txBody>
      </p:sp>
    </p:spTree>
    <p:extLst>
      <p:ext uri="{BB962C8B-B14F-4D97-AF65-F5344CB8AC3E}">
        <p14:creationId xmlns:p14="http://schemas.microsoft.com/office/powerpoint/2010/main" val="309285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9288E2B671974DBB74C5D4620AAC32" ma:contentTypeVersion="12" ma:contentTypeDescription="Create a new document." ma:contentTypeScope="" ma:versionID="3105131410c6c04369b93e3c82d83015">
  <xsd:schema xmlns:xsd="http://www.w3.org/2001/XMLSchema" xmlns:xs="http://www.w3.org/2001/XMLSchema" xmlns:p="http://schemas.microsoft.com/office/2006/metadata/properties" xmlns:ns3="02ebe305-9cc5-4638-920a-145c52e75af5" xmlns:ns4="b32c6a50-cd15-46fc-b496-09dec05217f6" targetNamespace="http://schemas.microsoft.com/office/2006/metadata/properties" ma:root="true" ma:fieldsID="aa6989fb80900bb69ac8b9f293c0a9b9" ns3:_="" ns4:_="">
    <xsd:import namespace="02ebe305-9cc5-4638-920a-145c52e75af5"/>
    <xsd:import namespace="b32c6a50-cd15-46fc-b496-09dec05217f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ebe305-9cc5-4638-920a-145c52e75a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2c6a50-cd15-46fc-b496-09dec05217f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416C70-F906-40CB-9577-DE4AABC9E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ebe305-9cc5-4638-920a-145c52e75af5"/>
    <ds:schemaRef ds:uri="b32c6a50-cd15-46fc-b496-09dec05217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B6366-2BAA-4B38-B19B-2E7DCA853E88}">
  <ds:schemaRefs>
    <ds:schemaRef ds:uri="http://schemas.microsoft.com/sharepoint/v3/contenttype/forms"/>
  </ds:schemaRefs>
</ds:datastoreItem>
</file>

<file path=customXml/itemProps3.xml><?xml version="1.0" encoding="utf-8"?>
<ds:datastoreItem xmlns:ds="http://schemas.openxmlformats.org/officeDocument/2006/customXml" ds:itemID="{2928D1A2-5956-45CF-B79F-C0C7855B203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3504</TotalTime>
  <Words>2042</Words>
  <Application>Microsoft Office PowerPoint</Application>
  <PresentationFormat>Widescreen</PresentationFormat>
  <Paragraphs>267</Paragraphs>
  <Slides>43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Inferência Estatística</vt:lpstr>
      <vt:lpstr>Conteúdo</vt:lpstr>
      <vt:lpstr>Introdução</vt:lpstr>
      <vt:lpstr>Introdução</vt:lpstr>
      <vt:lpstr>População e Amostra</vt:lpstr>
      <vt:lpstr>População e Amostra</vt:lpstr>
      <vt:lpstr>População e Amostra</vt:lpstr>
      <vt:lpstr>População e Amostra</vt:lpstr>
      <vt:lpstr>Como Selecionar uma Amostra</vt:lpstr>
      <vt:lpstr>Como Selecionar uma Amostra</vt:lpstr>
      <vt:lpstr>Amostra Aleatória Simples</vt:lpstr>
      <vt:lpstr>Amostra Aleatória Simples</vt:lpstr>
      <vt:lpstr>Amostra Aleatória Simples</vt:lpstr>
      <vt:lpstr>Amostra Aleatória Simples</vt:lpstr>
      <vt:lpstr>Estatísticas e Parâmetros</vt:lpstr>
      <vt:lpstr>Estatísticas e Parâmetros</vt:lpstr>
      <vt:lpstr>Estatísticas e Parâmetros</vt:lpstr>
      <vt:lpstr>Estatísticas e Parâmetros</vt:lpstr>
      <vt:lpstr>Distribuições Amostrais</vt:lpstr>
      <vt:lpstr>Distribuições Amostrais</vt:lpstr>
      <vt:lpstr>Distribuições Amostrais</vt:lpstr>
      <vt:lpstr>Distribuições Amostrais</vt:lpstr>
      <vt:lpstr>Distribuição Amostral da Média</vt:lpstr>
      <vt:lpstr>Distribuição Amostral da Média</vt:lpstr>
      <vt:lpstr>Teorema Central do Limite</vt:lpstr>
      <vt:lpstr>PowerPoint Presentation</vt:lpstr>
      <vt:lpstr>Teorema Central do Limite</vt:lpstr>
      <vt:lpstr>Teorema Central do Limite</vt:lpstr>
      <vt:lpstr>Teorema Central do Limite</vt:lpstr>
      <vt:lpstr>Teorema Central do Limite</vt:lpstr>
      <vt:lpstr>Teorema Central do Limite</vt:lpstr>
      <vt:lpstr>Teorema Central do Limite</vt:lpstr>
      <vt:lpstr>Teorema Central do Limite</vt:lpstr>
      <vt:lpstr>Distribuição Amostral de uma Proporção</vt:lpstr>
      <vt:lpstr>Distribuição Amostral de uma Proporção</vt:lpstr>
      <vt:lpstr>Distribuição Amostral de uma Proporção</vt:lpstr>
      <vt:lpstr>Distribuição Amostral de uma Proporção</vt:lpstr>
      <vt:lpstr>Distribuição Amostral de uma Proporção</vt:lpstr>
      <vt:lpstr>Determinação do Tamanho de uma Amostra</vt:lpstr>
      <vt:lpstr>Determinação do Tamanho de uma Amostra</vt:lpstr>
      <vt:lpstr>Determinação do Tamanho de uma Amostra</vt:lpstr>
      <vt:lpstr>Determinação do Tamanho de uma Amostra</vt:lpstr>
      <vt:lpstr>Determinação do Tamanho de uma Amostra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Tuy, Pétala</dc:creator>
  <cp:lastModifiedBy>Pétala Tuy</cp:lastModifiedBy>
  <cp:revision>24</cp:revision>
  <dcterms:created xsi:type="dcterms:W3CDTF">2020-07-14T00:59:57Z</dcterms:created>
  <dcterms:modified xsi:type="dcterms:W3CDTF">2022-09-14T23:55:33Z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12e00b9-34e2-4b26-a577-af1fd0f9f7ee_Enabled">
    <vt:lpwstr>True</vt:lpwstr>
  </property>
  <property fmtid="{D5CDD505-2E9C-101B-9397-08002B2CF9AE}" pid="3" name="MSIP_Label_112e00b9-34e2-4b26-a577-af1fd0f9f7ee_SiteId">
    <vt:lpwstr>33440fc6-b7c7-412c-bb73-0e70b0198d5a</vt:lpwstr>
  </property>
  <property fmtid="{D5CDD505-2E9C-101B-9397-08002B2CF9AE}" pid="4" name="MSIP_Label_112e00b9-34e2-4b26-a577-af1fd0f9f7ee_Owner">
    <vt:lpwstr>petala.tuy@atos.net</vt:lpwstr>
  </property>
  <property fmtid="{D5CDD505-2E9C-101B-9397-08002B2CF9AE}" pid="5" name="MSIP_Label_112e00b9-34e2-4b26-a577-af1fd0f9f7ee_SetDate">
    <vt:lpwstr>2020-07-14T01:17:52.9638486Z</vt:lpwstr>
  </property>
  <property fmtid="{D5CDD505-2E9C-101B-9397-08002B2CF9AE}" pid="6" name="MSIP_Label_112e00b9-34e2-4b26-a577-af1fd0f9f7ee_Name">
    <vt:lpwstr>Atos For Internal Use</vt:lpwstr>
  </property>
  <property fmtid="{D5CDD505-2E9C-101B-9397-08002B2CF9AE}" pid="7" name="MSIP_Label_112e00b9-34e2-4b26-a577-af1fd0f9f7ee_Application">
    <vt:lpwstr>Microsoft Azure Information Protection</vt:lpwstr>
  </property>
  <property fmtid="{D5CDD505-2E9C-101B-9397-08002B2CF9AE}" pid="8" name="MSIP_Label_112e00b9-34e2-4b26-a577-af1fd0f9f7ee_ActionId">
    <vt:lpwstr>e1b6ef86-689c-4abb-adda-4bee315a0576</vt:lpwstr>
  </property>
  <property fmtid="{D5CDD505-2E9C-101B-9397-08002B2CF9AE}" pid="9" name="MSIP_Label_112e00b9-34e2-4b26-a577-af1fd0f9f7ee_Extended_MSFT_Method">
    <vt:lpwstr>Automatic</vt:lpwstr>
  </property>
  <property fmtid="{D5CDD505-2E9C-101B-9397-08002B2CF9AE}" pid="10" name="MSIP_Label_e463cba9-5f6c-478d-9329-7b2295e4e8ed_Enabled">
    <vt:lpwstr>True</vt:lpwstr>
  </property>
  <property fmtid="{D5CDD505-2E9C-101B-9397-08002B2CF9AE}" pid="11" name="MSIP_Label_e463cba9-5f6c-478d-9329-7b2295e4e8ed_SiteId">
    <vt:lpwstr>33440fc6-b7c7-412c-bb73-0e70b0198d5a</vt:lpwstr>
  </property>
  <property fmtid="{D5CDD505-2E9C-101B-9397-08002B2CF9AE}" pid="12" name="MSIP_Label_e463cba9-5f6c-478d-9329-7b2295e4e8ed_Owner">
    <vt:lpwstr>petala.tuy@atos.net</vt:lpwstr>
  </property>
  <property fmtid="{D5CDD505-2E9C-101B-9397-08002B2CF9AE}" pid="13" name="MSIP_Label_e463cba9-5f6c-478d-9329-7b2295e4e8ed_SetDate">
    <vt:lpwstr>2020-07-14T01:17:52.9648450Z</vt:lpwstr>
  </property>
  <property fmtid="{D5CDD505-2E9C-101B-9397-08002B2CF9AE}" pid="14" name="MSIP_Label_e463cba9-5f6c-478d-9329-7b2295e4e8ed_Name">
    <vt:lpwstr>Atos For Internal Use - All Employees</vt:lpwstr>
  </property>
  <property fmtid="{D5CDD505-2E9C-101B-9397-08002B2CF9AE}" pid="15" name="MSIP_Label_e463cba9-5f6c-478d-9329-7b2295e4e8ed_Application">
    <vt:lpwstr>Microsoft Azure Information Protection</vt:lpwstr>
  </property>
  <property fmtid="{D5CDD505-2E9C-101B-9397-08002B2CF9AE}" pid="16" name="MSIP_Label_e463cba9-5f6c-478d-9329-7b2295e4e8ed_ActionId">
    <vt:lpwstr>e1b6ef86-689c-4abb-adda-4bee315a0576</vt:lpwstr>
  </property>
  <property fmtid="{D5CDD505-2E9C-101B-9397-08002B2CF9AE}" pid="17" name="MSIP_Label_e463cba9-5f6c-478d-9329-7b2295e4e8ed_Parent">
    <vt:lpwstr>112e00b9-34e2-4b26-a577-af1fd0f9f7ee</vt:lpwstr>
  </property>
  <property fmtid="{D5CDD505-2E9C-101B-9397-08002B2CF9AE}" pid="18" name="MSIP_Label_e463cba9-5f6c-478d-9329-7b2295e4e8ed_Extended_MSFT_Method">
    <vt:lpwstr>Automatic</vt:lpwstr>
  </property>
  <property fmtid="{D5CDD505-2E9C-101B-9397-08002B2CF9AE}" pid="19" name="Sensitivity">
    <vt:lpwstr>Atos For Internal Use Atos For Internal Use - All Employees</vt:lpwstr>
  </property>
  <property fmtid="{D5CDD505-2E9C-101B-9397-08002B2CF9AE}" pid="20" name="ContentTypeId">
    <vt:lpwstr>0x010100B29288E2B671974DBB74C5D4620AAC32</vt:lpwstr>
  </property>
</Properties>
</file>