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5" r:id="rId8"/>
    <p:sldId id="260" r:id="rId9"/>
    <p:sldId id="261" r:id="rId10"/>
    <p:sldId id="262" r:id="rId11"/>
    <p:sldId id="266" r:id="rId12"/>
    <p:sldId id="267" r:id="rId13"/>
    <p:sldId id="269" r:id="rId14"/>
    <p:sldId id="268" r:id="rId15"/>
    <p:sldId id="264" r:id="rId16"/>
    <p:sldId id="263" r:id="rId17"/>
    <p:sldId id="270" r:id="rId18"/>
    <p:sldId id="271" r:id="rId19"/>
    <p:sldId id="281" r:id="rId20"/>
    <p:sldId id="280" r:id="rId21"/>
    <p:sldId id="272" r:id="rId22"/>
    <p:sldId id="273" r:id="rId23"/>
    <p:sldId id="277" r:id="rId24"/>
    <p:sldId id="278" r:id="rId25"/>
    <p:sldId id="274" r:id="rId26"/>
    <p:sldId id="279" r:id="rId27"/>
    <p:sldId id="275" r:id="rId28"/>
    <p:sldId id="282" r:id="rId29"/>
    <p:sldId id="283" r:id="rId30"/>
    <p:sldId id="284" r:id="rId31"/>
    <p:sldId id="285" r:id="rId32"/>
    <p:sldId id="289" r:id="rId33"/>
    <p:sldId id="290" r:id="rId34"/>
    <p:sldId id="341" r:id="rId35"/>
    <p:sldId id="286" r:id="rId36"/>
    <p:sldId id="288" r:id="rId37"/>
    <p:sldId id="291" r:id="rId38"/>
    <p:sldId id="292" r:id="rId39"/>
    <p:sldId id="293" r:id="rId40"/>
    <p:sldId id="296" r:id="rId41"/>
    <p:sldId id="297" r:id="rId42"/>
    <p:sldId id="298" r:id="rId43"/>
    <p:sldId id="294" r:id="rId44"/>
    <p:sldId id="295" r:id="rId45"/>
    <p:sldId id="302" r:id="rId46"/>
    <p:sldId id="323" r:id="rId47"/>
    <p:sldId id="304" r:id="rId48"/>
    <p:sldId id="342" r:id="rId49"/>
    <p:sldId id="343" r:id="rId50"/>
    <p:sldId id="324" r:id="rId51"/>
    <p:sldId id="299" r:id="rId52"/>
    <p:sldId id="325" r:id="rId53"/>
    <p:sldId id="326" r:id="rId54"/>
    <p:sldId id="300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7" r:id="rId63"/>
    <p:sldId id="305" r:id="rId64"/>
    <p:sldId id="306" r:id="rId65"/>
    <p:sldId id="310" r:id="rId66"/>
    <p:sldId id="307" r:id="rId67"/>
    <p:sldId id="328" r:id="rId68"/>
    <p:sldId id="329" r:id="rId69"/>
    <p:sldId id="33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40" r:id="rId80"/>
    <p:sldId id="308" r:id="rId81"/>
    <p:sldId id="309" r:id="rId82"/>
    <p:sldId id="303" r:id="rId83"/>
    <p:sldId id="311" r:id="rId84"/>
    <p:sldId id="312" r:id="rId85"/>
    <p:sldId id="313" r:id="rId86"/>
    <p:sldId id="314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10FC0-DF46-4223-BCF2-1E49D051B111}" v="1134" dt="2020-09-03T21:09:47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y, Pétala" userId="7720f7f0-6308-4007-9f4b-90016dcab01d" providerId="ADAL" clId="{BD1AAAB5-DE97-48A8-A041-8B7CCC02A60A}"/>
    <pc:docChg chg="undo custSel addSld delSld modSld sldOrd">
      <pc:chgData name="Tuy, Pétala" userId="7720f7f0-6308-4007-9f4b-90016dcab01d" providerId="ADAL" clId="{BD1AAAB5-DE97-48A8-A041-8B7CCC02A60A}" dt="2020-08-27T00:39:34.924" v="2773" actId="20577"/>
      <pc:docMkLst>
        <pc:docMk/>
      </pc:docMkLst>
      <pc:sldChg chg="modSp">
        <pc:chgData name="Tuy, Pétala" userId="7720f7f0-6308-4007-9f4b-90016dcab01d" providerId="ADAL" clId="{BD1AAAB5-DE97-48A8-A041-8B7CCC02A60A}" dt="2020-08-27T00:39:34.924" v="2773" actId="20577"/>
        <pc:sldMkLst>
          <pc:docMk/>
          <pc:sldMk cId="621666216" sldId="257"/>
        </pc:sldMkLst>
        <pc:spChg chg="mod">
          <ac:chgData name="Tuy, Pétala" userId="7720f7f0-6308-4007-9f4b-90016dcab01d" providerId="ADAL" clId="{BD1AAAB5-DE97-48A8-A041-8B7CCC02A60A}" dt="2020-08-27T00:39:34.924" v="2773" actId="20577"/>
          <ac:spMkLst>
            <pc:docMk/>
            <pc:sldMk cId="621666216" sldId="257"/>
            <ac:spMk id="3" creationId="{B2E2B89F-8AEA-4E42-B0A1-BAF122C1E89E}"/>
          </ac:spMkLst>
        </pc:spChg>
      </pc:sldChg>
      <pc:sldChg chg="modSp">
        <pc:chgData name="Tuy, Pétala" userId="7720f7f0-6308-4007-9f4b-90016dcab01d" providerId="ADAL" clId="{BD1AAAB5-DE97-48A8-A041-8B7CCC02A60A}" dt="2020-08-21T23:34:59.088" v="2001" actId="20577"/>
        <pc:sldMkLst>
          <pc:docMk/>
          <pc:sldMk cId="2244982120" sldId="259"/>
        </pc:sldMkLst>
        <pc:spChg chg="mod">
          <ac:chgData name="Tuy, Pétala" userId="7720f7f0-6308-4007-9f4b-90016dcab01d" providerId="ADAL" clId="{BD1AAAB5-DE97-48A8-A041-8B7CCC02A60A}" dt="2020-08-21T23:34:59.088" v="2001" actId="20577"/>
          <ac:spMkLst>
            <pc:docMk/>
            <pc:sldMk cId="2244982120" sldId="259"/>
            <ac:spMk id="3" creationId="{C648E1D5-5E7C-4120-8BFB-DB35B8162FCA}"/>
          </ac:spMkLst>
        </pc:spChg>
      </pc:sldChg>
      <pc:sldChg chg="modSp">
        <pc:chgData name="Tuy, Pétala" userId="7720f7f0-6308-4007-9f4b-90016dcab01d" providerId="ADAL" clId="{BD1AAAB5-DE97-48A8-A041-8B7CCC02A60A}" dt="2020-08-19T00:56:13.036" v="70" actId="20577"/>
        <pc:sldMkLst>
          <pc:docMk/>
          <pc:sldMk cId="3704523141" sldId="261"/>
        </pc:sldMkLst>
        <pc:spChg chg="mod">
          <ac:chgData name="Tuy, Pétala" userId="7720f7f0-6308-4007-9f4b-90016dcab01d" providerId="ADAL" clId="{BD1AAAB5-DE97-48A8-A041-8B7CCC02A60A}" dt="2020-08-19T00:56:13.036" v="70" actId="20577"/>
          <ac:spMkLst>
            <pc:docMk/>
            <pc:sldMk cId="3704523141" sldId="261"/>
            <ac:spMk id="3" creationId="{7A87758F-3998-4A0E-B930-C9AF6B91F80A}"/>
          </ac:spMkLst>
        </pc:spChg>
      </pc:sldChg>
      <pc:sldChg chg="modSp">
        <pc:chgData name="Tuy, Pétala" userId="7720f7f0-6308-4007-9f4b-90016dcab01d" providerId="ADAL" clId="{BD1AAAB5-DE97-48A8-A041-8B7CCC02A60A}" dt="2020-08-21T23:27:46.482" v="1999" actId="1076"/>
        <pc:sldMkLst>
          <pc:docMk/>
          <pc:sldMk cId="3699007614" sldId="271"/>
        </pc:sldMkLst>
        <pc:spChg chg="mod">
          <ac:chgData name="Tuy, Pétala" userId="7720f7f0-6308-4007-9f4b-90016dcab01d" providerId="ADAL" clId="{BD1AAAB5-DE97-48A8-A041-8B7CCC02A60A}" dt="2020-08-21T23:27:46.482" v="1999" actId="1076"/>
          <ac:spMkLst>
            <pc:docMk/>
            <pc:sldMk cId="3699007614" sldId="271"/>
            <ac:spMk id="8" creationId="{40054187-4778-4DD7-AAEF-4D6430BFD3EA}"/>
          </ac:spMkLst>
        </pc:spChg>
      </pc:sldChg>
      <pc:sldChg chg="modSp">
        <pc:chgData name="Tuy, Pétala" userId="7720f7f0-6308-4007-9f4b-90016dcab01d" providerId="ADAL" clId="{BD1AAAB5-DE97-48A8-A041-8B7CCC02A60A}" dt="2020-08-19T01:03:24.904" v="71" actId="20577"/>
        <pc:sldMkLst>
          <pc:docMk/>
          <pc:sldMk cId="3690057002" sldId="273"/>
        </pc:sldMkLst>
        <pc:spChg chg="mod">
          <ac:chgData name="Tuy, Pétala" userId="7720f7f0-6308-4007-9f4b-90016dcab01d" providerId="ADAL" clId="{BD1AAAB5-DE97-48A8-A041-8B7CCC02A60A}" dt="2020-08-19T01:03:24.904" v="71" actId="20577"/>
          <ac:spMkLst>
            <pc:docMk/>
            <pc:sldMk cId="3690057002" sldId="273"/>
            <ac:spMk id="3" creationId="{22F1554C-4989-483A-AF1F-0F3394C2E328}"/>
          </ac:spMkLst>
        </pc:spChg>
      </pc:sldChg>
      <pc:sldChg chg="addSp modSp">
        <pc:chgData name="Tuy, Pétala" userId="7720f7f0-6308-4007-9f4b-90016dcab01d" providerId="ADAL" clId="{BD1AAAB5-DE97-48A8-A041-8B7CCC02A60A}" dt="2020-08-25T23:09:22.562" v="2165" actId="1076"/>
        <pc:sldMkLst>
          <pc:docMk/>
          <pc:sldMk cId="3871439313" sldId="274"/>
        </pc:sldMkLst>
        <pc:picChg chg="add mod">
          <ac:chgData name="Tuy, Pétala" userId="7720f7f0-6308-4007-9f4b-90016dcab01d" providerId="ADAL" clId="{BD1AAAB5-DE97-48A8-A041-8B7CCC02A60A}" dt="2020-08-25T23:09:22.562" v="2165" actId="1076"/>
          <ac:picMkLst>
            <pc:docMk/>
            <pc:sldMk cId="3871439313" sldId="274"/>
            <ac:picMk id="4" creationId="{76C0EACE-090A-4EB8-B664-A32FF04F608E}"/>
          </ac:picMkLst>
        </pc:picChg>
      </pc:sldChg>
      <pc:sldChg chg="modSp">
        <pc:chgData name="Tuy, Pétala" userId="7720f7f0-6308-4007-9f4b-90016dcab01d" providerId="ADAL" clId="{BD1AAAB5-DE97-48A8-A041-8B7CCC02A60A}" dt="2020-08-21T23:57:04.691" v="2008" actId="1076"/>
        <pc:sldMkLst>
          <pc:docMk/>
          <pc:sldMk cId="1577119729" sldId="276"/>
        </pc:sldMkLst>
        <pc:picChg chg="mod">
          <ac:chgData name="Tuy, Pétala" userId="7720f7f0-6308-4007-9f4b-90016dcab01d" providerId="ADAL" clId="{BD1AAAB5-DE97-48A8-A041-8B7CCC02A60A}" dt="2020-08-21T23:57:04.691" v="2008" actId="1076"/>
          <ac:picMkLst>
            <pc:docMk/>
            <pc:sldMk cId="1577119729" sldId="276"/>
            <ac:picMk id="4" creationId="{269D086A-DFA6-4F08-95C7-A83BDFAE3C13}"/>
          </ac:picMkLst>
        </pc:picChg>
      </pc:sldChg>
      <pc:sldChg chg="modSp">
        <pc:chgData name="Tuy, Pétala" userId="7720f7f0-6308-4007-9f4b-90016dcab01d" providerId="ADAL" clId="{BD1AAAB5-DE97-48A8-A041-8B7CCC02A60A}" dt="2020-08-19T02:10:22.967" v="1069"/>
        <pc:sldMkLst>
          <pc:docMk/>
          <pc:sldMk cId="3901699865" sldId="282"/>
        </pc:sldMkLst>
        <pc:spChg chg="mod">
          <ac:chgData name="Tuy, Pétala" userId="7720f7f0-6308-4007-9f4b-90016dcab01d" providerId="ADAL" clId="{BD1AAAB5-DE97-48A8-A041-8B7CCC02A60A}" dt="2020-08-19T02:10:22.967" v="1069"/>
          <ac:spMkLst>
            <pc:docMk/>
            <pc:sldMk cId="3901699865" sldId="282"/>
            <ac:spMk id="3" creationId="{9E28FC3D-6FE6-43E5-97D0-D0334E288556}"/>
          </ac:spMkLst>
        </pc:spChg>
      </pc:sldChg>
      <pc:sldChg chg="modSp">
        <pc:chgData name="Tuy, Pétala" userId="7720f7f0-6308-4007-9f4b-90016dcab01d" providerId="ADAL" clId="{BD1AAAB5-DE97-48A8-A041-8B7CCC02A60A}" dt="2020-08-25T23:13:29.455" v="2169" actId="27636"/>
        <pc:sldMkLst>
          <pc:docMk/>
          <pc:sldMk cId="2980461356" sldId="283"/>
        </pc:sldMkLst>
        <pc:spChg chg="mod">
          <ac:chgData name="Tuy, Pétala" userId="7720f7f0-6308-4007-9f4b-90016dcab01d" providerId="ADAL" clId="{BD1AAAB5-DE97-48A8-A041-8B7CCC02A60A}" dt="2020-08-25T23:13:29.455" v="2169" actId="27636"/>
          <ac:spMkLst>
            <pc:docMk/>
            <pc:sldMk cId="2980461356" sldId="283"/>
            <ac:spMk id="3" creationId="{22A2780B-8186-4C07-B9AF-C6BD03C74192}"/>
          </ac:spMkLst>
        </pc:spChg>
      </pc:sldChg>
      <pc:sldChg chg="modSp">
        <pc:chgData name="Tuy, Pétala" userId="7720f7f0-6308-4007-9f4b-90016dcab01d" providerId="ADAL" clId="{BD1AAAB5-DE97-48A8-A041-8B7CCC02A60A}" dt="2020-08-21T21:41:20.989" v="1737" actId="27636"/>
        <pc:sldMkLst>
          <pc:docMk/>
          <pc:sldMk cId="579961363" sldId="284"/>
        </pc:sldMkLst>
        <pc:spChg chg="mod">
          <ac:chgData name="Tuy, Pétala" userId="7720f7f0-6308-4007-9f4b-90016dcab01d" providerId="ADAL" clId="{BD1AAAB5-DE97-48A8-A041-8B7CCC02A60A}" dt="2020-08-21T21:40:27.358" v="1715"/>
          <ac:spMkLst>
            <pc:docMk/>
            <pc:sldMk cId="579961363" sldId="284"/>
            <ac:spMk id="2" creationId="{909F476A-7FCC-4670-B823-79ABE8BE0489}"/>
          </ac:spMkLst>
        </pc:spChg>
        <pc:spChg chg="mod">
          <ac:chgData name="Tuy, Pétala" userId="7720f7f0-6308-4007-9f4b-90016dcab01d" providerId="ADAL" clId="{BD1AAAB5-DE97-48A8-A041-8B7CCC02A60A}" dt="2020-08-21T21:41:20.989" v="1737" actId="27636"/>
          <ac:spMkLst>
            <pc:docMk/>
            <pc:sldMk cId="579961363" sldId="284"/>
            <ac:spMk id="3" creationId="{D67586CB-5272-4E58-9BB0-6939469942ED}"/>
          </ac:spMkLst>
        </pc:spChg>
      </pc:sldChg>
      <pc:sldChg chg="modSp">
        <pc:chgData name="Tuy, Pétala" userId="7720f7f0-6308-4007-9f4b-90016dcab01d" providerId="ADAL" clId="{BD1AAAB5-DE97-48A8-A041-8B7CCC02A60A}" dt="2020-08-22T22:27:53.238" v="2020" actId="27636"/>
        <pc:sldMkLst>
          <pc:docMk/>
          <pc:sldMk cId="414128787" sldId="285"/>
        </pc:sldMkLst>
        <pc:spChg chg="mod">
          <ac:chgData name="Tuy, Pétala" userId="7720f7f0-6308-4007-9f4b-90016dcab01d" providerId="ADAL" clId="{BD1AAAB5-DE97-48A8-A041-8B7CCC02A60A}" dt="2020-08-22T22:27:53.238" v="2020" actId="27636"/>
          <ac:spMkLst>
            <pc:docMk/>
            <pc:sldMk cId="414128787" sldId="285"/>
            <ac:spMk id="3" creationId="{41CF1FCE-E017-4CD8-B9C3-7E5C96DEE576}"/>
          </ac:spMkLst>
        </pc:spChg>
      </pc:sldChg>
      <pc:sldChg chg="modSp">
        <pc:chgData name="Tuy, Pétala" userId="7720f7f0-6308-4007-9f4b-90016dcab01d" providerId="ADAL" clId="{BD1AAAB5-DE97-48A8-A041-8B7CCC02A60A}" dt="2020-08-19T00:52:37.272" v="9" actId="27636"/>
        <pc:sldMkLst>
          <pc:docMk/>
          <pc:sldMk cId="2077215216" sldId="286"/>
        </pc:sldMkLst>
        <pc:spChg chg="mod">
          <ac:chgData name="Tuy, Pétala" userId="7720f7f0-6308-4007-9f4b-90016dcab01d" providerId="ADAL" clId="{BD1AAAB5-DE97-48A8-A041-8B7CCC02A60A}" dt="2020-08-19T00:52:37.272" v="9" actId="27636"/>
          <ac:spMkLst>
            <pc:docMk/>
            <pc:sldMk cId="2077215216" sldId="286"/>
            <ac:spMk id="3" creationId="{503D48ED-C02C-44EB-A257-8FEC6402AC24}"/>
          </ac:spMkLst>
        </pc:spChg>
      </pc:sldChg>
      <pc:sldChg chg="modSp add">
        <pc:chgData name="Tuy, Pétala" userId="7720f7f0-6308-4007-9f4b-90016dcab01d" providerId="ADAL" clId="{BD1AAAB5-DE97-48A8-A041-8B7CCC02A60A}" dt="2020-08-19T00:55:03.471" v="48" actId="20577"/>
        <pc:sldMkLst>
          <pc:docMk/>
          <pc:sldMk cId="1015058322" sldId="287"/>
        </pc:sldMkLst>
        <pc:spChg chg="mod">
          <ac:chgData name="Tuy, Pétala" userId="7720f7f0-6308-4007-9f4b-90016dcab01d" providerId="ADAL" clId="{BD1AAAB5-DE97-48A8-A041-8B7CCC02A60A}" dt="2020-08-19T00:54:22.895" v="15"/>
          <ac:spMkLst>
            <pc:docMk/>
            <pc:sldMk cId="1015058322" sldId="287"/>
            <ac:spMk id="2" creationId="{1F756843-986C-4638-969E-FA34F352CE53}"/>
          </ac:spMkLst>
        </pc:spChg>
        <pc:spChg chg="mod">
          <ac:chgData name="Tuy, Pétala" userId="7720f7f0-6308-4007-9f4b-90016dcab01d" providerId="ADAL" clId="{BD1AAAB5-DE97-48A8-A041-8B7CCC02A60A}" dt="2020-08-19T00:55:03.471" v="48" actId="20577"/>
          <ac:spMkLst>
            <pc:docMk/>
            <pc:sldMk cId="1015058322" sldId="287"/>
            <ac:spMk id="3" creationId="{ACD7A7A6-BA81-4B91-9AE9-F8EA13A159AB}"/>
          </ac:spMkLst>
        </pc:spChg>
      </pc:sldChg>
      <pc:sldChg chg="add del">
        <pc:chgData name="Tuy, Pétala" userId="7720f7f0-6308-4007-9f4b-90016dcab01d" providerId="ADAL" clId="{BD1AAAB5-DE97-48A8-A041-8B7CCC02A60A}" dt="2020-08-19T00:53:55.324" v="11" actId="2696"/>
        <pc:sldMkLst>
          <pc:docMk/>
          <pc:sldMk cId="2779137708" sldId="287"/>
        </pc:sldMkLst>
      </pc:sldChg>
      <pc:sldChg chg="addSp modSp add">
        <pc:chgData name="Tuy, Pétala" userId="7720f7f0-6308-4007-9f4b-90016dcab01d" providerId="ADAL" clId="{BD1AAAB5-DE97-48A8-A041-8B7CCC02A60A}" dt="2020-08-19T01:12:01.939" v="341" actId="1076"/>
        <pc:sldMkLst>
          <pc:docMk/>
          <pc:sldMk cId="3061350537" sldId="288"/>
        </pc:sldMkLst>
        <pc:spChg chg="mod">
          <ac:chgData name="Tuy, Pétala" userId="7720f7f0-6308-4007-9f4b-90016dcab01d" providerId="ADAL" clId="{BD1AAAB5-DE97-48A8-A041-8B7CCC02A60A}" dt="2020-08-19T01:08:41.750" v="144" actId="27636"/>
          <ac:spMkLst>
            <pc:docMk/>
            <pc:sldMk cId="3061350537" sldId="288"/>
            <ac:spMk id="2" creationId="{9A929099-143C-4726-8681-6BA61E4B578A}"/>
          </ac:spMkLst>
        </pc:spChg>
        <pc:spChg chg="mod">
          <ac:chgData name="Tuy, Pétala" userId="7720f7f0-6308-4007-9f4b-90016dcab01d" providerId="ADAL" clId="{BD1AAAB5-DE97-48A8-A041-8B7CCC02A60A}" dt="2020-08-19T01:11:44.813" v="335" actId="20577"/>
          <ac:spMkLst>
            <pc:docMk/>
            <pc:sldMk cId="3061350537" sldId="288"/>
            <ac:spMk id="3" creationId="{5B8A5A13-9494-47A9-AC09-59B55391AAB5}"/>
          </ac:spMkLst>
        </pc:spChg>
        <pc:picChg chg="add mod">
          <ac:chgData name="Tuy, Pétala" userId="7720f7f0-6308-4007-9f4b-90016dcab01d" providerId="ADAL" clId="{BD1AAAB5-DE97-48A8-A041-8B7CCC02A60A}" dt="2020-08-19T01:12:01.939" v="341" actId="1076"/>
          <ac:picMkLst>
            <pc:docMk/>
            <pc:sldMk cId="3061350537" sldId="288"/>
            <ac:picMk id="4" creationId="{017C240C-8EC5-4D81-B244-CDF0A233EAF8}"/>
          </ac:picMkLst>
        </pc:picChg>
      </pc:sldChg>
      <pc:sldChg chg="modSp add ord">
        <pc:chgData name="Tuy, Pétala" userId="7720f7f0-6308-4007-9f4b-90016dcab01d" providerId="ADAL" clId="{BD1AAAB5-DE97-48A8-A041-8B7CCC02A60A}" dt="2020-08-19T02:21:06.118" v="1386"/>
        <pc:sldMkLst>
          <pc:docMk/>
          <pc:sldMk cId="4022371082" sldId="289"/>
        </pc:sldMkLst>
        <pc:spChg chg="mod">
          <ac:chgData name="Tuy, Pétala" userId="7720f7f0-6308-4007-9f4b-90016dcab01d" providerId="ADAL" clId="{BD1AAAB5-DE97-48A8-A041-8B7CCC02A60A}" dt="2020-08-19T01:12:54.822" v="346" actId="27636"/>
          <ac:spMkLst>
            <pc:docMk/>
            <pc:sldMk cId="4022371082" sldId="289"/>
            <ac:spMk id="2" creationId="{7E6FEB12-379B-40FE-9546-25F45821E281}"/>
          </ac:spMkLst>
        </pc:spChg>
        <pc:spChg chg="mod">
          <ac:chgData name="Tuy, Pétala" userId="7720f7f0-6308-4007-9f4b-90016dcab01d" providerId="ADAL" clId="{BD1AAAB5-DE97-48A8-A041-8B7CCC02A60A}" dt="2020-08-19T01:33:14.837" v="575" actId="20577"/>
          <ac:spMkLst>
            <pc:docMk/>
            <pc:sldMk cId="4022371082" sldId="289"/>
            <ac:spMk id="3" creationId="{C9DF7A55-1201-41AE-8FF9-5D04183390B4}"/>
          </ac:spMkLst>
        </pc:spChg>
      </pc:sldChg>
      <pc:sldChg chg="addSp modSp add">
        <pc:chgData name="Tuy, Pétala" userId="7720f7f0-6308-4007-9f4b-90016dcab01d" providerId="ADAL" clId="{BD1AAAB5-DE97-48A8-A041-8B7CCC02A60A}" dt="2020-08-19T01:25:44.261" v="439" actId="20577"/>
        <pc:sldMkLst>
          <pc:docMk/>
          <pc:sldMk cId="3278814933" sldId="290"/>
        </pc:sldMkLst>
        <pc:spChg chg="mod">
          <ac:chgData name="Tuy, Pétala" userId="7720f7f0-6308-4007-9f4b-90016dcab01d" providerId="ADAL" clId="{BD1AAAB5-DE97-48A8-A041-8B7CCC02A60A}" dt="2020-08-19T01:25:05.512" v="386" actId="27636"/>
          <ac:spMkLst>
            <pc:docMk/>
            <pc:sldMk cId="3278814933" sldId="290"/>
            <ac:spMk id="2" creationId="{39A3F09A-C5D2-45A8-AB9B-61D27897D757}"/>
          </ac:spMkLst>
        </pc:spChg>
        <pc:spChg chg="mod">
          <ac:chgData name="Tuy, Pétala" userId="7720f7f0-6308-4007-9f4b-90016dcab01d" providerId="ADAL" clId="{BD1AAAB5-DE97-48A8-A041-8B7CCC02A60A}" dt="2020-08-19T01:25:44.261" v="439" actId="20577"/>
          <ac:spMkLst>
            <pc:docMk/>
            <pc:sldMk cId="3278814933" sldId="290"/>
            <ac:spMk id="3" creationId="{75BBABCB-7966-4AE0-8581-37582B2FA4AF}"/>
          </ac:spMkLst>
        </pc:spChg>
        <pc:picChg chg="add mod">
          <ac:chgData name="Tuy, Pétala" userId="7720f7f0-6308-4007-9f4b-90016dcab01d" providerId="ADAL" clId="{BD1AAAB5-DE97-48A8-A041-8B7CCC02A60A}" dt="2020-08-19T01:25:19.472" v="391" actId="1076"/>
          <ac:picMkLst>
            <pc:docMk/>
            <pc:sldMk cId="3278814933" sldId="290"/>
            <ac:picMk id="4" creationId="{0B674F26-571A-42F7-9C7C-511E87FA1921}"/>
          </ac:picMkLst>
        </pc:picChg>
      </pc:sldChg>
      <pc:sldChg chg="addSp modSp add">
        <pc:chgData name="Tuy, Pétala" userId="7720f7f0-6308-4007-9f4b-90016dcab01d" providerId="ADAL" clId="{BD1AAAB5-DE97-48A8-A041-8B7CCC02A60A}" dt="2020-08-25T23:16:55.108" v="2170" actId="20577"/>
        <pc:sldMkLst>
          <pc:docMk/>
          <pc:sldMk cId="2686180357" sldId="291"/>
        </pc:sldMkLst>
        <pc:spChg chg="mod">
          <ac:chgData name="Tuy, Pétala" userId="7720f7f0-6308-4007-9f4b-90016dcab01d" providerId="ADAL" clId="{BD1AAAB5-DE97-48A8-A041-8B7CCC02A60A}" dt="2020-08-19T01:25:08.551" v="389" actId="27636"/>
          <ac:spMkLst>
            <pc:docMk/>
            <pc:sldMk cId="2686180357" sldId="291"/>
            <ac:spMk id="2" creationId="{3395D102-BB45-4176-B8E5-BE8A3472B12B}"/>
          </ac:spMkLst>
        </pc:spChg>
        <pc:spChg chg="mod">
          <ac:chgData name="Tuy, Pétala" userId="7720f7f0-6308-4007-9f4b-90016dcab01d" providerId="ADAL" clId="{BD1AAAB5-DE97-48A8-A041-8B7CCC02A60A}" dt="2020-08-25T23:16:55.108" v="2170" actId="20577"/>
          <ac:spMkLst>
            <pc:docMk/>
            <pc:sldMk cId="2686180357" sldId="291"/>
            <ac:spMk id="3" creationId="{A7986F77-B1FB-4605-98D3-F6BCC5271EBD}"/>
          </ac:spMkLst>
        </pc:spChg>
        <pc:picChg chg="add mod">
          <ac:chgData name="Tuy, Pétala" userId="7720f7f0-6308-4007-9f4b-90016dcab01d" providerId="ADAL" clId="{BD1AAAB5-DE97-48A8-A041-8B7CCC02A60A}" dt="2020-08-19T01:44:31.995" v="821" actId="1076"/>
          <ac:picMkLst>
            <pc:docMk/>
            <pc:sldMk cId="2686180357" sldId="291"/>
            <ac:picMk id="4" creationId="{E2764C31-06F4-4BF9-A28D-1F9D7891553E}"/>
          </ac:picMkLst>
        </pc:picChg>
      </pc:sldChg>
      <pc:sldChg chg="addSp delSp modSp add">
        <pc:chgData name="Tuy, Pétala" userId="7720f7f0-6308-4007-9f4b-90016dcab01d" providerId="ADAL" clId="{BD1AAAB5-DE97-48A8-A041-8B7CCC02A60A}" dt="2020-08-25T23:17:36.663" v="2171" actId="20577"/>
        <pc:sldMkLst>
          <pc:docMk/>
          <pc:sldMk cId="2107768173" sldId="292"/>
        </pc:sldMkLst>
        <pc:spChg chg="mod">
          <ac:chgData name="Tuy, Pétala" userId="7720f7f0-6308-4007-9f4b-90016dcab01d" providerId="ADAL" clId="{BD1AAAB5-DE97-48A8-A041-8B7CCC02A60A}" dt="2020-08-19T01:49:42.301" v="900" actId="27636"/>
          <ac:spMkLst>
            <pc:docMk/>
            <pc:sldMk cId="2107768173" sldId="292"/>
            <ac:spMk id="2" creationId="{A3EC6CD9-8CCD-4ABC-B7C9-0DC724FA528B}"/>
          </ac:spMkLst>
        </pc:spChg>
        <pc:spChg chg="mod">
          <ac:chgData name="Tuy, Pétala" userId="7720f7f0-6308-4007-9f4b-90016dcab01d" providerId="ADAL" clId="{BD1AAAB5-DE97-48A8-A041-8B7CCC02A60A}" dt="2020-08-25T23:17:36.663" v="2171" actId="20577"/>
          <ac:spMkLst>
            <pc:docMk/>
            <pc:sldMk cId="2107768173" sldId="292"/>
            <ac:spMk id="3" creationId="{2D9442B1-7A28-451A-952F-CB0EB142D466}"/>
          </ac:spMkLst>
        </pc:spChg>
        <pc:picChg chg="add del mod">
          <ac:chgData name="Tuy, Pétala" userId="7720f7f0-6308-4007-9f4b-90016dcab01d" providerId="ADAL" clId="{BD1AAAB5-DE97-48A8-A041-8B7CCC02A60A}" dt="2020-08-19T01:46:19.774" v="867"/>
          <ac:picMkLst>
            <pc:docMk/>
            <pc:sldMk cId="2107768173" sldId="292"/>
            <ac:picMk id="4" creationId="{49D58154-E032-4E72-8D5E-2A8D61FCD534}"/>
          </ac:picMkLst>
        </pc:picChg>
        <pc:picChg chg="add mod">
          <ac:chgData name="Tuy, Pétala" userId="7720f7f0-6308-4007-9f4b-90016dcab01d" providerId="ADAL" clId="{BD1AAAB5-DE97-48A8-A041-8B7CCC02A60A}" dt="2020-08-19T01:49:37.627" v="898" actId="14100"/>
          <ac:picMkLst>
            <pc:docMk/>
            <pc:sldMk cId="2107768173" sldId="292"/>
            <ac:picMk id="5" creationId="{7B402162-351E-4907-A82B-036B64510612}"/>
          </ac:picMkLst>
        </pc:picChg>
      </pc:sldChg>
      <pc:sldChg chg="addSp modSp add">
        <pc:chgData name="Tuy, Pétala" userId="7720f7f0-6308-4007-9f4b-90016dcab01d" providerId="ADAL" clId="{BD1AAAB5-DE97-48A8-A041-8B7CCC02A60A}" dt="2020-08-26T23:07:09.741" v="2581" actId="20577"/>
        <pc:sldMkLst>
          <pc:docMk/>
          <pc:sldMk cId="1926980542" sldId="293"/>
        </pc:sldMkLst>
        <pc:spChg chg="mod">
          <ac:chgData name="Tuy, Pétala" userId="7720f7f0-6308-4007-9f4b-90016dcab01d" providerId="ADAL" clId="{BD1AAAB5-DE97-48A8-A041-8B7CCC02A60A}" dt="2020-08-19T01:49:47.937" v="902" actId="27636"/>
          <ac:spMkLst>
            <pc:docMk/>
            <pc:sldMk cId="1926980542" sldId="293"/>
            <ac:spMk id="2" creationId="{9C19F3A4-42D4-43A0-99A6-99D5DBD2E93A}"/>
          </ac:spMkLst>
        </pc:spChg>
        <pc:spChg chg="mod">
          <ac:chgData name="Tuy, Pétala" userId="7720f7f0-6308-4007-9f4b-90016dcab01d" providerId="ADAL" clId="{BD1AAAB5-DE97-48A8-A041-8B7CCC02A60A}" dt="2020-08-26T23:07:09.741" v="2581" actId="20577"/>
          <ac:spMkLst>
            <pc:docMk/>
            <pc:sldMk cId="1926980542" sldId="293"/>
            <ac:spMk id="3" creationId="{F3E271C4-6BB0-4DA3-9A7C-45397A102FF0}"/>
          </ac:spMkLst>
        </pc:spChg>
        <pc:picChg chg="add mod">
          <ac:chgData name="Tuy, Pétala" userId="7720f7f0-6308-4007-9f4b-90016dcab01d" providerId="ADAL" clId="{BD1AAAB5-DE97-48A8-A041-8B7CCC02A60A}" dt="2020-08-19T01:53:27.996" v="979" actId="14100"/>
          <ac:picMkLst>
            <pc:docMk/>
            <pc:sldMk cId="1926980542" sldId="293"/>
            <ac:picMk id="4" creationId="{AF797A02-F21E-471B-8AE3-8A6BC7184EB7}"/>
          </ac:picMkLst>
        </pc:picChg>
      </pc:sldChg>
      <pc:sldChg chg="addSp modSp add">
        <pc:chgData name="Tuy, Pétala" userId="7720f7f0-6308-4007-9f4b-90016dcab01d" providerId="ADAL" clId="{BD1AAAB5-DE97-48A8-A041-8B7CCC02A60A}" dt="2020-08-25T23:30:56.623" v="2172" actId="20577"/>
        <pc:sldMkLst>
          <pc:docMk/>
          <pc:sldMk cId="350712795" sldId="294"/>
        </pc:sldMkLst>
        <pc:spChg chg="mod">
          <ac:chgData name="Tuy, Pétala" userId="7720f7f0-6308-4007-9f4b-90016dcab01d" providerId="ADAL" clId="{BD1AAAB5-DE97-48A8-A041-8B7CCC02A60A}" dt="2020-08-21T21:39:15.087" v="1506" actId="20577"/>
          <ac:spMkLst>
            <pc:docMk/>
            <pc:sldMk cId="350712795" sldId="294"/>
            <ac:spMk id="2" creationId="{43FE137F-AB1B-45A3-B3A8-CE1FCF33A8F0}"/>
          </ac:spMkLst>
        </pc:spChg>
        <pc:spChg chg="mod">
          <ac:chgData name="Tuy, Pétala" userId="7720f7f0-6308-4007-9f4b-90016dcab01d" providerId="ADAL" clId="{BD1AAAB5-DE97-48A8-A041-8B7CCC02A60A}" dt="2020-08-25T23:30:56.623" v="2172" actId="20577"/>
          <ac:spMkLst>
            <pc:docMk/>
            <pc:sldMk cId="350712795" sldId="294"/>
            <ac:spMk id="3" creationId="{137FA8A2-1B20-4C2C-86E1-7FADDE516AF3}"/>
          </ac:spMkLst>
        </pc:spChg>
        <pc:picChg chg="add mod">
          <ac:chgData name="Tuy, Pétala" userId="7720f7f0-6308-4007-9f4b-90016dcab01d" providerId="ADAL" clId="{BD1AAAB5-DE97-48A8-A041-8B7CCC02A60A}" dt="2020-08-21T21:40:21.125" v="1714" actId="1076"/>
          <ac:picMkLst>
            <pc:docMk/>
            <pc:sldMk cId="350712795" sldId="294"/>
            <ac:picMk id="4" creationId="{F5285ACC-8318-45E7-8412-06A4DE69A01E}"/>
          </ac:picMkLst>
        </pc:picChg>
      </pc:sldChg>
      <pc:sldChg chg="addSp modSp add ord">
        <pc:chgData name="Tuy, Pétala" userId="7720f7f0-6308-4007-9f4b-90016dcab01d" providerId="ADAL" clId="{BD1AAAB5-DE97-48A8-A041-8B7CCC02A60A}" dt="2020-08-26T23:17:05.081" v="2586" actId="14100"/>
        <pc:sldMkLst>
          <pc:docMk/>
          <pc:sldMk cId="1745680737" sldId="295"/>
        </pc:sldMkLst>
        <pc:spChg chg="mod">
          <ac:chgData name="Tuy, Pétala" userId="7720f7f0-6308-4007-9f4b-90016dcab01d" providerId="ADAL" clId="{BD1AAAB5-DE97-48A8-A041-8B7CCC02A60A}" dt="2020-08-19T02:10:57.406" v="1116" actId="20577"/>
          <ac:spMkLst>
            <pc:docMk/>
            <pc:sldMk cId="1745680737" sldId="295"/>
            <ac:spMk id="2" creationId="{E7F22E3C-1BAA-4CC7-A8C3-13AC32C4EB67}"/>
          </ac:spMkLst>
        </pc:spChg>
        <pc:spChg chg="mod">
          <ac:chgData name="Tuy, Pétala" userId="7720f7f0-6308-4007-9f4b-90016dcab01d" providerId="ADAL" clId="{BD1AAAB5-DE97-48A8-A041-8B7CCC02A60A}" dt="2020-08-26T23:17:05.081" v="2586" actId="14100"/>
          <ac:spMkLst>
            <pc:docMk/>
            <pc:sldMk cId="1745680737" sldId="295"/>
            <ac:spMk id="3" creationId="{F247A178-8A77-4C5A-B47B-568BCC8D79F7}"/>
          </ac:spMkLst>
        </pc:spChg>
        <pc:picChg chg="add mod">
          <ac:chgData name="Tuy, Pétala" userId="7720f7f0-6308-4007-9f4b-90016dcab01d" providerId="ADAL" clId="{BD1AAAB5-DE97-48A8-A041-8B7CCC02A60A}" dt="2020-08-19T02:19:48.556" v="1383" actId="1076"/>
          <ac:picMkLst>
            <pc:docMk/>
            <pc:sldMk cId="1745680737" sldId="295"/>
            <ac:picMk id="4" creationId="{84650927-8482-40DE-B924-A8052365E9DA}"/>
          </ac:picMkLst>
        </pc:picChg>
      </pc:sldChg>
      <pc:sldChg chg="modSp add">
        <pc:chgData name="Tuy, Pétala" userId="7720f7f0-6308-4007-9f4b-90016dcab01d" providerId="ADAL" clId="{BD1AAAB5-DE97-48A8-A041-8B7CCC02A60A}" dt="2020-08-26T23:22:08.294" v="2587" actId="20578"/>
        <pc:sldMkLst>
          <pc:docMk/>
          <pc:sldMk cId="2376549260" sldId="296"/>
        </pc:sldMkLst>
        <pc:spChg chg="mod">
          <ac:chgData name="Tuy, Pétala" userId="7720f7f0-6308-4007-9f4b-90016dcab01d" providerId="ADAL" clId="{BD1AAAB5-DE97-48A8-A041-8B7CCC02A60A}" dt="2020-08-19T02:23:00.609" v="1392"/>
          <ac:spMkLst>
            <pc:docMk/>
            <pc:sldMk cId="2376549260" sldId="296"/>
            <ac:spMk id="2" creationId="{B58AE9F2-CE43-4991-A385-2DF17E6285F3}"/>
          </ac:spMkLst>
        </pc:spChg>
        <pc:spChg chg="mod">
          <ac:chgData name="Tuy, Pétala" userId="7720f7f0-6308-4007-9f4b-90016dcab01d" providerId="ADAL" clId="{BD1AAAB5-DE97-48A8-A041-8B7CCC02A60A}" dt="2020-08-26T23:22:08.294" v="2587" actId="20578"/>
          <ac:spMkLst>
            <pc:docMk/>
            <pc:sldMk cId="2376549260" sldId="296"/>
            <ac:spMk id="3" creationId="{D4A9C15D-8E18-44AD-A3A9-EEAFE89802B2}"/>
          </ac:spMkLst>
        </pc:spChg>
      </pc:sldChg>
      <pc:sldChg chg="addSp delSp modSp add">
        <pc:chgData name="Tuy, Pétala" userId="7720f7f0-6308-4007-9f4b-90016dcab01d" providerId="ADAL" clId="{BD1AAAB5-DE97-48A8-A041-8B7CCC02A60A}" dt="2020-08-19T02:32:08.715" v="1471" actId="1076"/>
        <pc:sldMkLst>
          <pc:docMk/>
          <pc:sldMk cId="1585046330" sldId="297"/>
        </pc:sldMkLst>
        <pc:spChg chg="mod">
          <ac:chgData name="Tuy, Pétala" userId="7720f7f0-6308-4007-9f4b-90016dcab01d" providerId="ADAL" clId="{BD1AAAB5-DE97-48A8-A041-8B7CCC02A60A}" dt="2020-08-19T02:32:02.251" v="1467" actId="20577"/>
          <ac:spMkLst>
            <pc:docMk/>
            <pc:sldMk cId="1585046330" sldId="297"/>
            <ac:spMk id="2" creationId="{22E4C25A-50B2-4840-803D-9E21F59F0FD1}"/>
          </ac:spMkLst>
        </pc:spChg>
        <pc:spChg chg="del">
          <ac:chgData name="Tuy, Pétala" userId="7720f7f0-6308-4007-9f4b-90016dcab01d" providerId="ADAL" clId="{BD1AAAB5-DE97-48A8-A041-8B7CCC02A60A}" dt="2020-08-19T02:32:03.722" v="1468"/>
          <ac:spMkLst>
            <pc:docMk/>
            <pc:sldMk cId="1585046330" sldId="297"/>
            <ac:spMk id="3" creationId="{EF83B4CA-CC12-43A0-A558-DC917F2FC41A}"/>
          </ac:spMkLst>
        </pc:spChg>
        <pc:picChg chg="add mod">
          <ac:chgData name="Tuy, Pétala" userId="7720f7f0-6308-4007-9f4b-90016dcab01d" providerId="ADAL" clId="{BD1AAAB5-DE97-48A8-A041-8B7CCC02A60A}" dt="2020-08-19T02:32:08.715" v="1471" actId="1076"/>
          <ac:picMkLst>
            <pc:docMk/>
            <pc:sldMk cId="1585046330" sldId="297"/>
            <ac:picMk id="4" creationId="{7366FEFC-7E54-4E0F-9ECC-7CF7C341D863}"/>
          </ac:picMkLst>
        </pc:picChg>
      </pc:sldChg>
      <pc:sldChg chg="addSp modSp add">
        <pc:chgData name="Tuy, Pétala" userId="7720f7f0-6308-4007-9f4b-90016dcab01d" providerId="ADAL" clId="{BD1AAAB5-DE97-48A8-A041-8B7CCC02A60A}" dt="2020-08-21T21:43:22.199" v="1752" actId="1076"/>
        <pc:sldMkLst>
          <pc:docMk/>
          <pc:sldMk cId="4007021745" sldId="298"/>
        </pc:sldMkLst>
        <pc:spChg chg="mod">
          <ac:chgData name="Tuy, Pétala" userId="7720f7f0-6308-4007-9f4b-90016dcab01d" providerId="ADAL" clId="{BD1AAAB5-DE97-48A8-A041-8B7CCC02A60A}" dt="2020-08-21T21:41:27.493" v="1740"/>
          <ac:spMkLst>
            <pc:docMk/>
            <pc:sldMk cId="4007021745" sldId="298"/>
            <ac:spMk id="2" creationId="{CBE3D76F-DBBE-47C8-928C-34E19CA5A60D}"/>
          </ac:spMkLst>
        </pc:spChg>
        <pc:spChg chg="mod">
          <ac:chgData name="Tuy, Pétala" userId="7720f7f0-6308-4007-9f4b-90016dcab01d" providerId="ADAL" clId="{BD1AAAB5-DE97-48A8-A041-8B7CCC02A60A}" dt="2020-08-21T21:41:23.298" v="1739"/>
          <ac:spMkLst>
            <pc:docMk/>
            <pc:sldMk cId="4007021745" sldId="298"/>
            <ac:spMk id="3" creationId="{52AAD4DE-8C86-41D3-88B4-DE9FEC725BED}"/>
          </ac:spMkLst>
        </pc:spChg>
        <pc:picChg chg="add mod">
          <ac:chgData name="Tuy, Pétala" userId="7720f7f0-6308-4007-9f4b-90016dcab01d" providerId="ADAL" clId="{BD1AAAB5-DE97-48A8-A041-8B7CCC02A60A}" dt="2020-08-21T21:41:48.229" v="1750" actId="1076"/>
          <ac:picMkLst>
            <pc:docMk/>
            <pc:sldMk cId="4007021745" sldId="298"/>
            <ac:picMk id="4" creationId="{F01A76E1-F947-481F-B0D4-3A9F03FC9FCB}"/>
          </ac:picMkLst>
        </pc:picChg>
        <pc:picChg chg="add mod">
          <ac:chgData name="Tuy, Pétala" userId="7720f7f0-6308-4007-9f4b-90016dcab01d" providerId="ADAL" clId="{BD1AAAB5-DE97-48A8-A041-8B7CCC02A60A}" dt="2020-08-21T21:43:22.199" v="1752" actId="1076"/>
          <ac:picMkLst>
            <pc:docMk/>
            <pc:sldMk cId="4007021745" sldId="298"/>
            <ac:picMk id="5" creationId="{7E623BE0-931A-4039-A45B-AB226A4D0F5C}"/>
          </ac:picMkLst>
        </pc:picChg>
      </pc:sldChg>
      <pc:sldChg chg="addSp delSp modSp add">
        <pc:chgData name="Tuy, Pétala" userId="7720f7f0-6308-4007-9f4b-90016dcab01d" providerId="ADAL" clId="{BD1AAAB5-DE97-48A8-A041-8B7CCC02A60A}" dt="2020-08-21T21:43:51.170" v="1760" actId="20577"/>
        <pc:sldMkLst>
          <pc:docMk/>
          <pc:sldMk cId="504414363" sldId="299"/>
        </pc:sldMkLst>
        <pc:spChg chg="mod">
          <ac:chgData name="Tuy, Pétala" userId="7720f7f0-6308-4007-9f4b-90016dcab01d" providerId="ADAL" clId="{BD1AAAB5-DE97-48A8-A041-8B7CCC02A60A}" dt="2020-08-21T21:41:31.387" v="1744"/>
          <ac:spMkLst>
            <pc:docMk/>
            <pc:sldMk cId="504414363" sldId="299"/>
            <ac:spMk id="2" creationId="{AA6B7477-BC3A-48C8-8CF9-906C620819EB}"/>
          </ac:spMkLst>
        </pc:spChg>
        <pc:spChg chg="add del mod">
          <ac:chgData name="Tuy, Pétala" userId="7720f7f0-6308-4007-9f4b-90016dcab01d" providerId="ADAL" clId="{BD1AAAB5-DE97-48A8-A041-8B7CCC02A60A}" dt="2020-08-21T21:43:51.170" v="1760" actId="20577"/>
          <ac:spMkLst>
            <pc:docMk/>
            <pc:sldMk cId="504414363" sldId="299"/>
            <ac:spMk id="3" creationId="{3C339FD5-BDD3-4878-9F06-8DD1083BB4C2}"/>
          </ac:spMkLst>
        </pc:spChg>
        <pc:spChg chg="add del">
          <ac:chgData name="Tuy, Pétala" userId="7720f7f0-6308-4007-9f4b-90016dcab01d" providerId="ADAL" clId="{BD1AAAB5-DE97-48A8-A041-8B7CCC02A60A}" dt="2020-08-21T21:43:37.527" v="1754"/>
          <ac:spMkLst>
            <pc:docMk/>
            <pc:sldMk cId="504414363" sldId="299"/>
            <ac:spMk id="4" creationId="{265DBA8F-1654-49F8-823F-9EF2482EAE1C}"/>
          </ac:spMkLst>
        </pc:spChg>
      </pc:sldChg>
      <pc:sldChg chg="addSp modSp add">
        <pc:chgData name="Tuy, Pétala" userId="7720f7f0-6308-4007-9f4b-90016dcab01d" providerId="ADAL" clId="{BD1AAAB5-DE97-48A8-A041-8B7CCC02A60A}" dt="2020-08-22T22:29:59.489" v="2070" actId="6549"/>
        <pc:sldMkLst>
          <pc:docMk/>
          <pc:sldMk cId="1373810156" sldId="300"/>
        </pc:sldMkLst>
        <pc:spChg chg="mod">
          <ac:chgData name="Tuy, Pétala" userId="7720f7f0-6308-4007-9f4b-90016dcab01d" providerId="ADAL" clId="{BD1AAAB5-DE97-48A8-A041-8B7CCC02A60A}" dt="2020-08-21T21:45:04.324" v="1794" actId="20577"/>
          <ac:spMkLst>
            <pc:docMk/>
            <pc:sldMk cId="1373810156" sldId="300"/>
            <ac:spMk id="2" creationId="{58654D63-134B-4E92-A3D4-F8DED4BA7368}"/>
          </ac:spMkLst>
        </pc:spChg>
        <pc:spChg chg="mod">
          <ac:chgData name="Tuy, Pétala" userId="7720f7f0-6308-4007-9f4b-90016dcab01d" providerId="ADAL" clId="{BD1AAAB5-DE97-48A8-A041-8B7CCC02A60A}" dt="2020-08-22T22:29:59.489" v="2070" actId="6549"/>
          <ac:spMkLst>
            <pc:docMk/>
            <pc:sldMk cId="1373810156" sldId="300"/>
            <ac:spMk id="3" creationId="{07F369B4-1139-4CBF-9458-09D5BA8478BC}"/>
          </ac:spMkLst>
        </pc:spChg>
        <pc:picChg chg="add mod">
          <ac:chgData name="Tuy, Pétala" userId="7720f7f0-6308-4007-9f4b-90016dcab01d" providerId="ADAL" clId="{BD1AAAB5-DE97-48A8-A041-8B7CCC02A60A}" dt="2020-08-21T21:46:13.654" v="1882" actId="1076"/>
          <ac:picMkLst>
            <pc:docMk/>
            <pc:sldMk cId="1373810156" sldId="300"/>
            <ac:picMk id="4" creationId="{61AD3700-D498-407D-A87E-2CE38595EFC6}"/>
          </ac:picMkLst>
        </pc:picChg>
      </pc:sldChg>
      <pc:sldChg chg="addSp modSp add">
        <pc:chgData name="Tuy, Pétala" userId="7720f7f0-6308-4007-9f4b-90016dcab01d" providerId="ADAL" clId="{BD1AAAB5-DE97-48A8-A041-8B7CCC02A60A}" dt="2020-08-21T21:47:02.063" v="1931" actId="14100"/>
        <pc:sldMkLst>
          <pc:docMk/>
          <pc:sldMk cId="4156268723" sldId="301"/>
        </pc:sldMkLst>
        <pc:spChg chg="mod">
          <ac:chgData name="Tuy, Pétala" userId="7720f7f0-6308-4007-9f4b-90016dcab01d" providerId="ADAL" clId="{BD1AAAB5-DE97-48A8-A041-8B7CCC02A60A}" dt="2020-08-21T21:45:08.994" v="1795"/>
          <ac:spMkLst>
            <pc:docMk/>
            <pc:sldMk cId="4156268723" sldId="301"/>
            <ac:spMk id="2" creationId="{3B19C716-64E3-4D32-9FFA-FDBC8BB037A2}"/>
          </ac:spMkLst>
        </pc:spChg>
        <pc:spChg chg="mod">
          <ac:chgData name="Tuy, Pétala" userId="7720f7f0-6308-4007-9f4b-90016dcab01d" providerId="ADAL" clId="{BD1AAAB5-DE97-48A8-A041-8B7CCC02A60A}" dt="2020-08-21T21:46:56.788" v="1928" actId="20577"/>
          <ac:spMkLst>
            <pc:docMk/>
            <pc:sldMk cId="4156268723" sldId="301"/>
            <ac:spMk id="3" creationId="{A98E1620-5CD8-42C5-B824-082FD27422F6}"/>
          </ac:spMkLst>
        </pc:spChg>
        <pc:picChg chg="add mod">
          <ac:chgData name="Tuy, Pétala" userId="7720f7f0-6308-4007-9f4b-90016dcab01d" providerId="ADAL" clId="{BD1AAAB5-DE97-48A8-A041-8B7CCC02A60A}" dt="2020-08-21T21:47:02.063" v="1931" actId="14100"/>
          <ac:picMkLst>
            <pc:docMk/>
            <pc:sldMk cId="4156268723" sldId="301"/>
            <ac:picMk id="4" creationId="{3F0198AD-9202-4326-92F0-FA0EAB94785F}"/>
          </ac:picMkLst>
        </pc:picChg>
      </pc:sldChg>
      <pc:sldChg chg="addSp delSp modSp add">
        <pc:chgData name="Tuy, Pétala" userId="7720f7f0-6308-4007-9f4b-90016dcab01d" providerId="ADAL" clId="{BD1AAAB5-DE97-48A8-A041-8B7CCC02A60A}" dt="2020-08-21T21:49:19.534" v="1970" actId="1076"/>
        <pc:sldMkLst>
          <pc:docMk/>
          <pc:sldMk cId="2384597318" sldId="302"/>
        </pc:sldMkLst>
        <pc:spChg chg="mod">
          <ac:chgData name="Tuy, Pétala" userId="7720f7f0-6308-4007-9f4b-90016dcab01d" providerId="ADAL" clId="{BD1AAAB5-DE97-48A8-A041-8B7CCC02A60A}" dt="2020-08-21T21:45:11.985" v="1797"/>
          <ac:spMkLst>
            <pc:docMk/>
            <pc:sldMk cId="2384597318" sldId="302"/>
            <ac:spMk id="2" creationId="{BFB91364-F29C-41FE-8D90-D4A35334BF79}"/>
          </ac:spMkLst>
        </pc:spChg>
        <pc:spChg chg="mod">
          <ac:chgData name="Tuy, Pétala" userId="7720f7f0-6308-4007-9f4b-90016dcab01d" providerId="ADAL" clId="{BD1AAAB5-DE97-48A8-A041-8B7CCC02A60A}" dt="2020-08-21T21:49:13.470" v="1965" actId="20577"/>
          <ac:spMkLst>
            <pc:docMk/>
            <pc:sldMk cId="2384597318" sldId="302"/>
            <ac:spMk id="3" creationId="{A4C25FF2-AB42-4D8A-8241-C8ADF2E514E1}"/>
          </ac:spMkLst>
        </pc:spChg>
        <pc:spChg chg="add del">
          <ac:chgData name="Tuy, Pétala" userId="7720f7f0-6308-4007-9f4b-90016dcab01d" providerId="ADAL" clId="{BD1AAAB5-DE97-48A8-A041-8B7CCC02A60A}" dt="2020-08-21T21:48:48.409" v="1942"/>
          <ac:spMkLst>
            <pc:docMk/>
            <pc:sldMk cId="2384597318" sldId="302"/>
            <ac:spMk id="4" creationId="{2E096475-78F8-4466-A216-D7466720D64F}"/>
          </ac:spMkLst>
        </pc:spChg>
        <pc:picChg chg="add mod">
          <ac:chgData name="Tuy, Pétala" userId="7720f7f0-6308-4007-9f4b-90016dcab01d" providerId="ADAL" clId="{BD1AAAB5-DE97-48A8-A041-8B7CCC02A60A}" dt="2020-08-21T21:49:19.534" v="1970" actId="1076"/>
          <ac:picMkLst>
            <pc:docMk/>
            <pc:sldMk cId="2384597318" sldId="302"/>
            <ac:picMk id="5" creationId="{E4ADF46E-B5CD-4B11-973B-7670CFB95D9E}"/>
          </ac:picMkLst>
        </pc:picChg>
      </pc:sldChg>
      <pc:sldChg chg="addSp modSp add">
        <pc:chgData name="Tuy, Pétala" userId="7720f7f0-6308-4007-9f4b-90016dcab01d" providerId="ADAL" clId="{BD1AAAB5-DE97-48A8-A041-8B7CCC02A60A}" dt="2020-08-21T21:50:42.053" v="1996" actId="1076"/>
        <pc:sldMkLst>
          <pc:docMk/>
          <pc:sldMk cId="1295400729" sldId="303"/>
        </pc:sldMkLst>
        <pc:spChg chg="mod">
          <ac:chgData name="Tuy, Pétala" userId="7720f7f0-6308-4007-9f4b-90016dcab01d" providerId="ADAL" clId="{BD1AAAB5-DE97-48A8-A041-8B7CCC02A60A}" dt="2020-08-21T21:45:14.763" v="1799"/>
          <ac:spMkLst>
            <pc:docMk/>
            <pc:sldMk cId="1295400729" sldId="303"/>
            <ac:spMk id="2" creationId="{35B0FD31-8611-40A2-AF45-D5DA487AE306}"/>
          </ac:spMkLst>
        </pc:spChg>
        <pc:spChg chg="mod">
          <ac:chgData name="Tuy, Pétala" userId="7720f7f0-6308-4007-9f4b-90016dcab01d" providerId="ADAL" clId="{BD1AAAB5-DE97-48A8-A041-8B7CCC02A60A}" dt="2020-08-21T21:50:39.023" v="1995" actId="27636"/>
          <ac:spMkLst>
            <pc:docMk/>
            <pc:sldMk cId="1295400729" sldId="303"/>
            <ac:spMk id="3" creationId="{DE01914F-7424-47CC-AFAD-609377247014}"/>
          </ac:spMkLst>
        </pc:spChg>
        <pc:picChg chg="add mod">
          <ac:chgData name="Tuy, Pétala" userId="7720f7f0-6308-4007-9f4b-90016dcab01d" providerId="ADAL" clId="{BD1AAAB5-DE97-48A8-A041-8B7CCC02A60A}" dt="2020-08-21T21:50:42.053" v="1996" actId="1076"/>
          <ac:picMkLst>
            <pc:docMk/>
            <pc:sldMk cId="1295400729" sldId="303"/>
            <ac:picMk id="4" creationId="{CD6E1F55-C6F8-4376-8714-1C77CA0D9B1E}"/>
          </ac:picMkLst>
        </pc:picChg>
      </pc:sldChg>
      <pc:sldChg chg="modSp add">
        <pc:chgData name="Tuy, Pétala" userId="7720f7f0-6308-4007-9f4b-90016dcab01d" providerId="ADAL" clId="{BD1AAAB5-DE97-48A8-A041-8B7CCC02A60A}" dt="2020-08-26T23:59:27.741" v="2737" actId="20577"/>
        <pc:sldMkLst>
          <pc:docMk/>
          <pc:sldMk cId="831612205" sldId="304"/>
        </pc:sldMkLst>
        <pc:spChg chg="mod">
          <ac:chgData name="Tuy, Pétala" userId="7720f7f0-6308-4007-9f4b-90016dcab01d" providerId="ADAL" clId="{BD1AAAB5-DE97-48A8-A041-8B7CCC02A60A}" dt="2020-08-26T21:48:52.727" v="2211" actId="20577"/>
          <ac:spMkLst>
            <pc:docMk/>
            <pc:sldMk cId="831612205" sldId="304"/>
            <ac:spMk id="2" creationId="{D0E2F015-1B65-451D-A15D-E1BA81C445DF}"/>
          </ac:spMkLst>
        </pc:spChg>
        <pc:spChg chg="mod">
          <ac:chgData name="Tuy, Pétala" userId="7720f7f0-6308-4007-9f4b-90016dcab01d" providerId="ADAL" clId="{BD1AAAB5-DE97-48A8-A041-8B7CCC02A60A}" dt="2020-08-26T23:59:27.741" v="2737" actId="20577"/>
          <ac:spMkLst>
            <pc:docMk/>
            <pc:sldMk cId="831612205" sldId="304"/>
            <ac:spMk id="3" creationId="{7F46D1F5-68F3-4442-B5AD-2C232D887E56}"/>
          </ac:spMkLst>
        </pc:spChg>
      </pc:sldChg>
      <pc:sldChg chg="modSp add del">
        <pc:chgData name="Tuy, Pétala" userId="7720f7f0-6308-4007-9f4b-90016dcab01d" providerId="ADAL" clId="{BD1AAAB5-DE97-48A8-A041-8B7CCC02A60A}" dt="2020-08-21T21:51:15.983" v="1997" actId="2696"/>
        <pc:sldMkLst>
          <pc:docMk/>
          <pc:sldMk cId="3851667420" sldId="304"/>
        </pc:sldMkLst>
        <pc:spChg chg="mod">
          <ac:chgData name="Tuy, Pétala" userId="7720f7f0-6308-4007-9f4b-90016dcab01d" providerId="ADAL" clId="{BD1AAAB5-DE97-48A8-A041-8B7CCC02A60A}" dt="2020-08-21T21:45:17.537" v="1801"/>
          <ac:spMkLst>
            <pc:docMk/>
            <pc:sldMk cId="3851667420" sldId="304"/>
            <ac:spMk id="2" creationId="{7C047E8E-E99A-4D56-B536-B35C82681555}"/>
          </ac:spMkLst>
        </pc:spChg>
      </pc:sldChg>
      <pc:sldChg chg="addSp modSp add">
        <pc:chgData name="Tuy, Pétala" userId="7720f7f0-6308-4007-9f4b-90016dcab01d" providerId="ADAL" clId="{BD1AAAB5-DE97-48A8-A041-8B7CCC02A60A}" dt="2020-08-26T21:54:53.689" v="2577" actId="1076"/>
        <pc:sldMkLst>
          <pc:docMk/>
          <pc:sldMk cId="737537099" sldId="305"/>
        </pc:sldMkLst>
        <pc:spChg chg="mod">
          <ac:chgData name="Tuy, Pétala" userId="7720f7f0-6308-4007-9f4b-90016dcab01d" providerId="ADAL" clId="{BD1AAAB5-DE97-48A8-A041-8B7CCC02A60A}" dt="2020-08-26T21:51:37.755" v="2442" actId="20577"/>
          <ac:spMkLst>
            <pc:docMk/>
            <pc:sldMk cId="737537099" sldId="305"/>
            <ac:spMk id="2" creationId="{405D26F0-BA68-4408-BC36-7D3C7CA9D212}"/>
          </ac:spMkLst>
        </pc:spChg>
        <pc:spChg chg="mod">
          <ac:chgData name="Tuy, Pétala" userId="7720f7f0-6308-4007-9f4b-90016dcab01d" providerId="ADAL" clId="{BD1AAAB5-DE97-48A8-A041-8B7CCC02A60A}" dt="2020-08-26T21:53:14.986" v="2547" actId="20577"/>
          <ac:spMkLst>
            <pc:docMk/>
            <pc:sldMk cId="737537099" sldId="305"/>
            <ac:spMk id="3" creationId="{690433C0-B534-4DEC-B6ED-AA05AAAEFD4C}"/>
          </ac:spMkLst>
        </pc:spChg>
        <pc:spChg chg="add mod">
          <ac:chgData name="Tuy, Pétala" userId="7720f7f0-6308-4007-9f4b-90016dcab01d" providerId="ADAL" clId="{BD1AAAB5-DE97-48A8-A041-8B7CCC02A60A}" dt="2020-08-26T21:54:53.689" v="2577" actId="1076"/>
          <ac:spMkLst>
            <pc:docMk/>
            <pc:sldMk cId="737537099" sldId="305"/>
            <ac:spMk id="6" creationId="{143AF127-7C41-413E-944C-4F74E4DE255D}"/>
          </ac:spMkLst>
        </pc:spChg>
        <pc:picChg chg="add mod">
          <ac:chgData name="Tuy, Pétala" userId="7720f7f0-6308-4007-9f4b-90016dcab01d" providerId="ADAL" clId="{BD1AAAB5-DE97-48A8-A041-8B7CCC02A60A}" dt="2020-08-26T21:52:34.363" v="2492" actId="1076"/>
          <ac:picMkLst>
            <pc:docMk/>
            <pc:sldMk cId="737537099" sldId="305"/>
            <ac:picMk id="4" creationId="{3F9F6497-F79C-4C52-8375-886C522AD549}"/>
          </ac:picMkLst>
        </pc:picChg>
        <pc:picChg chg="add mod">
          <ac:chgData name="Tuy, Pétala" userId="7720f7f0-6308-4007-9f4b-90016dcab01d" providerId="ADAL" clId="{BD1AAAB5-DE97-48A8-A041-8B7CCC02A60A}" dt="2020-08-26T21:53:23.550" v="2552" actId="1076"/>
          <ac:picMkLst>
            <pc:docMk/>
            <pc:sldMk cId="737537099" sldId="305"/>
            <ac:picMk id="5" creationId="{4BFB56AB-3500-4FF7-816B-0B01C77C9411}"/>
          </ac:picMkLst>
        </pc:picChg>
      </pc:sldChg>
      <pc:sldChg chg="modSp add del">
        <pc:chgData name="Tuy, Pétala" userId="7720f7f0-6308-4007-9f4b-90016dcab01d" providerId="ADAL" clId="{BD1AAAB5-DE97-48A8-A041-8B7CCC02A60A}" dt="2020-08-21T21:51:17.989" v="1998" actId="2696"/>
        <pc:sldMkLst>
          <pc:docMk/>
          <pc:sldMk cId="3902659741" sldId="305"/>
        </pc:sldMkLst>
        <pc:spChg chg="mod">
          <ac:chgData name="Tuy, Pétala" userId="7720f7f0-6308-4007-9f4b-90016dcab01d" providerId="ADAL" clId="{BD1AAAB5-DE97-48A8-A041-8B7CCC02A60A}" dt="2020-08-21T21:45:41.261" v="1814" actId="20577"/>
          <ac:spMkLst>
            <pc:docMk/>
            <pc:sldMk cId="3902659741" sldId="305"/>
            <ac:spMk id="3" creationId="{697212C9-4A3B-437B-9AE6-816D2CB3B994}"/>
          </ac:spMkLst>
        </pc:spChg>
      </pc:sldChg>
    </pc:docChg>
  </pc:docChgLst>
  <pc:docChgLst>
    <pc:chgData name="Tuy, Pétala" userId="7720f7f0-6308-4007-9f4b-90016dcab01d" providerId="ADAL" clId="{88010FC0-DF46-4223-BCF2-1E49D051B111}"/>
    <pc:docChg chg="undo custSel mod addSld delSld modSld sldOrd">
      <pc:chgData name="Tuy, Pétala" userId="7720f7f0-6308-4007-9f4b-90016dcab01d" providerId="ADAL" clId="{88010FC0-DF46-4223-BCF2-1E49D051B111}" dt="2020-09-03T21:11:22.242" v="15471" actId="20577"/>
      <pc:docMkLst>
        <pc:docMk/>
      </pc:docMkLst>
      <pc:sldChg chg="modSp">
        <pc:chgData name="Tuy, Pétala" userId="7720f7f0-6308-4007-9f4b-90016dcab01d" providerId="ADAL" clId="{88010FC0-DF46-4223-BCF2-1E49D051B111}" dt="2020-08-27T01:02:06.457" v="39" actId="20577"/>
        <pc:sldMkLst>
          <pc:docMk/>
          <pc:sldMk cId="2013823279" sldId="256"/>
        </pc:sldMkLst>
        <pc:spChg chg="mod">
          <ac:chgData name="Tuy, Pétala" userId="7720f7f0-6308-4007-9f4b-90016dcab01d" providerId="ADAL" clId="{88010FC0-DF46-4223-BCF2-1E49D051B111}" dt="2020-08-27T01:02:06.457" v="39" actId="20577"/>
          <ac:spMkLst>
            <pc:docMk/>
            <pc:sldMk cId="2013823279" sldId="256"/>
            <ac:spMk id="2" creationId="{C556462C-0A19-45F3-98E5-861F57A27023}"/>
          </ac:spMkLst>
        </pc:spChg>
      </pc:sldChg>
      <pc:sldChg chg="delSp modSp">
        <pc:chgData name="Tuy, Pétala" userId="7720f7f0-6308-4007-9f4b-90016dcab01d" providerId="ADAL" clId="{88010FC0-DF46-4223-BCF2-1E49D051B111}" dt="2020-08-28T02:50:46.126" v="4525" actId="20577"/>
        <pc:sldMkLst>
          <pc:docMk/>
          <pc:sldMk cId="621666216" sldId="257"/>
        </pc:sldMkLst>
        <pc:spChg chg="mod">
          <ac:chgData name="Tuy, Pétala" userId="7720f7f0-6308-4007-9f4b-90016dcab01d" providerId="ADAL" clId="{88010FC0-DF46-4223-BCF2-1E49D051B111}" dt="2020-08-28T02:50:46.126" v="4525" actId="20577"/>
          <ac:spMkLst>
            <pc:docMk/>
            <pc:sldMk cId="621666216" sldId="257"/>
            <ac:spMk id="3" creationId="{B2E2B89F-8AEA-4E42-B0A1-BAF122C1E89E}"/>
          </ac:spMkLst>
        </pc:spChg>
        <pc:graphicFrameChg chg="del">
          <ac:chgData name="Tuy, Pétala" userId="7720f7f0-6308-4007-9f4b-90016dcab01d" providerId="ADAL" clId="{88010FC0-DF46-4223-BCF2-1E49D051B111}" dt="2020-08-27T01:03:49.507" v="84" actId="478"/>
          <ac:graphicFrameMkLst>
            <pc:docMk/>
            <pc:sldMk cId="621666216" sldId="257"/>
            <ac:graphicFrameMk id="4" creationId="{C6EDC4C8-1A7C-4D9E-A099-240CDD709CF2}"/>
          </ac:graphicFrameMkLst>
        </pc:graphicFrameChg>
        <pc:graphicFrameChg chg="del">
          <ac:chgData name="Tuy, Pétala" userId="7720f7f0-6308-4007-9f4b-90016dcab01d" providerId="ADAL" clId="{88010FC0-DF46-4223-BCF2-1E49D051B111}" dt="2020-08-27T01:04:21.245" v="85" actId="478"/>
          <ac:graphicFrameMkLst>
            <pc:docMk/>
            <pc:sldMk cId="621666216" sldId="257"/>
            <ac:graphicFrameMk id="5" creationId="{4AFC8AAE-8836-4663-8F7D-DFAB53EA88A7}"/>
          </ac:graphicFrameMkLst>
        </pc:graphicFrameChg>
      </pc:sldChg>
      <pc:sldChg chg="del">
        <pc:chgData name="Tuy, Pétala" userId="7720f7f0-6308-4007-9f4b-90016dcab01d" providerId="ADAL" clId="{88010FC0-DF46-4223-BCF2-1E49D051B111}" dt="2020-08-27T01:02:25.455" v="40" actId="2696"/>
        <pc:sldMkLst>
          <pc:docMk/>
          <pc:sldMk cId="460794341" sldId="258"/>
        </pc:sldMkLst>
      </pc:sldChg>
      <pc:sldChg chg="modSp add">
        <pc:chgData name="Tuy, Pétala" userId="7720f7f0-6308-4007-9f4b-90016dcab01d" providerId="ADAL" clId="{88010FC0-DF46-4223-BCF2-1E49D051B111}" dt="2020-08-27T01:25:57.939" v="352" actId="27636"/>
        <pc:sldMkLst>
          <pc:docMk/>
          <pc:sldMk cId="1862737008" sldId="258"/>
        </pc:sldMkLst>
        <pc:spChg chg="mod">
          <ac:chgData name="Tuy, Pétala" userId="7720f7f0-6308-4007-9f4b-90016dcab01d" providerId="ADAL" clId="{88010FC0-DF46-4223-BCF2-1E49D051B111}" dt="2020-08-27T01:10:32.689" v="106" actId="20577"/>
          <ac:spMkLst>
            <pc:docMk/>
            <pc:sldMk cId="1862737008" sldId="258"/>
            <ac:spMk id="2" creationId="{484F4737-8F47-45DB-898F-20B990F5B45E}"/>
          </ac:spMkLst>
        </pc:spChg>
        <pc:spChg chg="mod">
          <ac:chgData name="Tuy, Pétala" userId="7720f7f0-6308-4007-9f4b-90016dcab01d" providerId="ADAL" clId="{88010FC0-DF46-4223-BCF2-1E49D051B111}" dt="2020-08-27T01:25:57.939" v="352" actId="27636"/>
          <ac:spMkLst>
            <pc:docMk/>
            <pc:sldMk cId="1862737008" sldId="258"/>
            <ac:spMk id="3" creationId="{E7A31E28-A7C2-4B8D-92BB-308E3C72CA25}"/>
          </ac:spMkLst>
        </pc:spChg>
      </pc:sldChg>
      <pc:sldChg chg="modSp add del ord">
        <pc:chgData name="Tuy, Pétala" userId="7720f7f0-6308-4007-9f4b-90016dcab01d" providerId="ADAL" clId="{88010FC0-DF46-4223-BCF2-1E49D051B111}" dt="2020-08-27T03:17:12.036" v="3057" actId="2696"/>
        <pc:sldMkLst>
          <pc:docMk/>
          <pc:sldMk cId="1799736440" sldId="259"/>
        </pc:sldMkLst>
        <pc:spChg chg="mod">
          <ac:chgData name="Tuy, Pétala" userId="7720f7f0-6308-4007-9f4b-90016dcab01d" providerId="ADAL" clId="{88010FC0-DF46-4223-BCF2-1E49D051B111}" dt="2020-08-27T01:12:13.175" v="126" actId="20577"/>
          <ac:spMkLst>
            <pc:docMk/>
            <pc:sldMk cId="1799736440" sldId="259"/>
            <ac:spMk id="3" creationId="{E7A31E28-A7C2-4B8D-92BB-308E3C72CA25}"/>
          </ac:spMkLst>
        </pc:spChg>
      </pc:sldChg>
      <pc:sldChg chg="del">
        <pc:chgData name="Tuy, Pétala" userId="7720f7f0-6308-4007-9f4b-90016dcab01d" providerId="ADAL" clId="{88010FC0-DF46-4223-BCF2-1E49D051B111}" dt="2020-08-27T01:02:27.534" v="49" actId="2696"/>
        <pc:sldMkLst>
          <pc:docMk/>
          <pc:sldMk cId="2244982120" sldId="259"/>
        </pc:sldMkLst>
      </pc:sldChg>
      <pc:sldChg chg="addSp delSp modSp add mod setBg">
        <pc:chgData name="Tuy, Pétala" userId="7720f7f0-6308-4007-9f4b-90016dcab01d" providerId="ADAL" clId="{88010FC0-DF46-4223-BCF2-1E49D051B111}" dt="2020-08-27T21:25:18.854" v="3408" actId="6549"/>
        <pc:sldMkLst>
          <pc:docMk/>
          <pc:sldMk cId="1065671955" sldId="260"/>
        </pc:sldMkLst>
        <pc:spChg chg="mod">
          <ac:chgData name="Tuy, Pétala" userId="7720f7f0-6308-4007-9f4b-90016dcab01d" providerId="ADAL" clId="{88010FC0-DF46-4223-BCF2-1E49D051B111}" dt="2020-08-27T02:17:52.231" v="848" actId="26606"/>
          <ac:spMkLst>
            <pc:docMk/>
            <pc:sldMk cId="1065671955" sldId="260"/>
            <ac:spMk id="2" creationId="{484F4737-8F47-45DB-898F-20B990F5B45E}"/>
          </ac:spMkLst>
        </pc:spChg>
        <pc:spChg chg="mod">
          <ac:chgData name="Tuy, Pétala" userId="7720f7f0-6308-4007-9f4b-90016dcab01d" providerId="ADAL" clId="{88010FC0-DF46-4223-BCF2-1E49D051B111}" dt="2020-08-27T21:25:18.854" v="3408" actId="6549"/>
          <ac:spMkLst>
            <pc:docMk/>
            <pc:sldMk cId="1065671955" sldId="260"/>
            <ac:spMk id="3" creationId="{E7A31E28-A7C2-4B8D-92BB-308E3C72CA25}"/>
          </ac:spMkLst>
        </pc:spChg>
        <pc:spChg chg="add del">
          <ac:chgData name="Tuy, Pétala" userId="7720f7f0-6308-4007-9f4b-90016dcab01d" providerId="ADAL" clId="{88010FC0-DF46-4223-BCF2-1E49D051B111}" dt="2020-08-27T02:17:52.231" v="848" actId="26606"/>
          <ac:spMkLst>
            <pc:docMk/>
            <pc:sldMk cId="1065671955" sldId="260"/>
            <ac:spMk id="10" creationId="{201CC55D-ED54-4C5C-95E6-10947BD1103B}"/>
          </ac:spMkLst>
        </pc:spChg>
        <pc:spChg chg="add del">
          <ac:chgData name="Tuy, Pétala" userId="7720f7f0-6308-4007-9f4b-90016dcab01d" providerId="ADAL" clId="{88010FC0-DF46-4223-BCF2-1E49D051B111}" dt="2020-08-27T02:17:52.231" v="848" actId="26606"/>
          <ac:spMkLst>
            <pc:docMk/>
            <pc:sldMk cId="1065671955" sldId="260"/>
            <ac:spMk id="16" creationId="{3873B707-463F-40B0-8227-E8CC6C67EB25}"/>
          </ac:spMkLst>
        </pc:spChg>
        <pc:spChg chg="add del">
          <ac:chgData name="Tuy, Pétala" userId="7720f7f0-6308-4007-9f4b-90016dcab01d" providerId="ADAL" clId="{88010FC0-DF46-4223-BCF2-1E49D051B111}" dt="2020-08-27T02:17:52.231" v="848" actId="26606"/>
          <ac:spMkLst>
            <pc:docMk/>
            <pc:sldMk cId="1065671955" sldId="260"/>
            <ac:spMk id="18" creationId="{C13237C8-E62C-4F0D-A318-BD6FB6C2D138}"/>
          </ac:spMkLst>
        </pc:spChg>
        <pc:spChg chg="add del">
          <ac:chgData name="Tuy, Pétala" userId="7720f7f0-6308-4007-9f4b-90016dcab01d" providerId="ADAL" clId="{88010FC0-DF46-4223-BCF2-1E49D051B111}" dt="2020-08-27T02:17:52.231" v="848" actId="26606"/>
          <ac:spMkLst>
            <pc:docMk/>
            <pc:sldMk cId="1065671955" sldId="260"/>
            <ac:spMk id="20" creationId="{19C9EAEA-39D0-4B0E-A0EB-51E7B26740B1}"/>
          </ac:spMkLst>
        </pc:spChg>
        <pc:grpChg chg="add del">
          <ac:chgData name="Tuy, Pétala" userId="7720f7f0-6308-4007-9f4b-90016dcab01d" providerId="ADAL" clId="{88010FC0-DF46-4223-BCF2-1E49D051B111}" dt="2020-08-27T02:17:52.231" v="848" actId="26606"/>
          <ac:grpSpMkLst>
            <pc:docMk/>
            <pc:sldMk cId="1065671955" sldId="260"/>
            <ac:grpSpMk id="12" creationId="{1DE889C7-FAD6-4397-98E2-05D503484459}"/>
          </ac:grpSpMkLst>
        </pc:grpChg>
        <pc:picChg chg="add del mod">
          <ac:chgData name="Tuy, Pétala" userId="7720f7f0-6308-4007-9f4b-90016dcab01d" providerId="ADAL" clId="{88010FC0-DF46-4223-BCF2-1E49D051B111}" dt="2020-08-27T02:17:38.218" v="842" actId="478"/>
          <ac:picMkLst>
            <pc:docMk/>
            <pc:sldMk cId="1065671955" sldId="260"/>
            <ac:picMk id="4" creationId="{A6263E9F-EA29-4AAF-B1AE-C351A72FDECC}"/>
          </ac:picMkLst>
        </pc:picChg>
        <pc:picChg chg="add del mod">
          <ac:chgData name="Tuy, Pétala" userId="7720f7f0-6308-4007-9f4b-90016dcab01d" providerId="ADAL" clId="{88010FC0-DF46-4223-BCF2-1E49D051B111}" dt="2020-08-27T02:28:03.285" v="1303" actId="478"/>
          <ac:picMkLst>
            <pc:docMk/>
            <pc:sldMk cId="1065671955" sldId="260"/>
            <ac:picMk id="5" creationId="{D07DDF19-66C2-41EA-90F8-B0A394DC3E27}"/>
          </ac:picMkLst>
        </pc:picChg>
        <pc:picChg chg="add mod">
          <ac:chgData name="Tuy, Pétala" userId="7720f7f0-6308-4007-9f4b-90016dcab01d" providerId="ADAL" clId="{88010FC0-DF46-4223-BCF2-1E49D051B111}" dt="2020-08-27T02:28:07.337" v="1305" actId="1076"/>
          <ac:picMkLst>
            <pc:docMk/>
            <pc:sldMk cId="1065671955" sldId="260"/>
            <ac:picMk id="6" creationId="{A4FD1A1C-64D5-41CF-9AEF-4419073EB869}"/>
          </ac:picMkLst>
        </pc:picChg>
      </pc:sldChg>
      <pc:sldChg chg="del">
        <pc:chgData name="Tuy, Pétala" userId="7720f7f0-6308-4007-9f4b-90016dcab01d" providerId="ADAL" clId="{88010FC0-DF46-4223-BCF2-1E49D051B111}" dt="2020-08-27T01:02:27.558" v="50" actId="2696"/>
        <pc:sldMkLst>
          <pc:docMk/>
          <pc:sldMk cId="1778355615" sldId="260"/>
        </pc:sldMkLst>
      </pc:sldChg>
      <pc:sldChg chg="del">
        <pc:chgData name="Tuy, Pétala" userId="7720f7f0-6308-4007-9f4b-90016dcab01d" providerId="ADAL" clId="{88010FC0-DF46-4223-BCF2-1E49D051B111}" dt="2020-08-27T01:02:28.175" v="54" actId="2696"/>
        <pc:sldMkLst>
          <pc:docMk/>
          <pc:sldMk cId="3704523141" sldId="261"/>
        </pc:sldMkLst>
      </pc:sldChg>
      <pc:sldChg chg="addSp modSp add">
        <pc:chgData name="Tuy, Pétala" userId="7720f7f0-6308-4007-9f4b-90016dcab01d" providerId="ADAL" clId="{88010FC0-DF46-4223-BCF2-1E49D051B111}" dt="2020-08-27T02:25:01.854" v="1133" actId="1076"/>
        <pc:sldMkLst>
          <pc:docMk/>
          <pc:sldMk cId="4089242435" sldId="261"/>
        </pc:sldMkLst>
        <pc:spChg chg="mod">
          <ac:chgData name="Tuy, Pétala" userId="7720f7f0-6308-4007-9f4b-90016dcab01d" providerId="ADAL" clId="{88010FC0-DF46-4223-BCF2-1E49D051B111}" dt="2020-08-27T02:24:56.779" v="1132" actId="20577"/>
          <ac:spMkLst>
            <pc:docMk/>
            <pc:sldMk cId="4089242435" sldId="261"/>
            <ac:spMk id="3" creationId="{E7A31E28-A7C2-4B8D-92BB-308E3C72CA25}"/>
          </ac:spMkLst>
        </pc:spChg>
        <pc:picChg chg="add mod">
          <ac:chgData name="Tuy, Pétala" userId="7720f7f0-6308-4007-9f4b-90016dcab01d" providerId="ADAL" clId="{88010FC0-DF46-4223-BCF2-1E49D051B111}" dt="2020-08-27T02:25:01.854" v="1133" actId="1076"/>
          <ac:picMkLst>
            <pc:docMk/>
            <pc:sldMk cId="4089242435" sldId="261"/>
            <ac:picMk id="4" creationId="{BB469D0C-C2BE-47E9-B78B-0883BF03A13B}"/>
          </ac:picMkLst>
        </pc:picChg>
      </pc:sldChg>
      <pc:sldChg chg="addSp delSp modSp add">
        <pc:chgData name="Tuy, Pétala" userId="7720f7f0-6308-4007-9f4b-90016dcab01d" providerId="ADAL" clId="{88010FC0-DF46-4223-BCF2-1E49D051B111}" dt="2020-08-27T02:29:14.513" v="1372" actId="20577"/>
        <pc:sldMkLst>
          <pc:docMk/>
          <pc:sldMk cId="221776420" sldId="262"/>
        </pc:sldMkLst>
        <pc:spChg chg="mod">
          <ac:chgData name="Tuy, Pétala" userId="7720f7f0-6308-4007-9f4b-90016dcab01d" providerId="ADAL" clId="{88010FC0-DF46-4223-BCF2-1E49D051B111}" dt="2020-08-27T02:29:14.513" v="1372" actId="20577"/>
          <ac:spMkLst>
            <pc:docMk/>
            <pc:sldMk cId="221776420" sldId="262"/>
            <ac:spMk id="3" creationId="{E7A31E28-A7C2-4B8D-92BB-308E3C72CA25}"/>
          </ac:spMkLst>
        </pc:spChg>
        <pc:picChg chg="add del mod">
          <ac:chgData name="Tuy, Pétala" userId="7720f7f0-6308-4007-9f4b-90016dcab01d" providerId="ADAL" clId="{88010FC0-DF46-4223-BCF2-1E49D051B111}" dt="2020-08-27T02:27:50.537" v="1299" actId="478"/>
          <ac:picMkLst>
            <pc:docMk/>
            <pc:sldMk cId="221776420" sldId="262"/>
            <ac:picMk id="4" creationId="{DF48897D-BA5B-4556-ABF6-2E43ED058BF6}"/>
          </ac:picMkLst>
        </pc:picChg>
        <pc:picChg chg="add mod">
          <ac:chgData name="Tuy, Pétala" userId="7720f7f0-6308-4007-9f4b-90016dcab01d" providerId="ADAL" clId="{88010FC0-DF46-4223-BCF2-1E49D051B111}" dt="2020-08-27T02:27:55.842" v="1302" actId="14100"/>
          <ac:picMkLst>
            <pc:docMk/>
            <pc:sldMk cId="221776420" sldId="262"/>
            <ac:picMk id="5" creationId="{14C00834-97E4-4480-823E-97D317D0C3C7}"/>
          </ac:picMkLst>
        </pc:picChg>
      </pc:sldChg>
      <pc:sldChg chg="del">
        <pc:chgData name="Tuy, Pétala" userId="7720f7f0-6308-4007-9f4b-90016dcab01d" providerId="ADAL" clId="{88010FC0-DF46-4223-BCF2-1E49D051B111}" dt="2020-08-27T01:02:27.591" v="51" actId="2696"/>
        <pc:sldMkLst>
          <pc:docMk/>
          <pc:sldMk cId="924553721" sldId="262"/>
        </pc:sldMkLst>
      </pc:sldChg>
      <pc:sldChg chg="del">
        <pc:chgData name="Tuy, Pétala" userId="7720f7f0-6308-4007-9f4b-90016dcab01d" providerId="ADAL" clId="{88010FC0-DF46-4223-BCF2-1E49D051B111}" dt="2020-08-27T01:02:25.750" v="42" actId="2696"/>
        <pc:sldMkLst>
          <pc:docMk/>
          <pc:sldMk cId="2367612082" sldId="263"/>
        </pc:sldMkLst>
      </pc:sldChg>
      <pc:sldChg chg="addSp delSp modSp add">
        <pc:chgData name="Tuy, Pétala" userId="7720f7f0-6308-4007-9f4b-90016dcab01d" providerId="ADAL" clId="{88010FC0-DF46-4223-BCF2-1E49D051B111}" dt="2020-08-27T02:43:17.168" v="1533" actId="14100"/>
        <pc:sldMkLst>
          <pc:docMk/>
          <pc:sldMk cId="3228963484" sldId="263"/>
        </pc:sldMkLst>
        <pc:spChg chg="mod">
          <ac:chgData name="Tuy, Pétala" userId="7720f7f0-6308-4007-9f4b-90016dcab01d" providerId="ADAL" clId="{88010FC0-DF46-4223-BCF2-1E49D051B111}" dt="2020-08-27T02:37:20.372" v="1469" actId="20577"/>
          <ac:spMkLst>
            <pc:docMk/>
            <pc:sldMk cId="3228963484" sldId="263"/>
            <ac:spMk id="2" creationId="{484F4737-8F47-45DB-898F-20B990F5B45E}"/>
          </ac:spMkLst>
        </pc:spChg>
        <pc:spChg chg="del">
          <ac:chgData name="Tuy, Pétala" userId="7720f7f0-6308-4007-9f4b-90016dcab01d" providerId="ADAL" clId="{88010FC0-DF46-4223-BCF2-1E49D051B111}" dt="2020-08-27T02:43:10.511" v="1531"/>
          <ac:spMkLst>
            <pc:docMk/>
            <pc:sldMk cId="3228963484" sldId="263"/>
            <ac:spMk id="3" creationId="{E7A31E28-A7C2-4B8D-92BB-308E3C72CA25}"/>
          </ac:spMkLst>
        </pc:spChg>
        <pc:picChg chg="add mod">
          <ac:chgData name="Tuy, Pétala" userId="7720f7f0-6308-4007-9f4b-90016dcab01d" providerId="ADAL" clId="{88010FC0-DF46-4223-BCF2-1E49D051B111}" dt="2020-08-27T02:43:17.168" v="1533" actId="14100"/>
          <ac:picMkLst>
            <pc:docMk/>
            <pc:sldMk cId="3228963484" sldId="263"/>
            <ac:picMk id="4" creationId="{C21EE801-7C6D-48C9-A2BA-03F9D14CAAB8}"/>
          </ac:picMkLst>
        </pc:picChg>
      </pc:sldChg>
      <pc:sldChg chg="del">
        <pc:chgData name="Tuy, Pétala" userId="7720f7f0-6308-4007-9f4b-90016dcab01d" providerId="ADAL" clId="{88010FC0-DF46-4223-BCF2-1E49D051B111}" dt="2020-08-27T01:02:26.108" v="44" actId="2696"/>
        <pc:sldMkLst>
          <pc:docMk/>
          <pc:sldMk cId="852091385" sldId="264"/>
        </pc:sldMkLst>
      </pc:sldChg>
      <pc:sldChg chg="addSp modSp add ord">
        <pc:chgData name="Tuy, Pétala" userId="7720f7f0-6308-4007-9f4b-90016dcab01d" providerId="ADAL" clId="{88010FC0-DF46-4223-BCF2-1E49D051B111}" dt="2020-08-27T21:31:08.471" v="3422" actId="20577"/>
        <pc:sldMkLst>
          <pc:docMk/>
          <pc:sldMk cId="1114541249" sldId="264"/>
        </pc:sldMkLst>
        <pc:spChg chg="mod">
          <ac:chgData name="Tuy, Pétala" userId="7720f7f0-6308-4007-9f4b-90016dcab01d" providerId="ADAL" clId="{88010FC0-DF46-4223-BCF2-1E49D051B111}" dt="2020-08-27T21:31:08.471" v="3422" actId="20577"/>
          <ac:spMkLst>
            <pc:docMk/>
            <pc:sldMk cId="1114541249" sldId="264"/>
            <ac:spMk id="2" creationId="{484F4737-8F47-45DB-898F-20B990F5B45E}"/>
          </ac:spMkLst>
        </pc:spChg>
        <pc:spChg chg="mod">
          <ac:chgData name="Tuy, Pétala" userId="7720f7f0-6308-4007-9f4b-90016dcab01d" providerId="ADAL" clId="{88010FC0-DF46-4223-BCF2-1E49D051B111}" dt="2020-08-27T02:46:15.669" v="1592" actId="20577"/>
          <ac:spMkLst>
            <pc:docMk/>
            <pc:sldMk cId="1114541249" sldId="264"/>
            <ac:spMk id="3" creationId="{E7A31E28-A7C2-4B8D-92BB-308E3C72CA25}"/>
          </ac:spMkLst>
        </pc:spChg>
        <pc:picChg chg="add mod">
          <ac:chgData name="Tuy, Pétala" userId="7720f7f0-6308-4007-9f4b-90016dcab01d" providerId="ADAL" clId="{88010FC0-DF46-4223-BCF2-1E49D051B111}" dt="2020-08-27T02:49:02.092" v="1595" actId="1076"/>
          <ac:picMkLst>
            <pc:docMk/>
            <pc:sldMk cId="1114541249" sldId="264"/>
            <ac:picMk id="4" creationId="{6A6ADE76-FD01-465D-8707-79EB936D5FAD}"/>
          </ac:picMkLst>
        </pc:picChg>
      </pc:sldChg>
      <pc:sldChg chg="modSp add">
        <pc:chgData name="Tuy, Pétala" userId="7720f7f0-6308-4007-9f4b-90016dcab01d" providerId="ADAL" clId="{88010FC0-DF46-4223-BCF2-1E49D051B111}" dt="2020-08-27T02:12:19.221" v="705" actId="20577"/>
        <pc:sldMkLst>
          <pc:docMk/>
          <pc:sldMk cId="1611624302" sldId="265"/>
        </pc:sldMkLst>
        <pc:spChg chg="mod">
          <ac:chgData name="Tuy, Pétala" userId="7720f7f0-6308-4007-9f4b-90016dcab01d" providerId="ADAL" clId="{88010FC0-DF46-4223-BCF2-1E49D051B111}" dt="2020-08-27T01:27:07.784" v="376" actId="20577"/>
          <ac:spMkLst>
            <pc:docMk/>
            <pc:sldMk cId="1611624302" sldId="265"/>
            <ac:spMk id="2" creationId="{BF27BDE3-BAFB-4DC6-BA16-906BE8704268}"/>
          </ac:spMkLst>
        </pc:spChg>
        <pc:spChg chg="mod">
          <ac:chgData name="Tuy, Pétala" userId="7720f7f0-6308-4007-9f4b-90016dcab01d" providerId="ADAL" clId="{88010FC0-DF46-4223-BCF2-1E49D051B111}" dt="2020-08-27T02:12:19.221" v="705" actId="20577"/>
          <ac:spMkLst>
            <pc:docMk/>
            <pc:sldMk cId="1611624302" sldId="265"/>
            <ac:spMk id="3" creationId="{2D370D49-2C5B-41FD-B9E4-6CA6F42FBD6F}"/>
          </ac:spMkLst>
        </pc:spChg>
      </pc:sldChg>
      <pc:sldChg chg="del">
        <pc:chgData name="Tuy, Pétala" userId="7720f7f0-6308-4007-9f4b-90016dcab01d" providerId="ADAL" clId="{88010FC0-DF46-4223-BCF2-1E49D051B111}" dt="2020-08-27T01:02:25.503" v="41" actId="2696"/>
        <pc:sldMkLst>
          <pc:docMk/>
          <pc:sldMk cId="3012170486" sldId="265"/>
        </pc:sldMkLst>
      </pc:sldChg>
      <pc:sldChg chg="addSp modSp add ord">
        <pc:chgData name="Tuy, Pétala" userId="7720f7f0-6308-4007-9f4b-90016dcab01d" providerId="ADAL" clId="{88010FC0-DF46-4223-BCF2-1E49D051B111}" dt="2020-08-27T02:35:05.772" v="1449"/>
        <pc:sldMkLst>
          <pc:docMk/>
          <pc:sldMk cId="1745672799" sldId="266"/>
        </pc:sldMkLst>
        <pc:spChg chg="mod">
          <ac:chgData name="Tuy, Pétala" userId="7720f7f0-6308-4007-9f4b-90016dcab01d" providerId="ADAL" clId="{88010FC0-DF46-4223-BCF2-1E49D051B111}" dt="2020-08-27T02:16:59.737" v="838" actId="20577"/>
          <ac:spMkLst>
            <pc:docMk/>
            <pc:sldMk cId="1745672799" sldId="266"/>
            <ac:spMk id="2" creationId="{03FAADC4-E6A0-42D9-8B19-BA4CABC3D70A}"/>
          </ac:spMkLst>
        </pc:spChg>
        <pc:spChg chg="mod">
          <ac:chgData name="Tuy, Pétala" userId="7720f7f0-6308-4007-9f4b-90016dcab01d" providerId="ADAL" clId="{88010FC0-DF46-4223-BCF2-1E49D051B111}" dt="2020-08-27T02:16:56.053" v="826" actId="20577"/>
          <ac:spMkLst>
            <pc:docMk/>
            <pc:sldMk cId="1745672799" sldId="266"/>
            <ac:spMk id="3" creationId="{CFF3D533-3440-486C-8DC3-3127DDDF8A6D}"/>
          </ac:spMkLst>
        </pc:spChg>
        <pc:picChg chg="add mod">
          <ac:chgData name="Tuy, Pétala" userId="7720f7f0-6308-4007-9f4b-90016dcab01d" providerId="ADAL" clId="{88010FC0-DF46-4223-BCF2-1E49D051B111}" dt="2020-08-27T02:17:18.573" v="841" actId="14100"/>
          <ac:picMkLst>
            <pc:docMk/>
            <pc:sldMk cId="1745672799" sldId="266"/>
            <ac:picMk id="4" creationId="{BCB87D59-35E6-4544-A5B0-9AA756AA3798}"/>
          </ac:picMkLst>
        </pc:picChg>
      </pc:sldChg>
      <pc:sldChg chg="modSp add del">
        <pc:chgData name="Tuy, Pétala" userId="7720f7f0-6308-4007-9f4b-90016dcab01d" providerId="ADAL" clId="{88010FC0-DF46-4223-BCF2-1E49D051B111}" dt="2020-08-27T02:16:20.171" v="712" actId="2696"/>
        <pc:sldMkLst>
          <pc:docMk/>
          <pc:sldMk cId="2025230570" sldId="266"/>
        </pc:sldMkLst>
        <pc:spChg chg="mod">
          <ac:chgData name="Tuy, Pétala" userId="7720f7f0-6308-4007-9f4b-90016dcab01d" providerId="ADAL" clId="{88010FC0-DF46-4223-BCF2-1E49D051B111}" dt="2020-08-27T02:16:17.185" v="711"/>
          <ac:spMkLst>
            <pc:docMk/>
            <pc:sldMk cId="2025230570" sldId="266"/>
            <ac:spMk id="3" creationId="{D189B0C5-4580-4F2E-86CC-118C9092E841}"/>
          </ac:spMkLst>
        </pc:spChg>
      </pc:sldChg>
      <pc:sldChg chg="del">
        <pc:chgData name="Tuy, Pétala" userId="7720f7f0-6308-4007-9f4b-90016dcab01d" providerId="ADAL" clId="{88010FC0-DF46-4223-BCF2-1E49D051B111}" dt="2020-08-27T01:02:26.007" v="43" actId="2696"/>
        <pc:sldMkLst>
          <pc:docMk/>
          <pc:sldMk cId="2877308308" sldId="266"/>
        </pc:sldMkLst>
      </pc:sldChg>
      <pc:sldChg chg="addSp modSp add">
        <pc:chgData name="Tuy, Pétala" userId="7720f7f0-6308-4007-9f4b-90016dcab01d" providerId="ADAL" clId="{88010FC0-DF46-4223-BCF2-1E49D051B111}" dt="2020-08-27T22:28:54.762" v="3535" actId="20577"/>
        <pc:sldMkLst>
          <pc:docMk/>
          <pc:sldMk cId="3480665556" sldId="267"/>
        </pc:sldMkLst>
        <pc:spChg chg="mod">
          <ac:chgData name="Tuy, Pétala" userId="7720f7f0-6308-4007-9f4b-90016dcab01d" providerId="ADAL" clId="{88010FC0-DF46-4223-BCF2-1E49D051B111}" dt="2020-08-27T02:31:48.158" v="1417" actId="20577"/>
          <ac:spMkLst>
            <pc:docMk/>
            <pc:sldMk cId="3480665556" sldId="267"/>
            <ac:spMk id="2" creationId="{CCA10305-FEB1-4E1F-8899-9107D728D8BA}"/>
          </ac:spMkLst>
        </pc:spChg>
        <pc:spChg chg="mod">
          <ac:chgData name="Tuy, Pétala" userId="7720f7f0-6308-4007-9f4b-90016dcab01d" providerId="ADAL" clId="{88010FC0-DF46-4223-BCF2-1E49D051B111}" dt="2020-08-27T22:28:54.762" v="3535" actId="20577"/>
          <ac:spMkLst>
            <pc:docMk/>
            <pc:sldMk cId="3480665556" sldId="267"/>
            <ac:spMk id="3" creationId="{B40B8552-9868-48BB-9A18-DD4B4E0AB59F}"/>
          </ac:spMkLst>
        </pc:spChg>
        <pc:picChg chg="add mod">
          <ac:chgData name="Tuy, Pétala" userId="7720f7f0-6308-4007-9f4b-90016dcab01d" providerId="ADAL" clId="{88010FC0-DF46-4223-BCF2-1E49D051B111}" dt="2020-08-27T02:33:07.610" v="1433" actId="1076"/>
          <ac:picMkLst>
            <pc:docMk/>
            <pc:sldMk cId="3480665556" sldId="267"/>
            <ac:picMk id="4" creationId="{31DC5BB4-BE79-4767-9624-1632E0A9C629}"/>
          </ac:picMkLst>
        </pc:picChg>
      </pc:sldChg>
      <pc:sldChg chg="del">
        <pc:chgData name="Tuy, Pétala" userId="7720f7f0-6308-4007-9f4b-90016dcab01d" providerId="ADAL" clId="{88010FC0-DF46-4223-BCF2-1E49D051B111}" dt="2020-08-27T01:02:27.266" v="47" actId="2696"/>
        <pc:sldMkLst>
          <pc:docMk/>
          <pc:sldMk cId="2456112660" sldId="268"/>
        </pc:sldMkLst>
      </pc:sldChg>
      <pc:sldChg chg="addSp delSp modSp add">
        <pc:chgData name="Tuy, Pétala" userId="7720f7f0-6308-4007-9f4b-90016dcab01d" providerId="ADAL" clId="{88010FC0-DF46-4223-BCF2-1E49D051B111}" dt="2020-08-27T02:39:05.621" v="1526"/>
        <pc:sldMkLst>
          <pc:docMk/>
          <pc:sldMk cId="4033344127" sldId="268"/>
        </pc:sldMkLst>
        <pc:spChg chg="mod">
          <ac:chgData name="Tuy, Pétala" userId="7720f7f0-6308-4007-9f4b-90016dcab01d" providerId="ADAL" clId="{88010FC0-DF46-4223-BCF2-1E49D051B111}" dt="2020-08-27T02:37:07.434" v="1461"/>
          <ac:spMkLst>
            <pc:docMk/>
            <pc:sldMk cId="4033344127" sldId="268"/>
            <ac:spMk id="2" creationId="{86996FB1-D59D-4CA7-B5A3-8DE560299981}"/>
          </ac:spMkLst>
        </pc:spChg>
        <pc:spChg chg="mod">
          <ac:chgData name="Tuy, Pétala" userId="7720f7f0-6308-4007-9f4b-90016dcab01d" providerId="ADAL" clId="{88010FC0-DF46-4223-BCF2-1E49D051B111}" dt="2020-08-27T02:38:58.940" v="1523" actId="20577"/>
          <ac:spMkLst>
            <pc:docMk/>
            <pc:sldMk cId="4033344127" sldId="268"/>
            <ac:spMk id="3" creationId="{B76A52DC-92A8-42E4-8740-9EFB9656B151}"/>
          </ac:spMkLst>
        </pc:spChg>
        <pc:picChg chg="add del">
          <ac:chgData name="Tuy, Pétala" userId="7720f7f0-6308-4007-9f4b-90016dcab01d" providerId="ADAL" clId="{88010FC0-DF46-4223-BCF2-1E49D051B111}" dt="2020-08-27T02:39:05.621" v="1526"/>
          <ac:picMkLst>
            <pc:docMk/>
            <pc:sldMk cId="4033344127" sldId="268"/>
            <ac:picMk id="4" creationId="{184F49D8-85C0-4C6E-B05B-27B2EC2607AD}"/>
          </ac:picMkLst>
        </pc:picChg>
      </pc:sldChg>
      <pc:sldChg chg="del">
        <pc:chgData name="Tuy, Pétala" userId="7720f7f0-6308-4007-9f4b-90016dcab01d" providerId="ADAL" clId="{88010FC0-DF46-4223-BCF2-1E49D051B111}" dt="2020-08-27T01:02:29.197" v="58" actId="2696"/>
        <pc:sldMkLst>
          <pc:docMk/>
          <pc:sldMk cId="207990766" sldId="269"/>
        </pc:sldMkLst>
      </pc:sldChg>
      <pc:sldChg chg="addSp delSp modSp add ord">
        <pc:chgData name="Tuy, Pétala" userId="7720f7f0-6308-4007-9f4b-90016dcab01d" providerId="ADAL" clId="{88010FC0-DF46-4223-BCF2-1E49D051B111}" dt="2020-08-27T21:27:41.630" v="3412"/>
        <pc:sldMkLst>
          <pc:docMk/>
          <pc:sldMk cId="3121358863" sldId="269"/>
        </pc:sldMkLst>
        <pc:spChg chg="mod">
          <ac:chgData name="Tuy, Pétala" userId="7720f7f0-6308-4007-9f4b-90016dcab01d" providerId="ADAL" clId="{88010FC0-DF46-4223-BCF2-1E49D051B111}" dt="2020-08-27T02:37:09.423" v="1462"/>
          <ac:spMkLst>
            <pc:docMk/>
            <pc:sldMk cId="3121358863" sldId="269"/>
            <ac:spMk id="2" creationId="{D0B16DD3-6715-424A-8A72-7C42E38E6A67}"/>
          </ac:spMkLst>
        </pc:spChg>
        <pc:spChg chg="del mod">
          <ac:chgData name="Tuy, Pétala" userId="7720f7f0-6308-4007-9f4b-90016dcab01d" providerId="ADAL" clId="{88010FC0-DF46-4223-BCF2-1E49D051B111}" dt="2020-08-27T02:50:01.464" v="1597" actId="478"/>
          <ac:spMkLst>
            <pc:docMk/>
            <pc:sldMk cId="3121358863" sldId="269"/>
            <ac:spMk id="3" creationId="{4738645B-2EC1-4571-84C3-EF356A390F10}"/>
          </ac:spMkLst>
        </pc:spChg>
        <pc:picChg chg="add del mod">
          <ac:chgData name="Tuy, Pétala" userId="7720f7f0-6308-4007-9f4b-90016dcab01d" providerId="ADAL" clId="{88010FC0-DF46-4223-BCF2-1E49D051B111}" dt="2020-08-27T02:39:02.846" v="1524"/>
          <ac:picMkLst>
            <pc:docMk/>
            <pc:sldMk cId="3121358863" sldId="269"/>
            <ac:picMk id="4" creationId="{7F9499AC-945F-4EFF-A66D-23CCAA0D316D}"/>
          </ac:picMkLst>
        </pc:picChg>
        <pc:picChg chg="add mod">
          <ac:chgData name="Tuy, Pétala" userId="7720f7f0-6308-4007-9f4b-90016dcab01d" providerId="ADAL" clId="{88010FC0-DF46-4223-BCF2-1E49D051B111}" dt="2020-08-27T02:43:08.010" v="1530" actId="1076"/>
          <ac:picMkLst>
            <pc:docMk/>
            <pc:sldMk cId="3121358863" sldId="269"/>
            <ac:picMk id="5" creationId="{38C88FC2-7C86-49A7-AAFF-3AB3E8430293}"/>
          </ac:picMkLst>
        </pc:picChg>
      </pc:sldChg>
      <pc:sldChg chg="del">
        <pc:chgData name="Tuy, Pétala" userId="7720f7f0-6308-4007-9f4b-90016dcab01d" providerId="ADAL" clId="{88010FC0-DF46-4223-BCF2-1E49D051B111}" dt="2020-08-27T01:02:27.326" v="48" actId="2696"/>
        <pc:sldMkLst>
          <pc:docMk/>
          <pc:sldMk cId="1860986631" sldId="270"/>
        </pc:sldMkLst>
      </pc:sldChg>
      <pc:sldChg chg="addSp delSp modSp add">
        <pc:chgData name="Tuy, Pétala" userId="7720f7f0-6308-4007-9f4b-90016dcab01d" providerId="ADAL" clId="{88010FC0-DF46-4223-BCF2-1E49D051B111}" dt="2020-08-27T02:52:26.657" v="1701" actId="478"/>
        <pc:sldMkLst>
          <pc:docMk/>
          <pc:sldMk cId="3983649480" sldId="270"/>
        </pc:sldMkLst>
        <pc:spChg chg="mod">
          <ac:chgData name="Tuy, Pétala" userId="7720f7f0-6308-4007-9f4b-90016dcab01d" providerId="ADAL" clId="{88010FC0-DF46-4223-BCF2-1E49D051B111}" dt="2020-08-27T02:50:55.712" v="1605"/>
          <ac:spMkLst>
            <pc:docMk/>
            <pc:sldMk cId="3983649480" sldId="270"/>
            <ac:spMk id="2" creationId="{04C26668-C9D4-4A03-BB8E-15622B61AE6F}"/>
          </ac:spMkLst>
        </pc:spChg>
        <pc:spChg chg="del mod">
          <ac:chgData name="Tuy, Pétala" userId="7720f7f0-6308-4007-9f4b-90016dcab01d" providerId="ADAL" clId="{88010FC0-DF46-4223-BCF2-1E49D051B111}" dt="2020-08-27T02:52:26.657" v="1701" actId="478"/>
          <ac:spMkLst>
            <pc:docMk/>
            <pc:sldMk cId="3983649480" sldId="270"/>
            <ac:spMk id="3" creationId="{92C6DDED-DCA0-461B-B4BD-5402F86D40DC}"/>
          </ac:spMkLst>
        </pc:spChg>
        <pc:picChg chg="add mod">
          <ac:chgData name="Tuy, Pétala" userId="7720f7f0-6308-4007-9f4b-90016dcab01d" providerId="ADAL" clId="{88010FC0-DF46-4223-BCF2-1E49D051B111}" dt="2020-08-27T02:51:03.802" v="1608" actId="1076"/>
          <ac:picMkLst>
            <pc:docMk/>
            <pc:sldMk cId="3983649480" sldId="270"/>
            <ac:picMk id="4" creationId="{4A603D97-89B2-4E40-907D-4EFC8FFB62E2}"/>
          </ac:picMkLst>
        </pc:picChg>
      </pc:sldChg>
      <pc:sldChg chg="del">
        <pc:chgData name="Tuy, Pétala" userId="7720f7f0-6308-4007-9f4b-90016dcab01d" providerId="ADAL" clId="{88010FC0-DF46-4223-BCF2-1E49D051B111}" dt="2020-08-27T01:02:26.513" v="45" actId="2696"/>
        <pc:sldMkLst>
          <pc:docMk/>
          <pc:sldMk cId="3699007614" sldId="271"/>
        </pc:sldMkLst>
      </pc:sldChg>
      <pc:sldChg chg="addSp modSp add">
        <pc:chgData name="Tuy, Pétala" userId="7720f7f0-6308-4007-9f4b-90016dcab01d" providerId="ADAL" clId="{88010FC0-DF46-4223-BCF2-1E49D051B111}" dt="2020-08-27T21:34:26.193" v="3423" actId="1076"/>
        <pc:sldMkLst>
          <pc:docMk/>
          <pc:sldMk cId="4004330383" sldId="271"/>
        </pc:sldMkLst>
        <pc:spChg chg="mod">
          <ac:chgData name="Tuy, Pétala" userId="7720f7f0-6308-4007-9f4b-90016dcab01d" providerId="ADAL" clId="{88010FC0-DF46-4223-BCF2-1E49D051B111}" dt="2020-08-27T02:52:38.366" v="1752" actId="20577"/>
          <ac:spMkLst>
            <pc:docMk/>
            <pc:sldMk cId="4004330383" sldId="271"/>
            <ac:spMk id="2" creationId="{BDAA0F05-4A87-47E1-B4CA-C555173F8FCC}"/>
          </ac:spMkLst>
        </pc:spChg>
        <pc:spChg chg="mod">
          <ac:chgData name="Tuy, Pétala" userId="7720f7f0-6308-4007-9f4b-90016dcab01d" providerId="ADAL" clId="{88010FC0-DF46-4223-BCF2-1E49D051B111}" dt="2020-08-27T02:56:00.213" v="2145" actId="27636"/>
          <ac:spMkLst>
            <pc:docMk/>
            <pc:sldMk cId="4004330383" sldId="271"/>
            <ac:spMk id="3" creationId="{9B6A5929-C8FF-4360-8DAA-BD89B2F5B363}"/>
          </ac:spMkLst>
        </pc:spChg>
        <pc:picChg chg="add mod">
          <ac:chgData name="Tuy, Pétala" userId="7720f7f0-6308-4007-9f4b-90016dcab01d" providerId="ADAL" clId="{88010FC0-DF46-4223-BCF2-1E49D051B111}" dt="2020-08-27T21:34:26.193" v="3423" actId="1076"/>
          <ac:picMkLst>
            <pc:docMk/>
            <pc:sldMk cId="4004330383" sldId="271"/>
            <ac:picMk id="4" creationId="{9D1B8771-BEB5-4A59-967B-FD9B7BA8F45E}"/>
          </ac:picMkLst>
        </pc:picChg>
      </pc:sldChg>
      <pc:sldChg chg="del">
        <pc:chgData name="Tuy, Pétala" userId="7720f7f0-6308-4007-9f4b-90016dcab01d" providerId="ADAL" clId="{88010FC0-DF46-4223-BCF2-1E49D051B111}" dt="2020-08-27T01:02:26.967" v="46" actId="2696"/>
        <pc:sldMkLst>
          <pc:docMk/>
          <pc:sldMk cId="756678511" sldId="272"/>
        </pc:sldMkLst>
      </pc:sldChg>
      <pc:sldChg chg="modSp add">
        <pc:chgData name="Tuy, Pétala" userId="7720f7f0-6308-4007-9f4b-90016dcab01d" providerId="ADAL" clId="{88010FC0-DF46-4223-BCF2-1E49D051B111}" dt="2020-08-27T02:57:55.829" v="2347" actId="20577"/>
        <pc:sldMkLst>
          <pc:docMk/>
          <pc:sldMk cId="4167564928" sldId="272"/>
        </pc:sldMkLst>
        <pc:spChg chg="mod">
          <ac:chgData name="Tuy, Pétala" userId="7720f7f0-6308-4007-9f4b-90016dcab01d" providerId="ADAL" clId="{88010FC0-DF46-4223-BCF2-1E49D051B111}" dt="2020-08-27T02:56:21.431" v="2149"/>
          <ac:spMkLst>
            <pc:docMk/>
            <pc:sldMk cId="4167564928" sldId="272"/>
            <ac:spMk id="2" creationId="{8A28C069-F5D2-460D-B12C-A463738B9C79}"/>
          </ac:spMkLst>
        </pc:spChg>
        <pc:spChg chg="mod">
          <ac:chgData name="Tuy, Pétala" userId="7720f7f0-6308-4007-9f4b-90016dcab01d" providerId="ADAL" clId="{88010FC0-DF46-4223-BCF2-1E49D051B111}" dt="2020-08-27T02:57:55.829" v="2347" actId="20577"/>
          <ac:spMkLst>
            <pc:docMk/>
            <pc:sldMk cId="4167564928" sldId="272"/>
            <ac:spMk id="3" creationId="{4365323E-6E67-4184-8C56-630E273F6C04}"/>
          </ac:spMkLst>
        </pc:spChg>
      </pc:sldChg>
      <pc:sldChg chg="addSp modSp add">
        <pc:chgData name="Tuy, Pétala" userId="7720f7f0-6308-4007-9f4b-90016dcab01d" providerId="ADAL" clId="{88010FC0-DF46-4223-BCF2-1E49D051B111}" dt="2020-08-27T02:59:22.849" v="2474" actId="1076"/>
        <pc:sldMkLst>
          <pc:docMk/>
          <pc:sldMk cId="825029945" sldId="273"/>
        </pc:sldMkLst>
        <pc:spChg chg="mod">
          <ac:chgData name="Tuy, Pétala" userId="7720f7f0-6308-4007-9f4b-90016dcab01d" providerId="ADAL" clId="{88010FC0-DF46-4223-BCF2-1E49D051B111}" dt="2020-08-27T02:58:11.884" v="2377" actId="20577"/>
          <ac:spMkLst>
            <pc:docMk/>
            <pc:sldMk cId="825029945" sldId="273"/>
            <ac:spMk id="2" creationId="{26AC55AE-03E4-4FF8-BD3A-BF9984ABA62B}"/>
          </ac:spMkLst>
        </pc:spChg>
        <pc:spChg chg="mod">
          <ac:chgData name="Tuy, Pétala" userId="7720f7f0-6308-4007-9f4b-90016dcab01d" providerId="ADAL" clId="{88010FC0-DF46-4223-BCF2-1E49D051B111}" dt="2020-08-27T02:58:32.035" v="2468" actId="20577"/>
          <ac:spMkLst>
            <pc:docMk/>
            <pc:sldMk cId="825029945" sldId="273"/>
            <ac:spMk id="3" creationId="{496F8DF0-C34E-49BF-8685-B1CC2FC65788}"/>
          </ac:spMkLst>
        </pc:spChg>
        <pc:picChg chg="add mod">
          <ac:chgData name="Tuy, Pétala" userId="7720f7f0-6308-4007-9f4b-90016dcab01d" providerId="ADAL" clId="{88010FC0-DF46-4223-BCF2-1E49D051B111}" dt="2020-08-27T02:59:22.849" v="2474" actId="1076"/>
          <ac:picMkLst>
            <pc:docMk/>
            <pc:sldMk cId="825029945" sldId="273"/>
            <ac:picMk id="4" creationId="{E36F5F7C-F1A0-41FE-B959-6E17A6553ADA}"/>
          </ac:picMkLst>
        </pc:picChg>
      </pc:sldChg>
      <pc:sldChg chg="del">
        <pc:chgData name="Tuy, Pétala" userId="7720f7f0-6308-4007-9f4b-90016dcab01d" providerId="ADAL" clId="{88010FC0-DF46-4223-BCF2-1E49D051B111}" dt="2020-08-27T01:02:28.745" v="56" actId="2696"/>
        <pc:sldMkLst>
          <pc:docMk/>
          <pc:sldMk cId="3690057002" sldId="273"/>
        </pc:sldMkLst>
      </pc:sldChg>
      <pc:sldChg chg="addSp modSp add">
        <pc:chgData name="Tuy, Pétala" userId="7720f7f0-6308-4007-9f4b-90016dcab01d" providerId="ADAL" clId="{88010FC0-DF46-4223-BCF2-1E49D051B111}" dt="2020-08-27T23:07:02.020" v="3536" actId="20577"/>
        <pc:sldMkLst>
          <pc:docMk/>
          <pc:sldMk cId="3148308904" sldId="274"/>
        </pc:sldMkLst>
        <pc:spChg chg="mod">
          <ac:chgData name="Tuy, Pétala" userId="7720f7f0-6308-4007-9f4b-90016dcab01d" providerId="ADAL" clId="{88010FC0-DF46-4223-BCF2-1E49D051B111}" dt="2020-08-27T02:59:54.144" v="2475"/>
          <ac:spMkLst>
            <pc:docMk/>
            <pc:sldMk cId="3148308904" sldId="274"/>
            <ac:spMk id="2" creationId="{A98DBCCD-80DD-4B6C-A1F8-953D25A223E8}"/>
          </ac:spMkLst>
        </pc:spChg>
        <pc:spChg chg="mod">
          <ac:chgData name="Tuy, Pétala" userId="7720f7f0-6308-4007-9f4b-90016dcab01d" providerId="ADAL" clId="{88010FC0-DF46-4223-BCF2-1E49D051B111}" dt="2020-08-27T23:07:02.020" v="3536" actId="20577"/>
          <ac:spMkLst>
            <pc:docMk/>
            <pc:sldMk cId="3148308904" sldId="274"/>
            <ac:spMk id="3" creationId="{B9EBB2E7-EDD1-457B-9699-6D5A171556D6}"/>
          </ac:spMkLst>
        </pc:spChg>
        <pc:picChg chg="add mod">
          <ac:chgData name="Tuy, Pétala" userId="7720f7f0-6308-4007-9f4b-90016dcab01d" providerId="ADAL" clId="{88010FC0-DF46-4223-BCF2-1E49D051B111}" dt="2020-08-27T03:01:20.641" v="2586" actId="1076"/>
          <ac:picMkLst>
            <pc:docMk/>
            <pc:sldMk cId="3148308904" sldId="274"/>
            <ac:picMk id="4" creationId="{A3730693-8406-4A98-B69B-B0FDD9082B5A}"/>
          </ac:picMkLst>
        </pc:picChg>
      </pc:sldChg>
      <pc:sldChg chg="del">
        <pc:chgData name="Tuy, Pétala" userId="7720f7f0-6308-4007-9f4b-90016dcab01d" providerId="ADAL" clId="{88010FC0-DF46-4223-BCF2-1E49D051B111}" dt="2020-08-27T01:02:28.972" v="57" actId="2696"/>
        <pc:sldMkLst>
          <pc:docMk/>
          <pc:sldMk cId="3871439313" sldId="274"/>
        </pc:sldMkLst>
      </pc:sldChg>
      <pc:sldChg chg="addSp modSp add">
        <pc:chgData name="Tuy, Pétala" userId="7720f7f0-6308-4007-9f4b-90016dcab01d" providerId="ADAL" clId="{88010FC0-DF46-4223-BCF2-1E49D051B111}" dt="2020-08-27T03:14:58.805" v="3056" actId="20577"/>
        <pc:sldMkLst>
          <pc:docMk/>
          <pc:sldMk cId="3893461300" sldId="275"/>
        </pc:sldMkLst>
        <pc:spChg chg="mod">
          <ac:chgData name="Tuy, Pétala" userId="7720f7f0-6308-4007-9f4b-90016dcab01d" providerId="ADAL" clId="{88010FC0-DF46-4223-BCF2-1E49D051B111}" dt="2020-08-27T03:10:10.458" v="2826"/>
          <ac:spMkLst>
            <pc:docMk/>
            <pc:sldMk cId="3893461300" sldId="275"/>
            <ac:spMk id="2" creationId="{7EE742CE-384C-4BAA-81E1-16962AF2C4E6}"/>
          </ac:spMkLst>
        </pc:spChg>
        <pc:spChg chg="mod">
          <ac:chgData name="Tuy, Pétala" userId="7720f7f0-6308-4007-9f4b-90016dcab01d" providerId="ADAL" clId="{88010FC0-DF46-4223-BCF2-1E49D051B111}" dt="2020-08-27T03:14:58.805" v="3056" actId="20577"/>
          <ac:spMkLst>
            <pc:docMk/>
            <pc:sldMk cId="3893461300" sldId="275"/>
            <ac:spMk id="3" creationId="{5FD10919-FC4B-49D9-A6DE-1BA4AE8149A9}"/>
          </ac:spMkLst>
        </pc:spChg>
        <pc:picChg chg="add mod">
          <ac:chgData name="Tuy, Pétala" userId="7720f7f0-6308-4007-9f4b-90016dcab01d" providerId="ADAL" clId="{88010FC0-DF46-4223-BCF2-1E49D051B111}" dt="2020-08-27T03:11:03.682" v="2829" actId="1076"/>
          <ac:picMkLst>
            <pc:docMk/>
            <pc:sldMk cId="3893461300" sldId="275"/>
            <ac:picMk id="4" creationId="{91F5BC2C-3411-41B4-87E8-65D7830EE87E}"/>
          </ac:picMkLst>
        </pc:picChg>
      </pc:sldChg>
      <pc:sldChg chg="add del">
        <pc:chgData name="Tuy, Pétala" userId="7720f7f0-6308-4007-9f4b-90016dcab01d" providerId="ADAL" clId="{88010FC0-DF46-4223-BCF2-1E49D051B111}" dt="2020-08-27T03:32:03.006" v="3357" actId="2696"/>
        <pc:sldMkLst>
          <pc:docMk/>
          <pc:sldMk cId="838620955" sldId="276"/>
        </pc:sldMkLst>
      </pc:sldChg>
      <pc:sldChg chg="del">
        <pc:chgData name="Tuy, Pétala" userId="7720f7f0-6308-4007-9f4b-90016dcab01d" providerId="ADAL" clId="{88010FC0-DF46-4223-BCF2-1E49D051B111}" dt="2020-08-27T01:02:30.030" v="62" actId="2696"/>
        <pc:sldMkLst>
          <pc:docMk/>
          <pc:sldMk cId="1577119729" sldId="276"/>
        </pc:sldMkLst>
      </pc:sldChg>
      <pc:sldChg chg="addSp delSp modSp add">
        <pc:chgData name="Tuy, Pétala" userId="7720f7f0-6308-4007-9f4b-90016dcab01d" providerId="ADAL" clId="{88010FC0-DF46-4223-BCF2-1E49D051B111}" dt="2020-08-27T03:22:41.322" v="3278"/>
        <pc:sldMkLst>
          <pc:docMk/>
          <pc:sldMk cId="1849033814" sldId="277"/>
        </pc:sldMkLst>
        <pc:spChg chg="mod">
          <ac:chgData name="Tuy, Pétala" userId="7720f7f0-6308-4007-9f4b-90016dcab01d" providerId="ADAL" clId="{88010FC0-DF46-4223-BCF2-1E49D051B111}" dt="2020-08-27T03:19:50.215" v="3060"/>
          <ac:spMkLst>
            <pc:docMk/>
            <pc:sldMk cId="1849033814" sldId="277"/>
            <ac:spMk id="2" creationId="{996CA3DA-48B5-4780-AF8B-DC5383704DC8}"/>
          </ac:spMkLst>
        </pc:spChg>
        <pc:spChg chg="mod">
          <ac:chgData name="Tuy, Pétala" userId="7720f7f0-6308-4007-9f4b-90016dcab01d" providerId="ADAL" clId="{88010FC0-DF46-4223-BCF2-1E49D051B111}" dt="2020-08-27T03:21:59.338" v="3204" actId="20577"/>
          <ac:spMkLst>
            <pc:docMk/>
            <pc:sldMk cId="1849033814" sldId="277"/>
            <ac:spMk id="3" creationId="{9CF6E3DF-8DA9-4B3A-BFB6-E787F52DAFEA}"/>
          </ac:spMkLst>
        </pc:spChg>
        <pc:picChg chg="add mod">
          <ac:chgData name="Tuy, Pétala" userId="7720f7f0-6308-4007-9f4b-90016dcab01d" providerId="ADAL" clId="{88010FC0-DF46-4223-BCF2-1E49D051B111}" dt="2020-08-27T03:21:01.673" v="3189" actId="1076"/>
          <ac:picMkLst>
            <pc:docMk/>
            <pc:sldMk cId="1849033814" sldId="277"/>
            <ac:picMk id="4" creationId="{0F60FFA0-4672-4A1C-9DC9-6E5A429936CF}"/>
          </ac:picMkLst>
        </pc:picChg>
        <pc:picChg chg="add mod">
          <ac:chgData name="Tuy, Pétala" userId="7720f7f0-6308-4007-9f4b-90016dcab01d" providerId="ADAL" clId="{88010FC0-DF46-4223-BCF2-1E49D051B111}" dt="2020-08-27T03:21:29.305" v="3197" actId="1076"/>
          <ac:picMkLst>
            <pc:docMk/>
            <pc:sldMk cId="1849033814" sldId="277"/>
            <ac:picMk id="5" creationId="{6FBA6E2C-04FA-4FC5-A09F-765F9524C50C}"/>
          </ac:picMkLst>
        </pc:picChg>
        <pc:picChg chg="add del mod">
          <ac:chgData name="Tuy, Pétala" userId="7720f7f0-6308-4007-9f4b-90016dcab01d" providerId="ADAL" clId="{88010FC0-DF46-4223-BCF2-1E49D051B111}" dt="2020-08-27T03:22:41.322" v="3278"/>
          <ac:picMkLst>
            <pc:docMk/>
            <pc:sldMk cId="1849033814" sldId="277"/>
            <ac:picMk id="6" creationId="{A90DD783-39A0-424B-BBB6-C6DB0B760A37}"/>
          </ac:picMkLst>
        </pc:picChg>
      </pc:sldChg>
      <pc:sldChg chg="addSp modSp add">
        <pc:chgData name="Tuy, Pétala" userId="7720f7f0-6308-4007-9f4b-90016dcab01d" providerId="ADAL" clId="{88010FC0-DF46-4223-BCF2-1E49D051B111}" dt="2020-08-27T03:23:00.407" v="3284"/>
        <pc:sldMkLst>
          <pc:docMk/>
          <pc:sldMk cId="2622821737" sldId="278"/>
        </pc:sldMkLst>
        <pc:spChg chg="mod">
          <ac:chgData name="Tuy, Pétala" userId="7720f7f0-6308-4007-9f4b-90016dcab01d" providerId="ADAL" clId="{88010FC0-DF46-4223-BCF2-1E49D051B111}" dt="2020-08-27T03:23:00.407" v="3284"/>
          <ac:spMkLst>
            <pc:docMk/>
            <pc:sldMk cId="2622821737" sldId="278"/>
            <ac:spMk id="2" creationId="{5D86AF0E-8209-4E72-A6B4-C1D2F8300583}"/>
          </ac:spMkLst>
        </pc:spChg>
        <pc:spChg chg="mod">
          <ac:chgData name="Tuy, Pétala" userId="7720f7f0-6308-4007-9f4b-90016dcab01d" providerId="ADAL" clId="{88010FC0-DF46-4223-BCF2-1E49D051B111}" dt="2020-08-27T03:22:35.662" v="3277" actId="20577"/>
          <ac:spMkLst>
            <pc:docMk/>
            <pc:sldMk cId="2622821737" sldId="278"/>
            <ac:spMk id="3" creationId="{8BFAC3FB-67AC-4822-A440-B920F73CB5A5}"/>
          </ac:spMkLst>
        </pc:spChg>
        <pc:picChg chg="add mod">
          <ac:chgData name="Tuy, Pétala" userId="7720f7f0-6308-4007-9f4b-90016dcab01d" providerId="ADAL" clId="{88010FC0-DF46-4223-BCF2-1E49D051B111}" dt="2020-08-27T03:22:51.753" v="3283" actId="1076"/>
          <ac:picMkLst>
            <pc:docMk/>
            <pc:sldMk cId="2622821737" sldId="278"/>
            <ac:picMk id="4" creationId="{0454485D-9F01-459E-BD38-0849A222A8BC}"/>
          </ac:picMkLst>
        </pc:picChg>
      </pc:sldChg>
      <pc:sldChg chg="del">
        <pc:chgData name="Tuy, Pétala" userId="7720f7f0-6308-4007-9f4b-90016dcab01d" providerId="ADAL" clId="{88010FC0-DF46-4223-BCF2-1E49D051B111}" dt="2020-08-27T01:02:28.456" v="55" actId="2696"/>
        <pc:sldMkLst>
          <pc:docMk/>
          <pc:sldMk cId="703981603" sldId="279"/>
        </pc:sldMkLst>
      </pc:sldChg>
      <pc:sldChg chg="addSp modSp add">
        <pc:chgData name="Tuy, Pétala" userId="7720f7f0-6308-4007-9f4b-90016dcab01d" providerId="ADAL" clId="{88010FC0-DF46-4223-BCF2-1E49D051B111}" dt="2020-08-27T03:32:38.617" v="3389" actId="1076"/>
        <pc:sldMkLst>
          <pc:docMk/>
          <pc:sldMk cId="1530240511" sldId="279"/>
        </pc:sldMkLst>
        <pc:spChg chg="mod">
          <ac:chgData name="Tuy, Pétala" userId="7720f7f0-6308-4007-9f4b-90016dcab01d" providerId="ADAL" clId="{88010FC0-DF46-4223-BCF2-1E49D051B111}" dt="2020-08-27T03:26:08.483" v="3289"/>
          <ac:spMkLst>
            <pc:docMk/>
            <pc:sldMk cId="1530240511" sldId="279"/>
            <ac:spMk id="2" creationId="{46349B1A-6868-48A5-B362-8DAE13CA49F5}"/>
          </ac:spMkLst>
        </pc:spChg>
        <pc:spChg chg="mod">
          <ac:chgData name="Tuy, Pétala" userId="7720f7f0-6308-4007-9f4b-90016dcab01d" providerId="ADAL" clId="{88010FC0-DF46-4223-BCF2-1E49D051B111}" dt="2020-08-27T03:30:02.013" v="3356" actId="27636"/>
          <ac:spMkLst>
            <pc:docMk/>
            <pc:sldMk cId="1530240511" sldId="279"/>
            <ac:spMk id="3" creationId="{73718620-638C-40FD-9387-D11F57C1DFD7}"/>
          </ac:spMkLst>
        </pc:spChg>
        <pc:picChg chg="add mod">
          <ac:chgData name="Tuy, Pétala" userId="7720f7f0-6308-4007-9f4b-90016dcab01d" providerId="ADAL" clId="{88010FC0-DF46-4223-BCF2-1E49D051B111}" dt="2020-08-27T03:32:38.617" v="3389" actId="1076"/>
          <ac:picMkLst>
            <pc:docMk/>
            <pc:sldMk cId="1530240511" sldId="279"/>
            <ac:picMk id="4" creationId="{7D276A49-FBA8-4E24-8D07-1277DCD1BCC6}"/>
          </ac:picMkLst>
        </pc:picChg>
      </pc:sldChg>
      <pc:sldChg chg="addSp delSp modSp add">
        <pc:chgData name="Tuy, Pétala" userId="7720f7f0-6308-4007-9f4b-90016dcab01d" providerId="ADAL" clId="{88010FC0-DF46-4223-BCF2-1E49D051B111}" dt="2020-08-27T21:37:56.689" v="3449"/>
        <pc:sldMkLst>
          <pc:docMk/>
          <pc:sldMk cId="1609777307" sldId="280"/>
        </pc:sldMkLst>
        <pc:spChg chg="mod">
          <ac:chgData name="Tuy, Pétala" userId="7720f7f0-6308-4007-9f4b-90016dcab01d" providerId="ADAL" clId="{88010FC0-DF46-4223-BCF2-1E49D051B111}" dt="2020-08-27T21:37:56.689" v="3449"/>
          <ac:spMkLst>
            <pc:docMk/>
            <pc:sldMk cId="1609777307" sldId="280"/>
            <ac:spMk id="2" creationId="{4F311C3A-FA43-4E07-84F5-20D06980CB9F}"/>
          </ac:spMkLst>
        </pc:spChg>
        <pc:spChg chg="mod">
          <ac:chgData name="Tuy, Pétala" userId="7720f7f0-6308-4007-9f4b-90016dcab01d" providerId="ADAL" clId="{88010FC0-DF46-4223-BCF2-1E49D051B111}" dt="2020-08-27T21:37:40.102" v="3444" actId="14100"/>
          <ac:spMkLst>
            <pc:docMk/>
            <pc:sldMk cId="1609777307" sldId="280"/>
            <ac:spMk id="3" creationId="{046890A8-251E-43BD-B666-0A48004107AB}"/>
          </ac:spMkLst>
        </pc:spChg>
        <pc:picChg chg="add mod">
          <ac:chgData name="Tuy, Pétala" userId="7720f7f0-6308-4007-9f4b-90016dcab01d" providerId="ADAL" clId="{88010FC0-DF46-4223-BCF2-1E49D051B111}" dt="2020-08-27T21:37:50.046" v="3448" actId="1076"/>
          <ac:picMkLst>
            <pc:docMk/>
            <pc:sldMk cId="1609777307" sldId="280"/>
            <ac:picMk id="4" creationId="{0A673E91-A6B0-4B97-8D28-3E00B57D9BDD}"/>
          </ac:picMkLst>
        </pc:picChg>
        <pc:picChg chg="add del mod">
          <ac:chgData name="Tuy, Pétala" userId="7720f7f0-6308-4007-9f4b-90016dcab01d" providerId="ADAL" clId="{88010FC0-DF46-4223-BCF2-1E49D051B111}" dt="2020-08-27T21:37:41.145" v="3445"/>
          <ac:picMkLst>
            <pc:docMk/>
            <pc:sldMk cId="1609777307" sldId="280"/>
            <ac:picMk id="1026" creationId="{808C1723-C66A-4417-A98A-FDD36F0D0578}"/>
          </ac:picMkLst>
        </pc:picChg>
      </pc:sldChg>
      <pc:sldChg chg="del">
        <pc:chgData name="Tuy, Pétala" userId="7720f7f0-6308-4007-9f4b-90016dcab01d" providerId="ADAL" clId="{88010FC0-DF46-4223-BCF2-1E49D051B111}" dt="2020-08-27T01:02:29.428" v="59" actId="2696"/>
        <pc:sldMkLst>
          <pc:docMk/>
          <pc:sldMk cId="1901817899" sldId="280"/>
        </pc:sldMkLst>
      </pc:sldChg>
      <pc:sldChg chg="addSp modSp add">
        <pc:chgData name="Tuy, Pétala" userId="7720f7f0-6308-4007-9f4b-90016dcab01d" providerId="ADAL" clId="{88010FC0-DF46-4223-BCF2-1E49D051B111}" dt="2020-08-27T21:44:22.322" v="3514" actId="1076"/>
        <pc:sldMkLst>
          <pc:docMk/>
          <pc:sldMk cId="125002832" sldId="281"/>
        </pc:sldMkLst>
        <pc:spChg chg="mod">
          <ac:chgData name="Tuy, Pétala" userId="7720f7f0-6308-4007-9f4b-90016dcab01d" providerId="ADAL" clId="{88010FC0-DF46-4223-BCF2-1E49D051B111}" dt="2020-08-27T21:40:14.514" v="3468"/>
          <ac:spMkLst>
            <pc:docMk/>
            <pc:sldMk cId="125002832" sldId="281"/>
            <ac:spMk id="2" creationId="{1D4F910B-EB98-40C8-817F-758A3CD30837}"/>
          </ac:spMkLst>
        </pc:spChg>
        <pc:spChg chg="mod">
          <ac:chgData name="Tuy, Pétala" userId="7720f7f0-6308-4007-9f4b-90016dcab01d" providerId="ADAL" clId="{88010FC0-DF46-4223-BCF2-1E49D051B111}" dt="2020-08-27T21:40:03.058" v="3465" actId="20577"/>
          <ac:spMkLst>
            <pc:docMk/>
            <pc:sldMk cId="125002832" sldId="281"/>
            <ac:spMk id="3" creationId="{CE7978CB-0F11-4195-A0A7-E2F61A21BDB3}"/>
          </ac:spMkLst>
        </pc:spChg>
        <pc:picChg chg="add mod">
          <ac:chgData name="Tuy, Pétala" userId="7720f7f0-6308-4007-9f4b-90016dcab01d" providerId="ADAL" clId="{88010FC0-DF46-4223-BCF2-1E49D051B111}" dt="2020-08-27T21:44:22.322" v="3514" actId="1076"/>
          <ac:picMkLst>
            <pc:docMk/>
            <pc:sldMk cId="125002832" sldId="281"/>
            <ac:picMk id="4" creationId="{9DAFDE2F-C846-461C-B6A6-6CD5BBE6DE27}"/>
          </ac:picMkLst>
        </pc:picChg>
        <pc:picChg chg="add mod">
          <ac:chgData name="Tuy, Pétala" userId="7720f7f0-6308-4007-9f4b-90016dcab01d" providerId="ADAL" clId="{88010FC0-DF46-4223-BCF2-1E49D051B111}" dt="2020-08-27T21:44:01.702" v="3507" actId="1076"/>
          <ac:picMkLst>
            <pc:docMk/>
            <pc:sldMk cId="125002832" sldId="281"/>
            <ac:picMk id="5" creationId="{3F05CD43-E87A-4B51-B528-D6F6F1F1F369}"/>
          </ac:picMkLst>
        </pc:picChg>
      </pc:sldChg>
      <pc:sldChg chg="del">
        <pc:chgData name="Tuy, Pétala" userId="7720f7f0-6308-4007-9f4b-90016dcab01d" providerId="ADAL" clId="{88010FC0-DF46-4223-BCF2-1E49D051B111}" dt="2020-08-27T01:02:29.866" v="61" actId="2696"/>
        <pc:sldMkLst>
          <pc:docMk/>
          <pc:sldMk cId="501081836" sldId="281"/>
        </pc:sldMkLst>
      </pc:sldChg>
      <pc:sldChg chg="addSp modSp add">
        <pc:chgData name="Tuy, Pétala" userId="7720f7f0-6308-4007-9f4b-90016dcab01d" providerId="ADAL" clId="{88010FC0-DF46-4223-BCF2-1E49D051B111}" dt="2020-08-27T21:45:54.818" v="3521" actId="14100"/>
        <pc:sldMkLst>
          <pc:docMk/>
          <pc:sldMk cId="3416096094" sldId="282"/>
        </pc:sldMkLst>
        <pc:spChg chg="mod">
          <ac:chgData name="Tuy, Pétala" userId="7720f7f0-6308-4007-9f4b-90016dcab01d" providerId="ADAL" clId="{88010FC0-DF46-4223-BCF2-1E49D051B111}" dt="2020-08-27T21:42:44.751" v="3473"/>
          <ac:spMkLst>
            <pc:docMk/>
            <pc:sldMk cId="3416096094" sldId="282"/>
            <ac:spMk id="2" creationId="{24C9F32A-17CC-45E6-9131-313DBF088B5F}"/>
          </ac:spMkLst>
        </pc:spChg>
        <pc:spChg chg="mod">
          <ac:chgData name="Tuy, Pétala" userId="7720f7f0-6308-4007-9f4b-90016dcab01d" providerId="ADAL" clId="{88010FC0-DF46-4223-BCF2-1E49D051B111}" dt="2020-08-27T21:43:00.199" v="3504" actId="20577"/>
          <ac:spMkLst>
            <pc:docMk/>
            <pc:sldMk cId="3416096094" sldId="282"/>
            <ac:spMk id="3" creationId="{59F9DCE1-EE87-48E5-8BC8-8F3E117A44D8}"/>
          </ac:spMkLst>
        </pc:spChg>
        <pc:picChg chg="add mod">
          <ac:chgData name="Tuy, Pétala" userId="7720f7f0-6308-4007-9f4b-90016dcab01d" providerId="ADAL" clId="{88010FC0-DF46-4223-BCF2-1E49D051B111}" dt="2020-08-27T21:45:50.994" v="3520" actId="14100"/>
          <ac:picMkLst>
            <pc:docMk/>
            <pc:sldMk cId="3416096094" sldId="282"/>
            <ac:picMk id="4" creationId="{14E7566D-9C92-4CD3-B2F1-98D1CEA6DE6C}"/>
          </ac:picMkLst>
        </pc:picChg>
        <pc:picChg chg="add mod">
          <ac:chgData name="Tuy, Pétala" userId="7720f7f0-6308-4007-9f4b-90016dcab01d" providerId="ADAL" clId="{88010FC0-DF46-4223-BCF2-1E49D051B111}" dt="2020-08-27T21:45:54.818" v="3521" actId="14100"/>
          <ac:picMkLst>
            <pc:docMk/>
            <pc:sldMk cId="3416096094" sldId="282"/>
            <ac:picMk id="5" creationId="{B85911AE-528C-464E-BE5F-A2AD941674ED}"/>
          </ac:picMkLst>
        </pc:picChg>
      </pc:sldChg>
      <pc:sldChg chg="del">
        <pc:chgData name="Tuy, Pétala" userId="7720f7f0-6308-4007-9f4b-90016dcab01d" providerId="ADAL" clId="{88010FC0-DF46-4223-BCF2-1E49D051B111}" dt="2020-08-27T01:02:30.267" v="63" actId="2696"/>
        <pc:sldMkLst>
          <pc:docMk/>
          <pc:sldMk cId="3901699865" sldId="282"/>
        </pc:sldMkLst>
      </pc:sldChg>
      <pc:sldChg chg="del">
        <pc:chgData name="Tuy, Pétala" userId="7720f7f0-6308-4007-9f4b-90016dcab01d" providerId="ADAL" clId="{88010FC0-DF46-4223-BCF2-1E49D051B111}" dt="2020-08-27T01:02:30.550" v="64" actId="2696"/>
        <pc:sldMkLst>
          <pc:docMk/>
          <pc:sldMk cId="2980461356" sldId="283"/>
        </pc:sldMkLst>
      </pc:sldChg>
      <pc:sldChg chg="addSp delSp modSp add">
        <pc:chgData name="Tuy, Pétala" userId="7720f7f0-6308-4007-9f4b-90016dcab01d" providerId="ADAL" clId="{88010FC0-DF46-4223-BCF2-1E49D051B111}" dt="2020-08-27T21:47:19.877" v="3528" actId="1076"/>
        <pc:sldMkLst>
          <pc:docMk/>
          <pc:sldMk cId="3347343581" sldId="283"/>
        </pc:sldMkLst>
        <pc:spChg chg="mod">
          <ac:chgData name="Tuy, Pétala" userId="7720f7f0-6308-4007-9f4b-90016dcab01d" providerId="ADAL" clId="{88010FC0-DF46-4223-BCF2-1E49D051B111}" dt="2020-08-27T21:47:12.049" v="3524"/>
          <ac:spMkLst>
            <pc:docMk/>
            <pc:sldMk cId="3347343581" sldId="283"/>
            <ac:spMk id="2" creationId="{74658CD0-AEA4-4368-A27B-F1444BC0F69B}"/>
          </ac:spMkLst>
        </pc:spChg>
        <pc:spChg chg="del">
          <ac:chgData name="Tuy, Pétala" userId="7720f7f0-6308-4007-9f4b-90016dcab01d" providerId="ADAL" clId="{88010FC0-DF46-4223-BCF2-1E49D051B111}" dt="2020-08-27T21:47:06.458" v="3523"/>
          <ac:spMkLst>
            <pc:docMk/>
            <pc:sldMk cId="3347343581" sldId="283"/>
            <ac:spMk id="3" creationId="{327215D7-57AF-46F1-ADBB-0A33095C56F8}"/>
          </ac:spMkLst>
        </pc:spChg>
        <pc:picChg chg="add mod">
          <ac:chgData name="Tuy, Pétala" userId="7720f7f0-6308-4007-9f4b-90016dcab01d" providerId="ADAL" clId="{88010FC0-DF46-4223-BCF2-1E49D051B111}" dt="2020-08-27T21:47:19.877" v="3528" actId="1076"/>
          <ac:picMkLst>
            <pc:docMk/>
            <pc:sldMk cId="3347343581" sldId="283"/>
            <ac:picMk id="4" creationId="{CC58EF02-3720-42EE-B359-7F6C469281EB}"/>
          </ac:picMkLst>
        </pc:picChg>
      </pc:sldChg>
      <pc:sldChg chg="del">
        <pc:chgData name="Tuy, Pétala" userId="7720f7f0-6308-4007-9f4b-90016dcab01d" providerId="ADAL" clId="{88010FC0-DF46-4223-BCF2-1E49D051B111}" dt="2020-08-27T01:02:32.542" v="75" actId="2696"/>
        <pc:sldMkLst>
          <pc:docMk/>
          <pc:sldMk cId="579961363" sldId="284"/>
        </pc:sldMkLst>
      </pc:sldChg>
      <pc:sldChg chg="addSp delSp modSp add">
        <pc:chgData name="Tuy, Pétala" userId="7720f7f0-6308-4007-9f4b-90016dcab01d" providerId="ADAL" clId="{88010FC0-DF46-4223-BCF2-1E49D051B111}" dt="2020-08-27T21:48:11.483" v="3533"/>
        <pc:sldMkLst>
          <pc:docMk/>
          <pc:sldMk cId="3594083778" sldId="284"/>
        </pc:sldMkLst>
        <pc:spChg chg="mod">
          <ac:chgData name="Tuy, Pétala" userId="7720f7f0-6308-4007-9f4b-90016dcab01d" providerId="ADAL" clId="{88010FC0-DF46-4223-BCF2-1E49D051B111}" dt="2020-08-27T21:48:11.483" v="3533"/>
          <ac:spMkLst>
            <pc:docMk/>
            <pc:sldMk cId="3594083778" sldId="284"/>
            <ac:spMk id="2" creationId="{1051AE5A-6DED-4725-AEBB-AFF15BC180A7}"/>
          </ac:spMkLst>
        </pc:spChg>
        <pc:spChg chg="del">
          <ac:chgData name="Tuy, Pétala" userId="7720f7f0-6308-4007-9f4b-90016dcab01d" providerId="ADAL" clId="{88010FC0-DF46-4223-BCF2-1E49D051B111}" dt="2020-08-27T21:48:01.910" v="3530"/>
          <ac:spMkLst>
            <pc:docMk/>
            <pc:sldMk cId="3594083778" sldId="284"/>
            <ac:spMk id="3" creationId="{D05C5B12-9E00-46A6-9DB8-C521EE55D8F2}"/>
          </ac:spMkLst>
        </pc:spChg>
        <pc:picChg chg="add mod">
          <ac:chgData name="Tuy, Pétala" userId="7720f7f0-6308-4007-9f4b-90016dcab01d" providerId="ADAL" clId="{88010FC0-DF46-4223-BCF2-1E49D051B111}" dt="2020-08-27T21:48:06.781" v="3532" actId="1076"/>
          <ac:picMkLst>
            <pc:docMk/>
            <pc:sldMk cId="3594083778" sldId="284"/>
            <ac:picMk id="4" creationId="{E93D7673-A7D7-4720-A4DC-7E33267E9F71}"/>
          </ac:picMkLst>
        </pc:picChg>
      </pc:sldChg>
      <pc:sldChg chg="del">
        <pc:chgData name="Tuy, Pétala" userId="7720f7f0-6308-4007-9f4b-90016dcab01d" providerId="ADAL" clId="{88010FC0-DF46-4223-BCF2-1E49D051B111}" dt="2020-08-27T01:02:29.658" v="60" actId="2696"/>
        <pc:sldMkLst>
          <pc:docMk/>
          <pc:sldMk cId="414128787" sldId="285"/>
        </pc:sldMkLst>
      </pc:sldChg>
      <pc:sldChg chg="addSp delSp modSp add ord">
        <pc:chgData name="Tuy, Pétala" userId="7720f7f0-6308-4007-9f4b-90016dcab01d" providerId="ADAL" clId="{88010FC0-DF46-4223-BCF2-1E49D051B111}" dt="2020-08-28T02:25:19.349" v="3646" actId="1076"/>
        <pc:sldMkLst>
          <pc:docMk/>
          <pc:sldMk cId="3538634746" sldId="285"/>
        </pc:sldMkLst>
        <pc:spChg chg="mod">
          <ac:chgData name="Tuy, Pétala" userId="7720f7f0-6308-4007-9f4b-90016dcab01d" providerId="ADAL" clId="{88010FC0-DF46-4223-BCF2-1E49D051B111}" dt="2020-08-28T01:45:54.583" v="3558" actId="20577"/>
          <ac:spMkLst>
            <pc:docMk/>
            <pc:sldMk cId="3538634746" sldId="285"/>
            <ac:spMk id="2" creationId="{07F98536-CFF0-4D7B-ACE1-E35AB6B11278}"/>
          </ac:spMkLst>
        </pc:spChg>
        <pc:spChg chg="mod">
          <ac:chgData name="Tuy, Pétala" userId="7720f7f0-6308-4007-9f4b-90016dcab01d" providerId="ADAL" clId="{88010FC0-DF46-4223-BCF2-1E49D051B111}" dt="2020-08-28T01:51:40.017" v="3571" actId="27636"/>
          <ac:spMkLst>
            <pc:docMk/>
            <pc:sldMk cId="3538634746" sldId="285"/>
            <ac:spMk id="3" creationId="{C533787C-E737-4198-A363-72EBC61051B9}"/>
          </ac:spMkLst>
        </pc:spChg>
        <pc:picChg chg="add del mod">
          <ac:chgData name="Tuy, Pétala" userId="7720f7f0-6308-4007-9f4b-90016dcab01d" providerId="ADAL" clId="{88010FC0-DF46-4223-BCF2-1E49D051B111}" dt="2020-08-28T02:25:12.108" v="3642" actId="478"/>
          <ac:picMkLst>
            <pc:docMk/>
            <pc:sldMk cId="3538634746" sldId="285"/>
            <ac:picMk id="4" creationId="{F56F862A-4B03-4CEC-8A3B-976668270483}"/>
          </ac:picMkLst>
        </pc:picChg>
        <pc:picChg chg="add mod">
          <ac:chgData name="Tuy, Pétala" userId="7720f7f0-6308-4007-9f4b-90016dcab01d" providerId="ADAL" clId="{88010FC0-DF46-4223-BCF2-1E49D051B111}" dt="2020-08-28T02:25:19.349" v="3646" actId="1076"/>
          <ac:picMkLst>
            <pc:docMk/>
            <pc:sldMk cId="3538634746" sldId="285"/>
            <ac:picMk id="5" creationId="{833BDB17-8D19-41D5-9F3B-966B882BDC47}"/>
          </ac:picMkLst>
        </pc:picChg>
      </pc:sldChg>
      <pc:sldChg chg="modSp add ord">
        <pc:chgData name="Tuy, Pétala" userId="7720f7f0-6308-4007-9f4b-90016dcab01d" providerId="ADAL" clId="{88010FC0-DF46-4223-BCF2-1E49D051B111}" dt="2020-08-28T02:29:39.381" v="3784" actId="20577"/>
        <pc:sldMkLst>
          <pc:docMk/>
          <pc:sldMk cId="1851415819" sldId="286"/>
        </pc:sldMkLst>
        <pc:spChg chg="mod">
          <ac:chgData name="Tuy, Pétala" userId="7720f7f0-6308-4007-9f4b-90016dcab01d" providerId="ADAL" clId="{88010FC0-DF46-4223-BCF2-1E49D051B111}" dt="2020-08-28T02:16:52.134" v="3615"/>
          <ac:spMkLst>
            <pc:docMk/>
            <pc:sldMk cId="1851415819" sldId="286"/>
            <ac:spMk id="2" creationId="{BB6E977A-9E78-4C9A-AED0-794722C17B5C}"/>
          </ac:spMkLst>
        </pc:spChg>
        <pc:spChg chg="mod">
          <ac:chgData name="Tuy, Pétala" userId="7720f7f0-6308-4007-9f4b-90016dcab01d" providerId="ADAL" clId="{88010FC0-DF46-4223-BCF2-1E49D051B111}" dt="2020-08-28T02:29:39.381" v="3784" actId="20577"/>
          <ac:spMkLst>
            <pc:docMk/>
            <pc:sldMk cId="1851415819" sldId="286"/>
            <ac:spMk id="3" creationId="{1B9A4B70-35BD-429D-A94E-5CA2FDD26098}"/>
          </ac:spMkLst>
        </pc:spChg>
      </pc:sldChg>
      <pc:sldChg chg="del">
        <pc:chgData name="Tuy, Pétala" userId="7720f7f0-6308-4007-9f4b-90016dcab01d" providerId="ADAL" clId="{88010FC0-DF46-4223-BCF2-1E49D051B111}" dt="2020-08-27T01:02:27.864" v="52" actId="2696"/>
        <pc:sldMkLst>
          <pc:docMk/>
          <pc:sldMk cId="2077215216" sldId="286"/>
        </pc:sldMkLst>
      </pc:sldChg>
      <pc:sldChg chg="del">
        <pc:chgData name="Tuy, Pétala" userId="7720f7f0-6308-4007-9f4b-90016dcab01d" providerId="ADAL" clId="{88010FC0-DF46-4223-BCF2-1E49D051B111}" dt="2020-08-27T01:02:27.919" v="53" actId="2696"/>
        <pc:sldMkLst>
          <pc:docMk/>
          <pc:sldMk cId="1015058322" sldId="287"/>
        </pc:sldMkLst>
      </pc:sldChg>
      <pc:sldChg chg="modSp add del">
        <pc:chgData name="Tuy, Pétala" userId="7720f7f0-6308-4007-9f4b-90016dcab01d" providerId="ADAL" clId="{88010FC0-DF46-4223-BCF2-1E49D051B111}" dt="2020-08-28T02:36:08.453" v="4057" actId="2696"/>
        <pc:sldMkLst>
          <pc:docMk/>
          <pc:sldMk cId="2276019584" sldId="287"/>
        </pc:sldMkLst>
        <pc:spChg chg="mod">
          <ac:chgData name="Tuy, Pétala" userId="7720f7f0-6308-4007-9f4b-90016dcab01d" providerId="ADAL" clId="{88010FC0-DF46-4223-BCF2-1E49D051B111}" dt="2020-08-28T01:54:11.040" v="3578" actId="27636"/>
          <ac:spMkLst>
            <pc:docMk/>
            <pc:sldMk cId="2276019584" sldId="287"/>
            <ac:spMk id="3" creationId="{6FE7DCF9-4694-4624-ADD3-FA30309110AF}"/>
          </ac:spMkLst>
        </pc:spChg>
      </pc:sldChg>
      <pc:sldChg chg="modSp add">
        <pc:chgData name="Tuy, Pétala" userId="7720f7f0-6308-4007-9f4b-90016dcab01d" providerId="ADAL" clId="{88010FC0-DF46-4223-BCF2-1E49D051B111}" dt="2020-08-28T02:49:31.423" v="4398" actId="20577"/>
        <pc:sldMkLst>
          <pc:docMk/>
          <pc:sldMk cId="2912138117" sldId="288"/>
        </pc:sldMkLst>
        <pc:spChg chg="mod">
          <ac:chgData name="Tuy, Pétala" userId="7720f7f0-6308-4007-9f4b-90016dcab01d" providerId="ADAL" clId="{88010FC0-DF46-4223-BCF2-1E49D051B111}" dt="2020-08-28T02:42:52.637" v="4213" actId="20577"/>
          <ac:spMkLst>
            <pc:docMk/>
            <pc:sldMk cId="2912138117" sldId="288"/>
            <ac:spMk id="2" creationId="{34E74D37-6E17-46E4-BE8B-B794A00275C0}"/>
          </ac:spMkLst>
        </pc:spChg>
        <pc:spChg chg="mod">
          <ac:chgData name="Tuy, Pétala" userId="7720f7f0-6308-4007-9f4b-90016dcab01d" providerId="ADAL" clId="{88010FC0-DF46-4223-BCF2-1E49D051B111}" dt="2020-08-28T02:49:31.423" v="4398" actId="20577"/>
          <ac:spMkLst>
            <pc:docMk/>
            <pc:sldMk cId="2912138117" sldId="288"/>
            <ac:spMk id="3" creationId="{E355B3EB-DA24-4734-8F35-6B124C9A9BCC}"/>
          </ac:spMkLst>
        </pc:spChg>
      </pc:sldChg>
      <pc:sldChg chg="del">
        <pc:chgData name="Tuy, Pétala" userId="7720f7f0-6308-4007-9f4b-90016dcab01d" providerId="ADAL" clId="{88010FC0-DF46-4223-BCF2-1E49D051B111}" dt="2020-08-27T01:02:30.794" v="65" actId="2696"/>
        <pc:sldMkLst>
          <pc:docMk/>
          <pc:sldMk cId="3061350537" sldId="288"/>
        </pc:sldMkLst>
      </pc:sldChg>
      <pc:sldChg chg="modSp add">
        <pc:chgData name="Tuy, Pétala" userId="7720f7f0-6308-4007-9f4b-90016dcab01d" providerId="ADAL" clId="{88010FC0-DF46-4223-BCF2-1E49D051B111}" dt="2020-08-28T02:40:03.786" v="4188" actId="27636"/>
        <pc:sldMkLst>
          <pc:docMk/>
          <pc:sldMk cId="1887642130" sldId="289"/>
        </pc:sldMkLst>
        <pc:spChg chg="mod">
          <ac:chgData name="Tuy, Pétala" userId="7720f7f0-6308-4007-9f4b-90016dcab01d" providerId="ADAL" clId="{88010FC0-DF46-4223-BCF2-1E49D051B111}" dt="2020-08-28T02:33:18.625" v="3986"/>
          <ac:spMkLst>
            <pc:docMk/>
            <pc:sldMk cId="1887642130" sldId="289"/>
            <ac:spMk id="2" creationId="{33487595-64AB-4427-A8C8-58C642942603}"/>
          </ac:spMkLst>
        </pc:spChg>
        <pc:spChg chg="mod">
          <ac:chgData name="Tuy, Pétala" userId="7720f7f0-6308-4007-9f4b-90016dcab01d" providerId="ADAL" clId="{88010FC0-DF46-4223-BCF2-1E49D051B111}" dt="2020-08-28T02:40:03.786" v="4188" actId="27636"/>
          <ac:spMkLst>
            <pc:docMk/>
            <pc:sldMk cId="1887642130" sldId="289"/>
            <ac:spMk id="3" creationId="{F0EB83C9-A80B-44FF-BEA7-4D461E7F0A67}"/>
          </ac:spMkLst>
        </pc:spChg>
      </pc:sldChg>
      <pc:sldChg chg="del">
        <pc:chgData name="Tuy, Pétala" userId="7720f7f0-6308-4007-9f4b-90016dcab01d" providerId="ADAL" clId="{88010FC0-DF46-4223-BCF2-1E49D051B111}" dt="2020-08-27T01:02:31.045" v="66" actId="2696"/>
        <pc:sldMkLst>
          <pc:docMk/>
          <pc:sldMk cId="4022371082" sldId="289"/>
        </pc:sldMkLst>
      </pc:sldChg>
      <pc:sldChg chg="addSp modSp add">
        <pc:chgData name="Tuy, Pétala" userId="7720f7f0-6308-4007-9f4b-90016dcab01d" providerId="ADAL" clId="{88010FC0-DF46-4223-BCF2-1E49D051B111}" dt="2020-08-28T02:35:40.669" v="4056" actId="14100"/>
        <pc:sldMkLst>
          <pc:docMk/>
          <pc:sldMk cId="2772195923" sldId="290"/>
        </pc:sldMkLst>
        <pc:spChg chg="mod">
          <ac:chgData name="Tuy, Pétala" userId="7720f7f0-6308-4007-9f4b-90016dcab01d" providerId="ADAL" clId="{88010FC0-DF46-4223-BCF2-1E49D051B111}" dt="2020-08-28T02:33:42.135" v="3988"/>
          <ac:spMkLst>
            <pc:docMk/>
            <pc:sldMk cId="2772195923" sldId="290"/>
            <ac:spMk id="2" creationId="{204A6C6C-5E29-4268-9C35-C929636D4E76}"/>
          </ac:spMkLst>
        </pc:spChg>
        <pc:spChg chg="mod">
          <ac:chgData name="Tuy, Pétala" userId="7720f7f0-6308-4007-9f4b-90016dcab01d" providerId="ADAL" clId="{88010FC0-DF46-4223-BCF2-1E49D051B111}" dt="2020-08-28T02:34:13.942" v="4043" actId="20577"/>
          <ac:spMkLst>
            <pc:docMk/>
            <pc:sldMk cId="2772195923" sldId="290"/>
            <ac:spMk id="3" creationId="{2174CE9A-A6B7-44C9-A440-7323B4CFB5FB}"/>
          </ac:spMkLst>
        </pc:spChg>
        <pc:picChg chg="add mod">
          <ac:chgData name="Tuy, Pétala" userId="7720f7f0-6308-4007-9f4b-90016dcab01d" providerId="ADAL" clId="{88010FC0-DF46-4223-BCF2-1E49D051B111}" dt="2020-08-28T02:35:20.351" v="4053" actId="14100"/>
          <ac:picMkLst>
            <pc:docMk/>
            <pc:sldMk cId="2772195923" sldId="290"/>
            <ac:picMk id="4" creationId="{B0515A92-E5CE-44F6-9638-7B1DBCC20F76}"/>
          </ac:picMkLst>
        </pc:picChg>
        <pc:picChg chg="add mod">
          <ac:chgData name="Tuy, Pétala" userId="7720f7f0-6308-4007-9f4b-90016dcab01d" providerId="ADAL" clId="{88010FC0-DF46-4223-BCF2-1E49D051B111}" dt="2020-08-28T02:35:24.333" v="4054" actId="1076"/>
          <ac:picMkLst>
            <pc:docMk/>
            <pc:sldMk cId="2772195923" sldId="290"/>
            <ac:picMk id="5" creationId="{243FEBCA-7598-40D1-91EF-768497725AA9}"/>
          </ac:picMkLst>
        </pc:picChg>
        <pc:cxnChg chg="add mod">
          <ac:chgData name="Tuy, Pétala" userId="7720f7f0-6308-4007-9f4b-90016dcab01d" providerId="ADAL" clId="{88010FC0-DF46-4223-BCF2-1E49D051B111}" dt="2020-08-28T02:35:40.669" v="4056" actId="14100"/>
          <ac:cxnSpMkLst>
            <pc:docMk/>
            <pc:sldMk cId="2772195923" sldId="290"/>
            <ac:cxnSpMk id="7" creationId="{73989DF7-142F-4744-B893-B4D87F442B3C}"/>
          </ac:cxnSpMkLst>
        </pc:cxnChg>
      </pc:sldChg>
      <pc:sldChg chg="del">
        <pc:chgData name="Tuy, Pétala" userId="7720f7f0-6308-4007-9f4b-90016dcab01d" providerId="ADAL" clId="{88010FC0-DF46-4223-BCF2-1E49D051B111}" dt="2020-08-27T01:02:31.176" v="67" actId="2696"/>
        <pc:sldMkLst>
          <pc:docMk/>
          <pc:sldMk cId="3278814933" sldId="290"/>
        </pc:sldMkLst>
      </pc:sldChg>
      <pc:sldChg chg="del">
        <pc:chgData name="Tuy, Pétala" userId="7720f7f0-6308-4007-9f4b-90016dcab01d" providerId="ADAL" clId="{88010FC0-DF46-4223-BCF2-1E49D051B111}" dt="2020-08-27T01:02:31.694" v="68" actId="2696"/>
        <pc:sldMkLst>
          <pc:docMk/>
          <pc:sldMk cId="2686180357" sldId="291"/>
        </pc:sldMkLst>
      </pc:sldChg>
      <pc:sldChg chg="addSp modSp add">
        <pc:chgData name="Tuy, Pétala" userId="7720f7f0-6308-4007-9f4b-90016dcab01d" providerId="ADAL" clId="{88010FC0-DF46-4223-BCF2-1E49D051B111}" dt="2020-08-28T03:51:14.313" v="4899" actId="1076"/>
        <pc:sldMkLst>
          <pc:docMk/>
          <pc:sldMk cId="3089381078" sldId="291"/>
        </pc:sldMkLst>
        <pc:spChg chg="mod">
          <ac:chgData name="Tuy, Pétala" userId="7720f7f0-6308-4007-9f4b-90016dcab01d" providerId="ADAL" clId="{88010FC0-DF46-4223-BCF2-1E49D051B111}" dt="2020-08-28T02:50:14.119" v="4422" actId="20577"/>
          <ac:spMkLst>
            <pc:docMk/>
            <pc:sldMk cId="3089381078" sldId="291"/>
            <ac:spMk id="2" creationId="{C9682FC7-3159-4C0A-A13B-895D5A2CE518}"/>
          </ac:spMkLst>
        </pc:spChg>
        <pc:spChg chg="mod">
          <ac:chgData name="Tuy, Pétala" userId="7720f7f0-6308-4007-9f4b-90016dcab01d" providerId="ADAL" clId="{88010FC0-DF46-4223-BCF2-1E49D051B111}" dt="2020-08-28T03:51:12.681" v="4898" actId="14100"/>
          <ac:spMkLst>
            <pc:docMk/>
            <pc:sldMk cId="3089381078" sldId="291"/>
            <ac:spMk id="3" creationId="{419A2B5C-B633-4113-B7E7-8E1B16AA34D3}"/>
          </ac:spMkLst>
        </pc:spChg>
        <pc:picChg chg="add mod">
          <ac:chgData name="Tuy, Pétala" userId="7720f7f0-6308-4007-9f4b-90016dcab01d" providerId="ADAL" clId="{88010FC0-DF46-4223-BCF2-1E49D051B111}" dt="2020-08-28T03:51:14.313" v="4899" actId="1076"/>
          <ac:picMkLst>
            <pc:docMk/>
            <pc:sldMk cId="3089381078" sldId="291"/>
            <ac:picMk id="4" creationId="{250DD9BF-8C6D-4D9F-8409-EA305BA0C19C}"/>
          </ac:picMkLst>
        </pc:picChg>
      </pc:sldChg>
      <pc:sldChg chg="del">
        <pc:chgData name="Tuy, Pétala" userId="7720f7f0-6308-4007-9f4b-90016dcab01d" providerId="ADAL" clId="{88010FC0-DF46-4223-BCF2-1E49D051B111}" dt="2020-08-27T01:02:31.945" v="69" actId="2696"/>
        <pc:sldMkLst>
          <pc:docMk/>
          <pc:sldMk cId="2107768173" sldId="292"/>
        </pc:sldMkLst>
      </pc:sldChg>
      <pc:sldChg chg="addSp modSp add">
        <pc:chgData name="Tuy, Pétala" userId="7720f7f0-6308-4007-9f4b-90016dcab01d" providerId="ADAL" clId="{88010FC0-DF46-4223-BCF2-1E49D051B111}" dt="2020-08-28T03:28:47.753" v="4627" actId="1076"/>
        <pc:sldMkLst>
          <pc:docMk/>
          <pc:sldMk cId="4065922390" sldId="292"/>
        </pc:sldMkLst>
        <pc:spChg chg="mod">
          <ac:chgData name="Tuy, Pétala" userId="7720f7f0-6308-4007-9f4b-90016dcab01d" providerId="ADAL" clId="{88010FC0-DF46-4223-BCF2-1E49D051B111}" dt="2020-08-28T03:27:10.104" v="4582"/>
          <ac:spMkLst>
            <pc:docMk/>
            <pc:sldMk cId="4065922390" sldId="292"/>
            <ac:spMk id="2" creationId="{C02D5001-6984-471B-A35D-6F912563D5A0}"/>
          </ac:spMkLst>
        </pc:spChg>
        <pc:spChg chg="mod">
          <ac:chgData name="Tuy, Pétala" userId="7720f7f0-6308-4007-9f4b-90016dcab01d" providerId="ADAL" clId="{88010FC0-DF46-4223-BCF2-1E49D051B111}" dt="2020-08-28T03:27:33.562" v="4623" actId="20577"/>
          <ac:spMkLst>
            <pc:docMk/>
            <pc:sldMk cId="4065922390" sldId="292"/>
            <ac:spMk id="3" creationId="{8BE17860-02B8-4738-87EE-D60C57BFA349}"/>
          </ac:spMkLst>
        </pc:spChg>
        <pc:picChg chg="add mod">
          <ac:chgData name="Tuy, Pétala" userId="7720f7f0-6308-4007-9f4b-90016dcab01d" providerId="ADAL" clId="{88010FC0-DF46-4223-BCF2-1E49D051B111}" dt="2020-08-28T03:28:47.753" v="4627" actId="1076"/>
          <ac:picMkLst>
            <pc:docMk/>
            <pc:sldMk cId="4065922390" sldId="292"/>
            <ac:picMk id="4" creationId="{FFCE6DEB-1D07-4590-BF65-C8FAC50EF8D8}"/>
          </ac:picMkLst>
        </pc:picChg>
      </pc:sldChg>
      <pc:sldChg chg="del">
        <pc:chgData name="Tuy, Pétala" userId="7720f7f0-6308-4007-9f4b-90016dcab01d" providerId="ADAL" clId="{88010FC0-DF46-4223-BCF2-1E49D051B111}" dt="2020-08-27T01:02:32.161" v="70" actId="2696"/>
        <pc:sldMkLst>
          <pc:docMk/>
          <pc:sldMk cId="1926980542" sldId="293"/>
        </pc:sldMkLst>
      </pc:sldChg>
      <pc:sldChg chg="addSp modSp add">
        <pc:chgData name="Tuy, Pétala" userId="7720f7f0-6308-4007-9f4b-90016dcab01d" providerId="ADAL" clId="{88010FC0-DF46-4223-BCF2-1E49D051B111}" dt="2020-08-28T03:32:11.357" v="4637" actId="1076"/>
        <pc:sldMkLst>
          <pc:docMk/>
          <pc:sldMk cId="3642789613" sldId="293"/>
        </pc:sldMkLst>
        <pc:spChg chg="mod">
          <ac:chgData name="Tuy, Pétala" userId="7720f7f0-6308-4007-9f4b-90016dcab01d" providerId="ADAL" clId="{88010FC0-DF46-4223-BCF2-1E49D051B111}" dt="2020-08-28T03:29:53.136" v="4630"/>
          <ac:spMkLst>
            <pc:docMk/>
            <pc:sldMk cId="3642789613" sldId="293"/>
            <ac:spMk id="2" creationId="{CFDA3018-0A19-4B02-944B-2A5D69C88314}"/>
          </ac:spMkLst>
        </pc:spChg>
        <pc:spChg chg="mod">
          <ac:chgData name="Tuy, Pétala" userId="7720f7f0-6308-4007-9f4b-90016dcab01d" providerId="ADAL" clId="{88010FC0-DF46-4223-BCF2-1E49D051B111}" dt="2020-08-28T03:30:01.480" v="4633" actId="20577"/>
          <ac:spMkLst>
            <pc:docMk/>
            <pc:sldMk cId="3642789613" sldId="293"/>
            <ac:spMk id="3" creationId="{491641B7-7DC6-4503-A754-A09669528A83}"/>
          </ac:spMkLst>
        </pc:spChg>
        <pc:picChg chg="add mod">
          <ac:chgData name="Tuy, Pétala" userId="7720f7f0-6308-4007-9f4b-90016dcab01d" providerId="ADAL" clId="{88010FC0-DF46-4223-BCF2-1E49D051B111}" dt="2020-08-28T03:32:11.357" v="4637" actId="1076"/>
          <ac:picMkLst>
            <pc:docMk/>
            <pc:sldMk cId="3642789613" sldId="293"/>
            <ac:picMk id="4" creationId="{85CE9C13-DAB2-4F32-AC62-3CB62D531980}"/>
          </ac:picMkLst>
        </pc:picChg>
      </pc:sldChg>
      <pc:sldChg chg="del">
        <pc:chgData name="Tuy, Pétala" userId="7720f7f0-6308-4007-9f4b-90016dcab01d" providerId="ADAL" clId="{88010FC0-DF46-4223-BCF2-1E49D051B111}" dt="2020-08-27T01:02:32.525" v="74" actId="2696"/>
        <pc:sldMkLst>
          <pc:docMk/>
          <pc:sldMk cId="350712795" sldId="294"/>
        </pc:sldMkLst>
      </pc:sldChg>
      <pc:sldChg chg="add del">
        <pc:chgData name="Tuy, Pétala" userId="7720f7f0-6308-4007-9f4b-90016dcab01d" providerId="ADAL" clId="{88010FC0-DF46-4223-BCF2-1E49D051B111}" dt="2020-08-28T03:37:54.055" v="4639"/>
        <pc:sldMkLst>
          <pc:docMk/>
          <pc:sldMk cId="1084022028" sldId="294"/>
        </pc:sldMkLst>
      </pc:sldChg>
      <pc:sldChg chg="addSp modSp add">
        <pc:chgData name="Tuy, Pétala" userId="7720f7f0-6308-4007-9f4b-90016dcab01d" providerId="ADAL" clId="{88010FC0-DF46-4223-BCF2-1E49D051B111}" dt="2020-08-28T16:32:03.661" v="6536" actId="14100"/>
        <pc:sldMkLst>
          <pc:docMk/>
          <pc:sldMk cId="4026524425" sldId="294"/>
        </pc:sldMkLst>
        <pc:spChg chg="mod">
          <ac:chgData name="Tuy, Pétala" userId="7720f7f0-6308-4007-9f4b-90016dcab01d" providerId="ADAL" clId="{88010FC0-DF46-4223-BCF2-1E49D051B111}" dt="2020-08-28T03:38:01.544" v="4651" actId="20577"/>
          <ac:spMkLst>
            <pc:docMk/>
            <pc:sldMk cId="4026524425" sldId="294"/>
            <ac:spMk id="2" creationId="{E5F0FE8C-E529-4BFD-8D8C-A8C3182F41DA}"/>
          </ac:spMkLst>
        </pc:spChg>
        <pc:spChg chg="mod">
          <ac:chgData name="Tuy, Pétala" userId="7720f7f0-6308-4007-9f4b-90016dcab01d" providerId="ADAL" clId="{88010FC0-DF46-4223-BCF2-1E49D051B111}" dt="2020-08-28T03:38:09.291" v="4669" actId="20577"/>
          <ac:spMkLst>
            <pc:docMk/>
            <pc:sldMk cId="4026524425" sldId="294"/>
            <ac:spMk id="3" creationId="{4CF9EE34-0ED5-4CF4-93A8-3CDB444A7EE4}"/>
          </ac:spMkLst>
        </pc:spChg>
        <pc:picChg chg="add mod">
          <ac:chgData name="Tuy, Pétala" userId="7720f7f0-6308-4007-9f4b-90016dcab01d" providerId="ADAL" clId="{88010FC0-DF46-4223-BCF2-1E49D051B111}" dt="2020-08-28T16:32:03.661" v="6536" actId="14100"/>
          <ac:picMkLst>
            <pc:docMk/>
            <pc:sldMk cId="4026524425" sldId="294"/>
            <ac:picMk id="4" creationId="{33E0D3AE-3668-421A-A5A7-05386F3EDDA5}"/>
          </ac:picMkLst>
        </pc:picChg>
      </pc:sldChg>
      <pc:sldChg chg="del">
        <pc:chgData name="Tuy, Pétala" userId="7720f7f0-6308-4007-9f4b-90016dcab01d" providerId="ADAL" clId="{88010FC0-DF46-4223-BCF2-1E49D051B111}" dt="2020-08-27T01:02:32.240" v="71" actId="2696"/>
        <pc:sldMkLst>
          <pc:docMk/>
          <pc:sldMk cId="1745680737" sldId="295"/>
        </pc:sldMkLst>
      </pc:sldChg>
      <pc:sldChg chg="addSp modSp add">
        <pc:chgData name="Tuy, Pétala" userId="7720f7f0-6308-4007-9f4b-90016dcab01d" providerId="ADAL" clId="{88010FC0-DF46-4223-BCF2-1E49D051B111}" dt="2020-08-28T04:17:08.853" v="6221" actId="1076"/>
        <pc:sldMkLst>
          <pc:docMk/>
          <pc:sldMk cId="4175854342" sldId="295"/>
        </pc:sldMkLst>
        <pc:spChg chg="mod">
          <ac:chgData name="Tuy, Pétala" userId="7720f7f0-6308-4007-9f4b-90016dcab01d" providerId="ADAL" clId="{88010FC0-DF46-4223-BCF2-1E49D051B111}" dt="2020-08-28T03:38:33.576" v="4724" actId="20577"/>
          <ac:spMkLst>
            <pc:docMk/>
            <pc:sldMk cId="4175854342" sldId="295"/>
            <ac:spMk id="2" creationId="{0FC17B3B-8EA6-44C8-9A1D-26498FE895A1}"/>
          </ac:spMkLst>
        </pc:spChg>
        <pc:spChg chg="mod">
          <ac:chgData name="Tuy, Pétala" userId="7720f7f0-6308-4007-9f4b-90016dcab01d" providerId="ADAL" clId="{88010FC0-DF46-4223-BCF2-1E49D051B111}" dt="2020-08-28T04:11:53.352" v="6154" actId="20577"/>
          <ac:spMkLst>
            <pc:docMk/>
            <pc:sldMk cId="4175854342" sldId="295"/>
            <ac:spMk id="3" creationId="{06F56B29-F098-41C9-B599-4D23E61F7FC3}"/>
          </ac:spMkLst>
        </pc:spChg>
        <pc:picChg chg="add mod">
          <ac:chgData name="Tuy, Pétala" userId="7720f7f0-6308-4007-9f4b-90016dcab01d" providerId="ADAL" clId="{88010FC0-DF46-4223-BCF2-1E49D051B111}" dt="2020-08-28T04:12:11.872" v="6158" actId="1076"/>
          <ac:picMkLst>
            <pc:docMk/>
            <pc:sldMk cId="4175854342" sldId="295"/>
            <ac:picMk id="4" creationId="{86C52218-0CDE-492D-AD53-464DB9B38552}"/>
          </ac:picMkLst>
        </pc:picChg>
        <pc:picChg chg="add mod">
          <ac:chgData name="Tuy, Pétala" userId="7720f7f0-6308-4007-9f4b-90016dcab01d" providerId="ADAL" clId="{88010FC0-DF46-4223-BCF2-1E49D051B111}" dt="2020-08-28T04:17:08.853" v="6221" actId="1076"/>
          <ac:picMkLst>
            <pc:docMk/>
            <pc:sldMk cId="4175854342" sldId="295"/>
            <ac:picMk id="5" creationId="{62691470-DC8E-4EA0-8209-0216771556FF}"/>
          </ac:picMkLst>
        </pc:picChg>
      </pc:sldChg>
      <pc:sldChg chg="addSp modSp add">
        <pc:chgData name="Tuy, Pétala" userId="7720f7f0-6308-4007-9f4b-90016dcab01d" providerId="ADAL" clId="{88010FC0-DF46-4223-BCF2-1E49D051B111}" dt="2020-08-28T03:54:38.135" v="4930"/>
        <pc:sldMkLst>
          <pc:docMk/>
          <pc:sldMk cId="52817191" sldId="296"/>
        </pc:sldMkLst>
        <pc:spChg chg="mod">
          <ac:chgData name="Tuy, Pétala" userId="7720f7f0-6308-4007-9f4b-90016dcab01d" providerId="ADAL" clId="{88010FC0-DF46-4223-BCF2-1E49D051B111}" dt="2020-08-28T03:54:38.135" v="4930"/>
          <ac:spMkLst>
            <pc:docMk/>
            <pc:sldMk cId="52817191" sldId="296"/>
            <ac:spMk id="2" creationId="{9C0B2B60-C4EB-45BA-B853-476983DE5D30}"/>
          </ac:spMkLst>
        </pc:spChg>
        <pc:spChg chg="mod">
          <ac:chgData name="Tuy, Pétala" userId="7720f7f0-6308-4007-9f4b-90016dcab01d" providerId="ADAL" clId="{88010FC0-DF46-4223-BCF2-1E49D051B111}" dt="2020-08-28T03:54:21.142" v="4924" actId="20577"/>
          <ac:spMkLst>
            <pc:docMk/>
            <pc:sldMk cId="52817191" sldId="296"/>
            <ac:spMk id="3" creationId="{CE8813FB-D3D3-4A2F-8AA6-19DD1F5FAE92}"/>
          </ac:spMkLst>
        </pc:spChg>
        <pc:picChg chg="add mod">
          <ac:chgData name="Tuy, Pétala" userId="7720f7f0-6308-4007-9f4b-90016dcab01d" providerId="ADAL" clId="{88010FC0-DF46-4223-BCF2-1E49D051B111}" dt="2020-08-28T03:54:30.144" v="4929" actId="1076"/>
          <ac:picMkLst>
            <pc:docMk/>
            <pc:sldMk cId="52817191" sldId="296"/>
            <ac:picMk id="4" creationId="{620425A0-976F-4FDA-A220-EA6B2951F09A}"/>
          </ac:picMkLst>
        </pc:picChg>
      </pc:sldChg>
      <pc:sldChg chg="del">
        <pc:chgData name="Tuy, Pétala" userId="7720f7f0-6308-4007-9f4b-90016dcab01d" providerId="ADAL" clId="{88010FC0-DF46-4223-BCF2-1E49D051B111}" dt="2020-08-27T01:02:32.473" v="72" actId="2696"/>
        <pc:sldMkLst>
          <pc:docMk/>
          <pc:sldMk cId="2376549260" sldId="296"/>
        </pc:sldMkLst>
      </pc:sldChg>
      <pc:sldChg chg="del">
        <pc:chgData name="Tuy, Pétala" userId="7720f7f0-6308-4007-9f4b-90016dcab01d" providerId="ADAL" clId="{88010FC0-DF46-4223-BCF2-1E49D051B111}" dt="2020-08-27T01:02:32.501" v="73" actId="2696"/>
        <pc:sldMkLst>
          <pc:docMk/>
          <pc:sldMk cId="1585046330" sldId="297"/>
        </pc:sldMkLst>
      </pc:sldChg>
      <pc:sldChg chg="addSp delSp modSp add">
        <pc:chgData name="Tuy, Pétala" userId="7720f7f0-6308-4007-9f4b-90016dcab01d" providerId="ADAL" clId="{88010FC0-DF46-4223-BCF2-1E49D051B111}" dt="2020-08-28T03:59:33.633" v="5010" actId="1076"/>
        <pc:sldMkLst>
          <pc:docMk/>
          <pc:sldMk cId="4018656966" sldId="297"/>
        </pc:sldMkLst>
        <pc:spChg chg="mod">
          <ac:chgData name="Tuy, Pétala" userId="7720f7f0-6308-4007-9f4b-90016dcab01d" providerId="ADAL" clId="{88010FC0-DF46-4223-BCF2-1E49D051B111}" dt="2020-08-28T03:59:11.523" v="4944" actId="20577"/>
          <ac:spMkLst>
            <pc:docMk/>
            <pc:sldMk cId="4018656966" sldId="297"/>
            <ac:spMk id="2" creationId="{807AFEE3-AED1-411A-A93F-47F5A1FEA5C7}"/>
          </ac:spMkLst>
        </pc:spChg>
        <pc:spChg chg="add del mod">
          <ac:chgData name="Tuy, Pétala" userId="7720f7f0-6308-4007-9f4b-90016dcab01d" providerId="ADAL" clId="{88010FC0-DF46-4223-BCF2-1E49D051B111}" dt="2020-08-28T03:59:26.752" v="5007" actId="20577"/>
          <ac:spMkLst>
            <pc:docMk/>
            <pc:sldMk cId="4018656966" sldId="297"/>
            <ac:spMk id="3" creationId="{8FE012C7-EE5B-4DB9-9B74-AE5B6EEA295F}"/>
          </ac:spMkLst>
        </pc:spChg>
        <pc:picChg chg="add del mod">
          <ac:chgData name="Tuy, Pétala" userId="7720f7f0-6308-4007-9f4b-90016dcab01d" providerId="ADAL" clId="{88010FC0-DF46-4223-BCF2-1E49D051B111}" dt="2020-08-28T03:59:17.062" v="4948"/>
          <ac:picMkLst>
            <pc:docMk/>
            <pc:sldMk cId="4018656966" sldId="297"/>
            <ac:picMk id="4" creationId="{0FCEC41C-154F-4A63-B894-92EA12DB6BFC}"/>
          </ac:picMkLst>
        </pc:picChg>
        <pc:picChg chg="add mod">
          <ac:chgData name="Tuy, Pétala" userId="7720f7f0-6308-4007-9f4b-90016dcab01d" providerId="ADAL" clId="{88010FC0-DF46-4223-BCF2-1E49D051B111}" dt="2020-08-28T03:59:33.633" v="5010" actId="1076"/>
          <ac:picMkLst>
            <pc:docMk/>
            <pc:sldMk cId="4018656966" sldId="297"/>
            <ac:picMk id="5" creationId="{B7C93DF1-5EF3-4CF6-B320-7A5232A49E7F}"/>
          </ac:picMkLst>
        </pc:picChg>
      </pc:sldChg>
      <pc:sldChg chg="del">
        <pc:chgData name="Tuy, Pétala" userId="7720f7f0-6308-4007-9f4b-90016dcab01d" providerId="ADAL" clId="{88010FC0-DF46-4223-BCF2-1E49D051B111}" dt="2020-08-27T01:02:32.568" v="76" actId="2696"/>
        <pc:sldMkLst>
          <pc:docMk/>
          <pc:sldMk cId="4007021745" sldId="298"/>
        </pc:sldMkLst>
      </pc:sldChg>
      <pc:sldChg chg="modSp add ord">
        <pc:chgData name="Tuy, Pétala" userId="7720f7f0-6308-4007-9f4b-90016dcab01d" providerId="ADAL" clId="{88010FC0-DF46-4223-BCF2-1E49D051B111}" dt="2020-08-28T04:09:37.634" v="5829"/>
        <pc:sldMkLst>
          <pc:docMk/>
          <pc:sldMk cId="4289729005" sldId="298"/>
        </pc:sldMkLst>
        <pc:spChg chg="mod">
          <ac:chgData name="Tuy, Pétala" userId="7720f7f0-6308-4007-9f4b-90016dcab01d" providerId="ADAL" clId="{88010FC0-DF46-4223-BCF2-1E49D051B111}" dt="2020-08-28T04:00:58.074" v="5025" actId="20577"/>
          <ac:spMkLst>
            <pc:docMk/>
            <pc:sldMk cId="4289729005" sldId="298"/>
            <ac:spMk id="2" creationId="{43477174-65D3-4A71-80C3-58514D0E7506}"/>
          </ac:spMkLst>
        </pc:spChg>
        <pc:spChg chg="mod">
          <ac:chgData name="Tuy, Pétala" userId="7720f7f0-6308-4007-9f4b-90016dcab01d" providerId="ADAL" clId="{88010FC0-DF46-4223-BCF2-1E49D051B111}" dt="2020-08-28T04:06:40.612" v="5828" actId="27636"/>
          <ac:spMkLst>
            <pc:docMk/>
            <pc:sldMk cId="4289729005" sldId="298"/>
            <ac:spMk id="3" creationId="{9B934BFF-5C5F-4E06-AA7A-F00F1D546548}"/>
          </ac:spMkLst>
        </pc:spChg>
      </pc:sldChg>
      <pc:sldChg chg="del">
        <pc:chgData name="Tuy, Pétala" userId="7720f7f0-6308-4007-9f4b-90016dcab01d" providerId="ADAL" clId="{88010FC0-DF46-4223-BCF2-1E49D051B111}" dt="2020-08-27T01:02:32.593" v="77" actId="2696"/>
        <pc:sldMkLst>
          <pc:docMk/>
          <pc:sldMk cId="504414363" sldId="299"/>
        </pc:sldMkLst>
      </pc:sldChg>
      <pc:sldChg chg="addSp modSp add">
        <pc:chgData name="Tuy, Pétala" userId="7720f7f0-6308-4007-9f4b-90016dcab01d" providerId="ADAL" clId="{88010FC0-DF46-4223-BCF2-1E49D051B111}" dt="2020-08-28T04:15:53.460" v="6217" actId="1076"/>
        <pc:sldMkLst>
          <pc:docMk/>
          <pc:sldMk cId="1610855449" sldId="299"/>
        </pc:sldMkLst>
        <pc:spChg chg="mod">
          <ac:chgData name="Tuy, Pétala" userId="7720f7f0-6308-4007-9f4b-90016dcab01d" providerId="ADAL" clId="{88010FC0-DF46-4223-BCF2-1E49D051B111}" dt="2020-08-28T04:15:48.809" v="6216"/>
          <ac:spMkLst>
            <pc:docMk/>
            <pc:sldMk cId="1610855449" sldId="299"/>
            <ac:spMk id="2" creationId="{B05F8CD4-BC87-458D-B6E6-BF06FBDEC045}"/>
          </ac:spMkLst>
        </pc:spChg>
        <pc:spChg chg="mod">
          <ac:chgData name="Tuy, Pétala" userId="7720f7f0-6308-4007-9f4b-90016dcab01d" providerId="ADAL" clId="{88010FC0-DF46-4223-BCF2-1E49D051B111}" dt="2020-08-28T04:15:43.218" v="6215" actId="20577"/>
          <ac:spMkLst>
            <pc:docMk/>
            <pc:sldMk cId="1610855449" sldId="299"/>
            <ac:spMk id="3" creationId="{D48C607C-A9E7-487D-9112-48532B3FA7FF}"/>
          </ac:spMkLst>
        </pc:spChg>
        <pc:picChg chg="add mod">
          <ac:chgData name="Tuy, Pétala" userId="7720f7f0-6308-4007-9f4b-90016dcab01d" providerId="ADAL" clId="{88010FC0-DF46-4223-BCF2-1E49D051B111}" dt="2020-08-28T04:15:53.460" v="6217" actId="1076"/>
          <ac:picMkLst>
            <pc:docMk/>
            <pc:sldMk cId="1610855449" sldId="299"/>
            <ac:picMk id="4" creationId="{9A7385D8-5F3A-4DB1-9ADE-4C99E4ED6BD8}"/>
          </ac:picMkLst>
        </pc:picChg>
      </pc:sldChg>
      <pc:sldChg chg="del">
        <pc:chgData name="Tuy, Pétala" userId="7720f7f0-6308-4007-9f4b-90016dcab01d" providerId="ADAL" clId="{88010FC0-DF46-4223-BCF2-1E49D051B111}" dt="2020-08-27T01:02:32.609" v="78" actId="2696"/>
        <pc:sldMkLst>
          <pc:docMk/>
          <pc:sldMk cId="1373810156" sldId="300"/>
        </pc:sldMkLst>
      </pc:sldChg>
      <pc:sldChg chg="modSp add">
        <pc:chgData name="Tuy, Pétala" userId="7720f7f0-6308-4007-9f4b-90016dcab01d" providerId="ADAL" clId="{88010FC0-DF46-4223-BCF2-1E49D051B111}" dt="2020-09-02T18:22:01.377" v="12437" actId="20577"/>
        <pc:sldMkLst>
          <pc:docMk/>
          <pc:sldMk cId="3420617931" sldId="300"/>
        </pc:sldMkLst>
        <pc:spChg chg="mod">
          <ac:chgData name="Tuy, Pétala" userId="7720f7f0-6308-4007-9f4b-90016dcab01d" providerId="ADAL" clId="{88010FC0-DF46-4223-BCF2-1E49D051B111}" dt="2020-08-28T04:20:21.602" v="6223"/>
          <ac:spMkLst>
            <pc:docMk/>
            <pc:sldMk cId="3420617931" sldId="300"/>
            <ac:spMk id="2" creationId="{15B71CCE-26DC-4851-A278-197AA6F27DD5}"/>
          </ac:spMkLst>
        </pc:spChg>
        <pc:spChg chg="mod">
          <ac:chgData name="Tuy, Pétala" userId="7720f7f0-6308-4007-9f4b-90016dcab01d" providerId="ADAL" clId="{88010FC0-DF46-4223-BCF2-1E49D051B111}" dt="2020-09-02T18:22:01.377" v="12437" actId="20577"/>
          <ac:spMkLst>
            <pc:docMk/>
            <pc:sldMk cId="3420617931" sldId="300"/>
            <ac:spMk id="3" creationId="{C3A842D4-B573-4ADA-91DE-580DB9563A78}"/>
          </ac:spMkLst>
        </pc:spChg>
      </pc:sldChg>
      <pc:sldChg chg="modSp add del">
        <pc:chgData name="Tuy, Pétala" userId="7720f7f0-6308-4007-9f4b-90016dcab01d" providerId="ADAL" clId="{88010FC0-DF46-4223-BCF2-1E49D051B111}" dt="2020-08-28T17:00:30.158" v="6921" actId="2696"/>
        <pc:sldMkLst>
          <pc:docMk/>
          <pc:sldMk cId="3390821089" sldId="301"/>
        </pc:sldMkLst>
        <pc:spChg chg="mod">
          <ac:chgData name="Tuy, Pétala" userId="7720f7f0-6308-4007-9f4b-90016dcab01d" providerId="ADAL" clId="{88010FC0-DF46-4223-BCF2-1E49D051B111}" dt="2020-08-28T13:13:07.267" v="6532" actId="15"/>
          <ac:spMkLst>
            <pc:docMk/>
            <pc:sldMk cId="3390821089" sldId="301"/>
            <ac:spMk id="3" creationId="{2A5870AD-07B9-4F81-BEF6-97BC94DD779F}"/>
          </ac:spMkLst>
        </pc:spChg>
      </pc:sldChg>
      <pc:sldChg chg="del">
        <pc:chgData name="Tuy, Pétala" userId="7720f7f0-6308-4007-9f4b-90016dcab01d" providerId="ADAL" clId="{88010FC0-DF46-4223-BCF2-1E49D051B111}" dt="2020-08-27T01:02:32.626" v="79" actId="2696"/>
        <pc:sldMkLst>
          <pc:docMk/>
          <pc:sldMk cId="4156268723" sldId="301"/>
        </pc:sldMkLst>
      </pc:sldChg>
      <pc:sldChg chg="del">
        <pc:chgData name="Tuy, Pétala" userId="7720f7f0-6308-4007-9f4b-90016dcab01d" providerId="ADAL" clId="{88010FC0-DF46-4223-BCF2-1E49D051B111}" dt="2020-08-27T01:02:32.647" v="80" actId="2696"/>
        <pc:sldMkLst>
          <pc:docMk/>
          <pc:sldMk cId="2384597318" sldId="302"/>
        </pc:sldMkLst>
      </pc:sldChg>
      <pc:sldChg chg="addSp modSp add">
        <pc:chgData name="Tuy, Pétala" userId="7720f7f0-6308-4007-9f4b-90016dcab01d" providerId="ADAL" clId="{88010FC0-DF46-4223-BCF2-1E49D051B111}" dt="2020-08-28T16:54:59.592" v="6777" actId="1076"/>
        <pc:sldMkLst>
          <pc:docMk/>
          <pc:sldMk cId="2705059977" sldId="302"/>
        </pc:sldMkLst>
        <pc:spChg chg="mod">
          <ac:chgData name="Tuy, Pétala" userId="7720f7f0-6308-4007-9f4b-90016dcab01d" providerId="ADAL" clId="{88010FC0-DF46-4223-BCF2-1E49D051B111}" dt="2020-08-28T04:27:21.544" v="6490"/>
          <ac:spMkLst>
            <pc:docMk/>
            <pc:sldMk cId="2705059977" sldId="302"/>
            <ac:spMk id="2" creationId="{CDD6FC51-B6D9-41E1-A5F1-99129A3455E1}"/>
          </ac:spMkLst>
        </pc:spChg>
        <pc:spChg chg="mod">
          <ac:chgData name="Tuy, Pétala" userId="7720f7f0-6308-4007-9f4b-90016dcab01d" providerId="ADAL" clId="{88010FC0-DF46-4223-BCF2-1E49D051B111}" dt="2020-08-28T16:54:03.949" v="6773" actId="20577"/>
          <ac:spMkLst>
            <pc:docMk/>
            <pc:sldMk cId="2705059977" sldId="302"/>
            <ac:spMk id="3" creationId="{4E951678-1362-4FFE-A0FF-DF82F984FF63}"/>
          </ac:spMkLst>
        </pc:spChg>
        <pc:picChg chg="add mod">
          <ac:chgData name="Tuy, Pétala" userId="7720f7f0-6308-4007-9f4b-90016dcab01d" providerId="ADAL" clId="{88010FC0-DF46-4223-BCF2-1E49D051B111}" dt="2020-08-28T16:54:59.592" v="6777" actId="1076"/>
          <ac:picMkLst>
            <pc:docMk/>
            <pc:sldMk cId="2705059977" sldId="302"/>
            <ac:picMk id="4" creationId="{50B14E59-2A28-4363-86CB-09B18F9701B6}"/>
          </ac:picMkLst>
        </pc:picChg>
      </pc:sldChg>
      <pc:sldChg chg="modSp add ord">
        <pc:chgData name="Tuy, Pétala" userId="7720f7f0-6308-4007-9f4b-90016dcab01d" providerId="ADAL" clId="{88010FC0-DF46-4223-BCF2-1E49D051B111}" dt="2020-08-28T21:37:29.335" v="9401" actId="20577"/>
        <pc:sldMkLst>
          <pc:docMk/>
          <pc:sldMk cId="494298946" sldId="303"/>
        </pc:sldMkLst>
        <pc:spChg chg="mod">
          <ac:chgData name="Tuy, Pétala" userId="7720f7f0-6308-4007-9f4b-90016dcab01d" providerId="ADAL" clId="{88010FC0-DF46-4223-BCF2-1E49D051B111}" dt="2020-08-28T21:37:29.335" v="9401" actId="20577"/>
          <ac:spMkLst>
            <pc:docMk/>
            <pc:sldMk cId="494298946" sldId="303"/>
            <ac:spMk id="2" creationId="{8A0039B0-317F-412B-B862-66CC93FFC56A}"/>
          </ac:spMkLst>
        </pc:spChg>
        <pc:spChg chg="mod">
          <ac:chgData name="Tuy, Pétala" userId="7720f7f0-6308-4007-9f4b-90016dcab01d" providerId="ADAL" clId="{88010FC0-DF46-4223-BCF2-1E49D051B111}" dt="2020-08-28T16:34:11.352" v="6572" actId="20577"/>
          <ac:spMkLst>
            <pc:docMk/>
            <pc:sldMk cId="494298946" sldId="303"/>
            <ac:spMk id="3" creationId="{2E7477CC-D2A5-493C-890C-2F7D34185AE3}"/>
          </ac:spMkLst>
        </pc:spChg>
      </pc:sldChg>
      <pc:sldChg chg="del">
        <pc:chgData name="Tuy, Pétala" userId="7720f7f0-6308-4007-9f4b-90016dcab01d" providerId="ADAL" clId="{88010FC0-DF46-4223-BCF2-1E49D051B111}" dt="2020-08-27T01:02:32.677" v="81" actId="2696"/>
        <pc:sldMkLst>
          <pc:docMk/>
          <pc:sldMk cId="1295400729" sldId="303"/>
        </pc:sldMkLst>
      </pc:sldChg>
      <pc:sldChg chg="del">
        <pc:chgData name="Tuy, Pétala" userId="7720f7f0-6308-4007-9f4b-90016dcab01d" providerId="ADAL" clId="{88010FC0-DF46-4223-BCF2-1E49D051B111}" dt="2020-08-27T01:02:32.708" v="82" actId="2696"/>
        <pc:sldMkLst>
          <pc:docMk/>
          <pc:sldMk cId="831612205" sldId="304"/>
        </pc:sldMkLst>
      </pc:sldChg>
      <pc:sldChg chg="addSp modSp add">
        <pc:chgData name="Tuy, Pétala" userId="7720f7f0-6308-4007-9f4b-90016dcab01d" providerId="ADAL" clId="{88010FC0-DF46-4223-BCF2-1E49D051B111}" dt="2020-08-28T16:58:42.074" v="6920" actId="1582"/>
        <pc:sldMkLst>
          <pc:docMk/>
          <pc:sldMk cId="2730770685" sldId="304"/>
        </pc:sldMkLst>
        <pc:spChg chg="mod">
          <ac:chgData name="Tuy, Pétala" userId="7720f7f0-6308-4007-9f4b-90016dcab01d" providerId="ADAL" clId="{88010FC0-DF46-4223-BCF2-1E49D051B111}" dt="2020-08-28T16:55:11.913" v="6779"/>
          <ac:spMkLst>
            <pc:docMk/>
            <pc:sldMk cId="2730770685" sldId="304"/>
            <ac:spMk id="2" creationId="{662E3695-49FF-4B68-935A-0A76E772C619}"/>
          </ac:spMkLst>
        </pc:spChg>
        <pc:spChg chg="mod">
          <ac:chgData name="Tuy, Pétala" userId="7720f7f0-6308-4007-9f4b-90016dcab01d" providerId="ADAL" clId="{88010FC0-DF46-4223-BCF2-1E49D051B111}" dt="2020-08-28T16:58:17.139" v="6915" actId="403"/>
          <ac:spMkLst>
            <pc:docMk/>
            <pc:sldMk cId="2730770685" sldId="304"/>
            <ac:spMk id="3" creationId="{407E62DE-FD32-460B-8473-66FE728FCD24}"/>
          </ac:spMkLst>
        </pc:spChg>
        <pc:spChg chg="add mod">
          <ac:chgData name="Tuy, Pétala" userId="7720f7f0-6308-4007-9f4b-90016dcab01d" providerId="ADAL" clId="{88010FC0-DF46-4223-BCF2-1E49D051B111}" dt="2020-08-28T16:58:42.074" v="6920" actId="1582"/>
          <ac:spMkLst>
            <pc:docMk/>
            <pc:sldMk cId="2730770685" sldId="304"/>
            <ac:spMk id="5" creationId="{EFD718F8-C66F-4B9D-922C-704208DD4EFD}"/>
          </ac:spMkLst>
        </pc:spChg>
        <pc:picChg chg="add mod modCrop">
          <ac:chgData name="Tuy, Pétala" userId="7720f7f0-6308-4007-9f4b-90016dcab01d" providerId="ADAL" clId="{88010FC0-DF46-4223-BCF2-1E49D051B111}" dt="2020-08-28T16:58:20.467" v="6916" actId="1076"/>
          <ac:picMkLst>
            <pc:docMk/>
            <pc:sldMk cId="2730770685" sldId="304"/>
            <ac:picMk id="4" creationId="{E4343E5F-0778-4562-822B-2FD79FAB2C73}"/>
          </ac:picMkLst>
        </pc:picChg>
      </pc:sldChg>
      <pc:sldChg chg="del">
        <pc:chgData name="Tuy, Pétala" userId="7720f7f0-6308-4007-9f4b-90016dcab01d" providerId="ADAL" clId="{88010FC0-DF46-4223-BCF2-1E49D051B111}" dt="2020-08-27T01:02:32.742" v="83" actId="2696"/>
        <pc:sldMkLst>
          <pc:docMk/>
          <pc:sldMk cId="737537099" sldId="305"/>
        </pc:sldMkLst>
      </pc:sldChg>
      <pc:sldChg chg="modSp add ord">
        <pc:chgData name="Tuy, Pétala" userId="7720f7f0-6308-4007-9f4b-90016dcab01d" providerId="ADAL" clId="{88010FC0-DF46-4223-BCF2-1E49D051B111}" dt="2020-09-02T18:33:31.361" v="12439"/>
        <pc:sldMkLst>
          <pc:docMk/>
          <pc:sldMk cId="1273282727" sldId="305"/>
        </pc:sldMkLst>
        <pc:spChg chg="mod">
          <ac:chgData name="Tuy, Pétala" userId="7720f7f0-6308-4007-9f4b-90016dcab01d" providerId="ADAL" clId="{88010FC0-DF46-4223-BCF2-1E49D051B111}" dt="2020-08-28T17:18:46.562" v="6962" actId="20577"/>
          <ac:spMkLst>
            <pc:docMk/>
            <pc:sldMk cId="1273282727" sldId="305"/>
            <ac:spMk id="2" creationId="{AD797AEA-06E8-4AE4-A7FB-1086BDD6A89A}"/>
          </ac:spMkLst>
        </pc:spChg>
        <pc:spChg chg="mod">
          <ac:chgData name="Tuy, Pétala" userId="7720f7f0-6308-4007-9f4b-90016dcab01d" providerId="ADAL" clId="{88010FC0-DF46-4223-BCF2-1E49D051B111}" dt="2020-08-28T17:19:59.840" v="7274" actId="20577"/>
          <ac:spMkLst>
            <pc:docMk/>
            <pc:sldMk cId="1273282727" sldId="305"/>
            <ac:spMk id="3" creationId="{16E6076E-5B0A-43F3-9336-180786700D9D}"/>
          </ac:spMkLst>
        </pc:spChg>
      </pc:sldChg>
      <pc:sldChg chg="modSp add ord">
        <pc:chgData name="Tuy, Pétala" userId="7720f7f0-6308-4007-9f4b-90016dcab01d" providerId="ADAL" clId="{88010FC0-DF46-4223-BCF2-1E49D051B111}" dt="2020-09-02T21:30:51.449" v="13851" actId="113"/>
        <pc:sldMkLst>
          <pc:docMk/>
          <pc:sldMk cId="3119904065" sldId="306"/>
        </pc:sldMkLst>
        <pc:spChg chg="mod">
          <ac:chgData name="Tuy, Pétala" userId="7720f7f0-6308-4007-9f4b-90016dcab01d" providerId="ADAL" clId="{88010FC0-DF46-4223-BCF2-1E49D051B111}" dt="2020-08-28T17:20:09.649" v="7276"/>
          <ac:spMkLst>
            <pc:docMk/>
            <pc:sldMk cId="3119904065" sldId="306"/>
            <ac:spMk id="2" creationId="{35A23FF1-74BA-4009-A331-78C02ACEF954}"/>
          </ac:spMkLst>
        </pc:spChg>
        <pc:spChg chg="mod">
          <ac:chgData name="Tuy, Pétala" userId="7720f7f0-6308-4007-9f4b-90016dcab01d" providerId="ADAL" clId="{88010FC0-DF46-4223-BCF2-1E49D051B111}" dt="2020-09-02T21:30:51.449" v="13851" actId="113"/>
          <ac:spMkLst>
            <pc:docMk/>
            <pc:sldMk cId="3119904065" sldId="306"/>
            <ac:spMk id="3" creationId="{7F5922C2-4590-4392-9DBD-B8AC59E51FA0}"/>
          </ac:spMkLst>
        </pc:spChg>
      </pc:sldChg>
      <pc:sldChg chg="modSp add ord">
        <pc:chgData name="Tuy, Pétala" userId="7720f7f0-6308-4007-9f4b-90016dcab01d" providerId="ADAL" clId="{88010FC0-DF46-4223-BCF2-1E49D051B111}" dt="2020-09-02T18:33:31.361" v="12439"/>
        <pc:sldMkLst>
          <pc:docMk/>
          <pc:sldMk cId="241730109" sldId="307"/>
        </pc:sldMkLst>
        <pc:spChg chg="mod">
          <ac:chgData name="Tuy, Pétala" userId="7720f7f0-6308-4007-9f4b-90016dcab01d" providerId="ADAL" clId="{88010FC0-DF46-4223-BCF2-1E49D051B111}" dt="2020-08-28T17:24:19.986" v="7829"/>
          <ac:spMkLst>
            <pc:docMk/>
            <pc:sldMk cId="241730109" sldId="307"/>
            <ac:spMk id="2" creationId="{76130D72-D847-44CB-9F2E-1CA08DCD8B4A}"/>
          </ac:spMkLst>
        </pc:spChg>
        <pc:spChg chg="mod">
          <ac:chgData name="Tuy, Pétala" userId="7720f7f0-6308-4007-9f4b-90016dcab01d" providerId="ADAL" clId="{88010FC0-DF46-4223-BCF2-1E49D051B111}" dt="2020-08-28T17:26:07.539" v="8146" actId="113"/>
          <ac:spMkLst>
            <pc:docMk/>
            <pc:sldMk cId="241730109" sldId="307"/>
            <ac:spMk id="3" creationId="{A77F3A37-D5AE-41C3-8DF9-584E19527E7E}"/>
          </ac:spMkLst>
        </pc:spChg>
      </pc:sldChg>
      <pc:sldChg chg="modSp add">
        <pc:chgData name="Tuy, Pétala" userId="7720f7f0-6308-4007-9f4b-90016dcab01d" providerId="ADAL" clId="{88010FC0-DF46-4223-BCF2-1E49D051B111}" dt="2020-08-28T17:29:29.989" v="8386" actId="14"/>
        <pc:sldMkLst>
          <pc:docMk/>
          <pc:sldMk cId="2711340425" sldId="308"/>
        </pc:sldMkLst>
        <pc:spChg chg="mod">
          <ac:chgData name="Tuy, Pétala" userId="7720f7f0-6308-4007-9f4b-90016dcab01d" providerId="ADAL" clId="{88010FC0-DF46-4223-BCF2-1E49D051B111}" dt="2020-08-28T17:28:34.125" v="8194" actId="20577"/>
          <ac:spMkLst>
            <pc:docMk/>
            <pc:sldMk cId="2711340425" sldId="308"/>
            <ac:spMk id="2" creationId="{D46C5FEA-77F7-4AD3-BDCF-45F381DCC79F}"/>
          </ac:spMkLst>
        </pc:spChg>
        <pc:spChg chg="mod">
          <ac:chgData name="Tuy, Pétala" userId="7720f7f0-6308-4007-9f4b-90016dcab01d" providerId="ADAL" clId="{88010FC0-DF46-4223-BCF2-1E49D051B111}" dt="2020-08-28T17:29:29.989" v="8386" actId="14"/>
          <ac:spMkLst>
            <pc:docMk/>
            <pc:sldMk cId="2711340425" sldId="308"/>
            <ac:spMk id="3" creationId="{38C14146-FD84-456B-82B6-890B6AE59277}"/>
          </ac:spMkLst>
        </pc:spChg>
      </pc:sldChg>
      <pc:sldChg chg="modSp add">
        <pc:chgData name="Tuy, Pétala" userId="7720f7f0-6308-4007-9f4b-90016dcab01d" providerId="ADAL" clId="{88010FC0-DF46-4223-BCF2-1E49D051B111}" dt="2020-08-28T17:31:31.942" v="8766" actId="20577"/>
        <pc:sldMkLst>
          <pc:docMk/>
          <pc:sldMk cId="3783292809" sldId="309"/>
        </pc:sldMkLst>
        <pc:spChg chg="mod">
          <ac:chgData name="Tuy, Pétala" userId="7720f7f0-6308-4007-9f4b-90016dcab01d" providerId="ADAL" clId="{88010FC0-DF46-4223-BCF2-1E49D051B111}" dt="2020-08-28T17:30:23.534" v="8581"/>
          <ac:spMkLst>
            <pc:docMk/>
            <pc:sldMk cId="3783292809" sldId="309"/>
            <ac:spMk id="2" creationId="{A740E378-1C9D-4D92-B2C5-FAA47611FEEB}"/>
          </ac:spMkLst>
        </pc:spChg>
        <pc:spChg chg="mod">
          <ac:chgData name="Tuy, Pétala" userId="7720f7f0-6308-4007-9f4b-90016dcab01d" providerId="ADAL" clId="{88010FC0-DF46-4223-BCF2-1E49D051B111}" dt="2020-08-28T17:31:31.942" v="8766" actId="20577"/>
          <ac:spMkLst>
            <pc:docMk/>
            <pc:sldMk cId="3783292809" sldId="309"/>
            <ac:spMk id="3" creationId="{B2F73552-CDC1-4152-97C2-61D9BB3BD758}"/>
          </ac:spMkLst>
        </pc:spChg>
      </pc:sldChg>
      <pc:sldChg chg="modSp add ord">
        <pc:chgData name="Tuy, Pétala" userId="7720f7f0-6308-4007-9f4b-90016dcab01d" providerId="ADAL" clId="{88010FC0-DF46-4223-BCF2-1E49D051B111}" dt="2020-09-02T21:30:58.335" v="13854" actId="113"/>
        <pc:sldMkLst>
          <pc:docMk/>
          <pc:sldMk cId="2410737102" sldId="310"/>
        </pc:sldMkLst>
        <pc:spChg chg="mod">
          <ac:chgData name="Tuy, Pétala" userId="7720f7f0-6308-4007-9f4b-90016dcab01d" providerId="ADAL" clId="{88010FC0-DF46-4223-BCF2-1E49D051B111}" dt="2020-08-28T21:34:03.737" v="9008"/>
          <ac:spMkLst>
            <pc:docMk/>
            <pc:sldMk cId="2410737102" sldId="310"/>
            <ac:spMk id="2" creationId="{75C1C85E-9346-4C25-91C4-A0B0F3B0BE24}"/>
          </ac:spMkLst>
        </pc:spChg>
        <pc:spChg chg="mod">
          <ac:chgData name="Tuy, Pétala" userId="7720f7f0-6308-4007-9f4b-90016dcab01d" providerId="ADAL" clId="{88010FC0-DF46-4223-BCF2-1E49D051B111}" dt="2020-09-02T21:30:58.335" v="13854" actId="113"/>
          <ac:spMkLst>
            <pc:docMk/>
            <pc:sldMk cId="2410737102" sldId="310"/>
            <ac:spMk id="3" creationId="{AA3626E7-98F0-4BDF-BFC2-643C38749B7E}"/>
          </ac:spMkLst>
        </pc:spChg>
      </pc:sldChg>
      <pc:sldChg chg="modSp add">
        <pc:chgData name="Tuy, Pétala" userId="7720f7f0-6308-4007-9f4b-90016dcab01d" providerId="ADAL" clId="{88010FC0-DF46-4223-BCF2-1E49D051B111}" dt="2020-08-28T21:38:47.356" v="9618" actId="20577"/>
        <pc:sldMkLst>
          <pc:docMk/>
          <pc:sldMk cId="1318797529" sldId="311"/>
        </pc:sldMkLst>
        <pc:spChg chg="mod">
          <ac:chgData name="Tuy, Pétala" userId="7720f7f0-6308-4007-9f4b-90016dcab01d" providerId="ADAL" clId="{88010FC0-DF46-4223-BCF2-1E49D051B111}" dt="2020-08-28T21:37:53.910" v="9404" actId="20577"/>
          <ac:spMkLst>
            <pc:docMk/>
            <pc:sldMk cId="1318797529" sldId="311"/>
            <ac:spMk id="2" creationId="{9FF60088-5895-4C2F-BAE4-58D64A288A00}"/>
          </ac:spMkLst>
        </pc:spChg>
        <pc:spChg chg="mod">
          <ac:chgData name="Tuy, Pétala" userId="7720f7f0-6308-4007-9f4b-90016dcab01d" providerId="ADAL" clId="{88010FC0-DF46-4223-BCF2-1E49D051B111}" dt="2020-08-28T21:38:47.356" v="9618" actId="20577"/>
          <ac:spMkLst>
            <pc:docMk/>
            <pc:sldMk cId="1318797529" sldId="311"/>
            <ac:spMk id="3" creationId="{F5E27615-A709-4BCC-AB61-4A98A609C54D}"/>
          </ac:spMkLst>
        </pc:spChg>
      </pc:sldChg>
      <pc:sldChg chg="modSp add">
        <pc:chgData name="Tuy, Pétala" userId="7720f7f0-6308-4007-9f4b-90016dcab01d" providerId="ADAL" clId="{88010FC0-DF46-4223-BCF2-1E49D051B111}" dt="2020-08-28T21:41:00.623" v="9910" actId="20577"/>
        <pc:sldMkLst>
          <pc:docMk/>
          <pc:sldMk cId="3914485057" sldId="312"/>
        </pc:sldMkLst>
        <pc:spChg chg="mod">
          <ac:chgData name="Tuy, Pétala" userId="7720f7f0-6308-4007-9f4b-90016dcab01d" providerId="ADAL" clId="{88010FC0-DF46-4223-BCF2-1E49D051B111}" dt="2020-08-28T21:39:22.898" v="9620"/>
          <ac:spMkLst>
            <pc:docMk/>
            <pc:sldMk cId="3914485057" sldId="312"/>
            <ac:spMk id="2" creationId="{08AAAFA2-B0DB-4106-BE5A-6D1AB8AE9405}"/>
          </ac:spMkLst>
        </pc:spChg>
        <pc:spChg chg="mod">
          <ac:chgData name="Tuy, Pétala" userId="7720f7f0-6308-4007-9f4b-90016dcab01d" providerId="ADAL" clId="{88010FC0-DF46-4223-BCF2-1E49D051B111}" dt="2020-08-28T21:41:00.623" v="9910" actId="20577"/>
          <ac:spMkLst>
            <pc:docMk/>
            <pc:sldMk cId="3914485057" sldId="312"/>
            <ac:spMk id="3" creationId="{0032A97E-D61E-435D-AC2D-C853EA10ED51}"/>
          </ac:spMkLst>
        </pc:spChg>
      </pc:sldChg>
      <pc:sldChg chg="modSp add">
        <pc:chgData name="Tuy, Pétala" userId="7720f7f0-6308-4007-9f4b-90016dcab01d" providerId="ADAL" clId="{88010FC0-DF46-4223-BCF2-1E49D051B111}" dt="2020-08-28T21:42:30.092" v="10109" actId="20577"/>
        <pc:sldMkLst>
          <pc:docMk/>
          <pc:sldMk cId="245818106" sldId="313"/>
        </pc:sldMkLst>
        <pc:spChg chg="mod">
          <ac:chgData name="Tuy, Pétala" userId="7720f7f0-6308-4007-9f4b-90016dcab01d" providerId="ADAL" clId="{88010FC0-DF46-4223-BCF2-1E49D051B111}" dt="2020-08-28T21:41:09.613" v="9912"/>
          <ac:spMkLst>
            <pc:docMk/>
            <pc:sldMk cId="245818106" sldId="313"/>
            <ac:spMk id="2" creationId="{611F7224-584D-4ABB-BFF3-24474045823D}"/>
          </ac:spMkLst>
        </pc:spChg>
        <pc:spChg chg="mod">
          <ac:chgData name="Tuy, Pétala" userId="7720f7f0-6308-4007-9f4b-90016dcab01d" providerId="ADAL" clId="{88010FC0-DF46-4223-BCF2-1E49D051B111}" dt="2020-08-28T21:42:30.092" v="10109" actId="20577"/>
          <ac:spMkLst>
            <pc:docMk/>
            <pc:sldMk cId="245818106" sldId="313"/>
            <ac:spMk id="3" creationId="{80F75A31-AFF7-4705-BBA0-B3733120763D}"/>
          </ac:spMkLst>
        </pc:spChg>
      </pc:sldChg>
      <pc:sldChg chg="modSp add">
        <pc:chgData name="Tuy, Pétala" userId="7720f7f0-6308-4007-9f4b-90016dcab01d" providerId="ADAL" clId="{88010FC0-DF46-4223-BCF2-1E49D051B111}" dt="2020-08-28T21:54:24.635" v="10235" actId="5793"/>
        <pc:sldMkLst>
          <pc:docMk/>
          <pc:sldMk cId="3473837074" sldId="314"/>
        </pc:sldMkLst>
        <pc:spChg chg="mod">
          <ac:chgData name="Tuy, Pétala" userId="7720f7f0-6308-4007-9f4b-90016dcab01d" providerId="ADAL" clId="{88010FC0-DF46-4223-BCF2-1E49D051B111}" dt="2020-08-28T21:54:05.337" v="10123" actId="20577"/>
          <ac:spMkLst>
            <pc:docMk/>
            <pc:sldMk cId="3473837074" sldId="314"/>
            <ac:spMk id="2" creationId="{7328939A-CC9E-40EC-8192-B76CFF8CB254}"/>
          </ac:spMkLst>
        </pc:spChg>
        <pc:spChg chg="mod">
          <ac:chgData name="Tuy, Pétala" userId="7720f7f0-6308-4007-9f4b-90016dcab01d" providerId="ADAL" clId="{88010FC0-DF46-4223-BCF2-1E49D051B111}" dt="2020-08-28T21:54:24.635" v="10235" actId="5793"/>
          <ac:spMkLst>
            <pc:docMk/>
            <pc:sldMk cId="3473837074" sldId="314"/>
            <ac:spMk id="3" creationId="{2ACB8195-DFF4-4B7C-B0A4-D04D5343B88A}"/>
          </ac:spMkLst>
        </pc:spChg>
      </pc:sldChg>
      <pc:sldChg chg="modSp add del">
        <pc:chgData name="Tuy, Pétala" userId="7720f7f0-6308-4007-9f4b-90016dcab01d" providerId="ADAL" clId="{88010FC0-DF46-4223-BCF2-1E49D051B111}" dt="2020-09-02T19:48:28.190" v="13776" actId="2696"/>
        <pc:sldMkLst>
          <pc:docMk/>
          <pc:sldMk cId="598938671" sldId="315"/>
        </pc:sldMkLst>
        <pc:spChg chg="mod">
          <ac:chgData name="Tuy, Pétala" userId="7720f7f0-6308-4007-9f4b-90016dcab01d" providerId="ADAL" clId="{88010FC0-DF46-4223-BCF2-1E49D051B111}" dt="2020-09-01T23:52:11.876" v="10254" actId="20577"/>
          <ac:spMkLst>
            <pc:docMk/>
            <pc:sldMk cId="598938671" sldId="315"/>
            <ac:spMk id="3" creationId="{E31EFD03-1E7B-4C8B-B854-BE6F6F6AD487}"/>
          </ac:spMkLst>
        </pc:spChg>
      </pc:sldChg>
      <pc:sldChg chg="modSp add">
        <pc:chgData name="Tuy, Pétala" userId="7720f7f0-6308-4007-9f4b-90016dcab01d" providerId="ADAL" clId="{88010FC0-DF46-4223-BCF2-1E49D051B111}" dt="2020-09-02T00:07:10.601" v="10664" actId="27636"/>
        <pc:sldMkLst>
          <pc:docMk/>
          <pc:sldMk cId="551462441" sldId="316"/>
        </pc:sldMkLst>
        <pc:spChg chg="mod">
          <ac:chgData name="Tuy, Pétala" userId="7720f7f0-6308-4007-9f4b-90016dcab01d" providerId="ADAL" clId="{88010FC0-DF46-4223-BCF2-1E49D051B111}" dt="2020-09-02T00:04:54.619" v="10270" actId="20577"/>
          <ac:spMkLst>
            <pc:docMk/>
            <pc:sldMk cId="551462441" sldId="316"/>
            <ac:spMk id="2" creationId="{E6042D5D-ED9F-4F2A-8DB1-2482F8B49389}"/>
          </ac:spMkLst>
        </pc:spChg>
        <pc:spChg chg="mod">
          <ac:chgData name="Tuy, Pétala" userId="7720f7f0-6308-4007-9f4b-90016dcab01d" providerId="ADAL" clId="{88010FC0-DF46-4223-BCF2-1E49D051B111}" dt="2020-09-02T00:07:10.601" v="10664" actId="27636"/>
          <ac:spMkLst>
            <pc:docMk/>
            <pc:sldMk cId="551462441" sldId="316"/>
            <ac:spMk id="3" creationId="{E3090708-13A4-4FC1-BC6F-A2DE617D3E53}"/>
          </ac:spMkLst>
        </pc:spChg>
      </pc:sldChg>
      <pc:sldChg chg="modSp add">
        <pc:chgData name="Tuy, Pétala" userId="7720f7f0-6308-4007-9f4b-90016dcab01d" providerId="ADAL" clId="{88010FC0-DF46-4223-BCF2-1E49D051B111}" dt="2020-09-02T02:36:03.420" v="11907" actId="20577"/>
        <pc:sldMkLst>
          <pc:docMk/>
          <pc:sldMk cId="1912059611" sldId="317"/>
        </pc:sldMkLst>
        <pc:spChg chg="mod">
          <ac:chgData name="Tuy, Pétala" userId="7720f7f0-6308-4007-9f4b-90016dcab01d" providerId="ADAL" clId="{88010FC0-DF46-4223-BCF2-1E49D051B111}" dt="2020-09-02T00:07:18.854" v="10685" actId="20577"/>
          <ac:spMkLst>
            <pc:docMk/>
            <pc:sldMk cId="1912059611" sldId="317"/>
            <ac:spMk id="2" creationId="{2CB261F3-E867-4CAE-A1C7-1186667AA1ED}"/>
          </ac:spMkLst>
        </pc:spChg>
        <pc:spChg chg="mod">
          <ac:chgData name="Tuy, Pétala" userId="7720f7f0-6308-4007-9f4b-90016dcab01d" providerId="ADAL" clId="{88010FC0-DF46-4223-BCF2-1E49D051B111}" dt="2020-09-02T02:36:03.420" v="11907" actId="20577"/>
          <ac:spMkLst>
            <pc:docMk/>
            <pc:sldMk cId="1912059611" sldId="317"/>
            <ac:spMk id="3" creationId="{2110371A-2ABE-42F9-9D78-85F4BDB8E355}"/>
          </ac:spMkLst>
        </pc:spChg>
      </pc:sldChg>
      <pc:sldChg chg="addSp modSp add">
        <pc:chgData name="Tuy, Pétala" userId="7720f7f0-6308-4007-9f4b-90016dcab01d" providerId="ADAL" clId="{88010FC0-DF46-4223-BCF2-1E49D051B111}" dt="2020-09-02T21:28:22.937" v="13813" actId="404"/>
        <pc:sldMkLst>
          <pc:docMk/>
          <pc:sldMk cId="2859859083" sldId="318"/>
        </pc:sldMkLst>
        <pc:spChg chg="mod">
          <ac:chgData name="Tuy, Pétala" userId="7720f7f0-6308-4007-9f4b-90016dcab01d" providerId="ADAL" clId="{88010FC0-DF46-4223-BCF2-1E49D051B111}" dt="2020-09-02T00:08:49.374" v="10877" actId="20577"/>
          <ac:spMkLst>
            <pc:docMk/>
            <pc:sldMk cId="2859859083" sldId="318"/>
            <ac:spMk id="2" creationId="{F32263CF-7AF7-478A-8DD5-A60C5CF02FAB}"/>
          </ac:spMkLst>
        </pc:spChg>
        <pc:spChg chg="mod">
          <ac:chgData name="Tuy, Pétala" userId="7720f7f0-6308-4007-9f4b-90016dcab01d" providerId="ADAL" clId="{88010FC0-DF46-4223-BCF2-1E49D051B111}" dt="2020-09-02T21:28:22.937" v="13813" actId="404"/>
          <ac:spMkLst>
            <pc:docMk/>
            <pc:sldMk cId="2859859083" sldId="318"/>
            <ac:spMk id="3" creationId="{A19515D4-451C-4762-BFFB-76F350AA0A4B}"/>
          </ac:spMkLst>
        </pc:spChg>
        <pc:picChg chg="add mod">
          <ac:chgData name="Tuy, Pétala" userId="7720f7f0-6308-4007-9f4b-90016dcab01d" providerId="ADAL" clId="{88010FC0-DF46-4223-BCF2-1E49D051B111}" dt="2020-09-02T00:17:13.101" v="11266" actId="1076"/>
          <ac:picMkLst>
            <pc:docMk/>
            <pc:sldMk cId="2859859083" sldId="318"/>
            <ac:picMk id="4" creationId="{90681482-0C08-499D-A6D6-3635BAA9CF0E}"/>
          </ac:picMkLst>
        </pc:picChg>
      </pc:sldChg>
      <pc:sldChg chg="addSp modSp add">
        <pc:chgData name="Tuy, Pétala" userId="7720f7f0-6308-4007-9f4b-90016dcab01d" providerId="ADAL" clId="{88010FC0-DF46-4223-BCF2-1E49D051B111}" dt="2020-09-02T00:36:21.726" v="11393" actId="20577"/>
        <pc:sldMkLst>
          <pc:docMk/>
          <pc:sldMk cId="3562213191" sldId="319"/>
        </pc:sldMkLst>
        <pc:spChg chg="mod">
          <ac:chgData name="Tuy, Pétala" userId="7720f7f0-6308-4007-9f4b-90016dcab01d" providerId="ADAL" clId="{88010FC0-DF46-4223-BCF2-1E49D051B111}" dt="2020-09-02T00:31:31.104" v="11268"/>
          <ac:spMkLst>
            <pc:docMk/>
            <pc:sldMk cId="3562213191" sldId="319"/>
            <ac:spMk id="2" creationId="{3AA53A0F-2B7B-4004-A14C-ADAE461984E1}"/>
          </ac:spMkLst>
        </pc:spChg>
        <pc:spChg chg="mod">
          <ac:chgData name="Tuy, Pétala" userId="7720f7f0-6308-4007-9f4b-90016dcab01d" providerId="ADAL" clId="{88010FC0-DF46-4223-BCF2-1E49D051B111}" dt="2020-09-02T00:35:07.476" v="11287" actId="14100"/>
          <ac:spMkLst>
            <pc:docMk/>
            <pc:sldMk cId="3562213191" sldId="319"/>
            <ac:spMk id="3" creationId="{82968320-7A3D-4DC9-9050-13B0C8B0D800}"/>
          </ac:spMkLst>
        </pc:spChg>
        <pc:spChg chg="add mod">
          <ac:chgData name="Tuy, Pétala" userId="7720f7f0-6308-4007-9f4b-90016dcab01d" providerId="ADAL" clId="{88010FC0-DF46-4223-BCF2-1E49D051B111}" dt="2020-09-02T00:36:21.726" v="11393" actId="20577"/>
          <ac:spMkLst>
            <pc:docMk/>
            <pc:sldMk cId="3562213191" sldId="319"/>
            <ac:spMk id="7" creationId="{5E3A6A48-E309-4F98-9CF4-06E5CEF61EAD}"/>
          </ac:spMkLst>
        </pc:spChg>
        <pc:picChg chg="add mod">
          <ac:chgData name="Tuy, Pétala" userId="7720f7f0-6308-4007-9f4b-90016dcab01d" providerId="ADAL" clId="{88010FC0-DF46-4223-BCF2-1E49D051B111}" dt="2020-09-02T00:31:55.918" v="11280" actId="14100"/>
          <ac:picMkLst>
            <pc:docMk/>
            <pc:sldMk cId="3562213191" sldId="319"/>
            <ac:picMk id="4" creationId="{0D4F5A55-DA13-4833-8AEF-7E478F32A771}"/>
          </ac:picMkLst>
        </pc:picChg>
        <pc:picChg chg="add mod">
          <ac:chgData name="Tuy, Pétala" userId="7720f7f0-6308-4007-9f4b-90016dcab01d" providerId="ADAL" clId="{88010FC0-DF46-4223-BCF2-1E49D051B111}" dt="2020-09-02T00:34:17.477" v="11283" actId="14100"/>
          <ac:picMkLst>
            <pc:docMk/>
            <pc:sldMk cId="3562213191" sldId="319"/>
            <ac:picMk id="5" creationId="{0F6AB518-58A7-4FA9-BCD1-E2D3741F0A2B}"/>
          </ac:picMkLst>
        </pc:picChg>
        <pc:picChg chg="add mod">
          <ac:chgData name="Tuy, Pétala" userId="7720f7f0-6308-4007-9f4b-90016dcab01d" providerId="ADAL" clId="{88010FC0-DF46-4223-BCF2-1E49D051B111}" dt="2020-09-02T00:35:02.893" v="11286" actId="1076"/>
          <ac:picMkLst>
            <pc:docMk/>
            <pc:sldMk cId="3562213191" sldId="319"/>
            <ac:picMk id="6" creationId="{2BE1ED86-7B4C-476C-982A-1B29C92812F5}"/>
          </ac:picMkLst>
        </pc:picChg>
      </pc:sldChg>
      <pc:sldChg chg="addSp delSp modSp add mod setBg">
        <pc:chgData name="Tuy, Pétala" userId="7720f7f0-6308-4007-9f4b-90016dcab01d" providerId="ADAL" clId="{88010FC0-DF46-4223-BCF2-1E49D051B111}" dt="2020-09-02T02:32:42.128" v="11906" actId="14100"/>
        <pc:sldMkLst>
          <pc:docMk/>
          <pc:sldMk cId="3485422551" sldId="320"/>
        </pc:sldMkLst>
        <pc:spChg chg="mod">
          <ac:chgData name="Tuy, Pétala" userId="7720f7f0-6308-4007-9f4b-90016dcab01d" providerId="ADAL" clId="{88010FC0-DF46-4223-BCF2-1E49D051B111}" dt="2020-09-02T01:02:39.394" v="11466" actId="26606"/>
          <ac:spMkLst>
            <pc:docMk/>
            <pc:sldMk cId="3485422551" sldId="320"/>
            <ac:spMk id="2" creationId="{98EE4038-7A15-4364-9405-C6D8D54ADE14}"/>
          </ac:spMkLst>
        </pc:spChg>
        <pc:spChg chg="mod">
          <ac:chgData name="Tuy, Pétala" userId="7720f7f0-6308-4007-9f4b-90016dcab01d" providerId="ADAL" clId="{88010FC0-DF46-4223-BCF2-1E49D051B111}" dt="2020-09-02T01:02:39.394" v="11466" actId="26606"/>
          <ac:spMkLst>
            <pc:docMk/>
            <pc:sldMk cId="3485422551" sldId="320"/>
            <ac:spMk id="3" creationId="{5EA3B27F-4569-47A3-BEF0-524E9B9CD941}"/>
          </ac:spMkLst>
        </pc:spChg>
        <pc:spChg chg="add mod">
          <ac:chgData name="Tuy, Pétala" userId="7720f7f0-6308-4007-9f4b-90016dcab01d" providerId="ADAL" clId="{88010FC0-DF46-4223-BCF2-1E49D051B111}" dt="2020-09-02T02:32:42.128" v="11906" actId="14100"/>
          <ac:spMkLst>
            <pc:docMk/>
            <pc:sldMk cId="3485422551" sldId="320"/>
            <ac:spMk id="7" creationId="{8F89D575-1526-4F41-92AC-211A25BAA67A}"/>
          </ac:spMkLst>
        </pc:spChg>
        <pc:spChg chg="add del">
          <ac:chgData name="Tuy, Pétala" userId="7720f7f0-6308-4007-9f4b-90016dcab01d" providerId="ADAL" clId="{88010FC0-DF46-4223-BCF2-1E49D051B111}" dt="2020-09-02T01:02:39.394" v="11466" actId="26606"/>
          <ac:spMkLst>
            <pc:docMk/>
            <pc:sldMk cId="3485422551" sldId="320"/>
            <ac:spMk id="10" creationId="{022BDE4A-8A20-4A69-9C5A-581C82036A4D}"/>
          </ac:spMkLst>
        </pc:spChg>
        <pc:picChg chg="add mod">
          <ac:chgData name="Tuy, Pétala" userId="7720f7f0-6308-4007-9f4b-90016dcab01d" providerId="ADAL" clId="{88010FC0-DF46-4223-BCF2-1E49D051B111}" dt="2020-09-02T01:02:39.394" v="11466" actId="26606"/>
          <ac:picMkLst>
            <pc:docMk/>
            <pc:sldMk cId="3485422551" sldId="320"/>
            <ac:picMk id="4" creationId="{D930EFC4-7DEE-4139-A860-029C06893D3C}"/>
          </ac:picMkLst>
        </pc:picChg>
        <pc:picChg chg="add mod">
          <ac:chgData name="Tuy, Pétala" userId="7720f7f0-6308-4007-9f4b-90016dcab01d" providerId="ADAL" clId="{88010FC0-DF46-4223-BCF2-1E49D051B111}" dt="2020-09-02T01:02:39.394" v="11466" actId="26606"/>
          <ac:picMkLst>
            <pc:docMk/>
            <pc:sldMk cId="3485422551" sldId="320"/>
            <ac:picMk id="5" creationId="{1BDB338A-7FE1-465F-8E0F-387B8DCAF706}"/>
          </ac:picMkLst>
        </pc:picChg>
      </pc:sldChg>
      <pc:sldChg chg="addSp delSp modSp add">
        <pc:chgData name="Tuy, Pétala" userId="7720f7f0-6308-4007-9f4b-90016dcab01d" providerId="ADAL" clId="{88010FC0-DF46-4223-BCF2-1E49D051B111}" dt="2020-09-02T01:12:08.626" v="11794" actId="1076"/>
        <pc:sldMkLst>
          <pc:docMk/>
          <pc:sldMk cId="2638631388" sldId="321"/>
        </pc:sldMkLst>
        <pc:spChg chg="mod">
          <ac:chgData name="Tuy, Pétala" userId="7720f7f0-6308-4007-9f4b-90016dcab01d" providerId="ADAL" clId="{88010FC0-DF46-4223-BCF2-1E49D051B111}" dt="2020-09-02T01:09:07.016" v="11485" actId="20577"/>
          <ac:spMkLst>
            <pc:docMk/>
            <pc:sldMk cId="2638631388" sldId="321"/>
            <ac:spMk id="2" creationId="{DA51066C-C968-4EFF-B96E-05546F2858EC}"/>
          </ac:spMkLst>
        </pc:spChg>
        <pc:spChg chg="mod">
          <ac:chgData name="Tuy, Pétala" userId="7720f7f0-6308-4007-9f4b-90016dcab01d" providerId="ADAL" clId="{88010FC0-DF46-4223-BCF2-1E49D051B111}" dt="2020-09-02T01:12:05.087" v="11793" actId="20577"/>
          <ac:spMkLst>
            <pc:docMk/>
            <pc:sldMk cId="2638631388" sldId="321"/>
            <ac:spMk id="3" creationId="{3FAF5E8B-08DF-4E89-B6ED-26C0946FB704}"/>
          </ac:spMkLst>
        </pc:spChg>
        <pc:picChg chg="add del mod">
          <ac:chgData name="Tuy, Pétala" userId="7720f7f0-6308-4007-9f4b-90016dcab01d" providerId="ADAL" clId="{88010FC0-DF46-4223-BCF2-1E49D051B111}" dt="2020-09-02T01:11:16.367" v="11659" actId="478"/>
          <ac:picMkLst>
            <pc:docMk/>
            <pc:sldMk cId="2638631388" sldId="321"/>
            <ac:picMk id="4" creationId="{06C791DC-D7E2-4689-8B76-B54853A772F6}"/>
          </ac:picMkLst>
        </pc:picChg>
        <pc:picChg chg="add mod">
          <ac:chgData name="Tuy, Pétala" userId="7720f7f0-6308-4007-9f4b-90016dcab01d" providerId="ADAL" clId="{88010FC0-DF46-4223-BCF2-1E49D051B111}" dt="2020-09-02T01:12:08.626" v="11794" actId="1076"/>
          <ac:picMkLst>
            <pc:docMk/>
            <pc:sldMk cId="2638631388" sldId="321"/>
            <ac:picMk id="5" creationId="{6771CD1E-391E-4134-8927-50BF6EF957E3}"/>
          </ac:picMkLst>
        </pc:picChg>
      </pc:sldChg>
      <pc:sldChg chg="addSp modSp add">
        <pc:chgData name="Tuy, Pétala" userId="7720f7f0-6308-4007-9f4b-90016dcab01d" providerId="ADAL" clId="{88010FC0-DF46-4223-BCF2-1E49D051B111}" dt="2020-09-02T01:24:49.448" v="11903" actId="1076"/>
        <pc:sldMkLst>
          <pc:docMk/>
          <pc:sldMk cId="2862241241" sldId="322"/>
        </pc:sldMkLst>
        <pc:spChg chg="mod">
          <ac:chgData name="Tuy, Pétala" userId="7720f7f0-6308-4007-9f4b-90016dcab01d" providerId="ADAL" clId="{88010FC0-DF46-4223-BCF2-1E49D051B111}" dt="2020-09-02T01:21:21.408" v="11810" actId="20577"/>
          <ac:spMkLst>
            <pc:docMk/>
            <pc:sldMk cId="2862241241" sldId="322"/>
            <ac:spMk id="2" creationId="{6E507A76-FFF0-4053-B6AD-316A913A8538}"/>
          </ac:spMkLst>
        </pc:spChg>
        <pc:spChg chg="mod">
          <ac:chgData name="Tuy, Pétala" userId="7720f7f0-6308-4007-9f4b-90016dcab01d" providerId="ADAL" clId="{88010FC0-DF46-4223-BCF2-1E49D051B111}" dt="2020-09-02T01:21:25.283" v="11818" actId="20577"/>
          <ac:spMkLst>
            <pc:docMk/>
            <pc:sldMk cId="2862241241" sldId="322"/>
            <ac:spMk id="3" creationId="{90FC0B41-AB77-47A8-B4E8-4B49657221AC}"/>
          </ac:spMkLst>
        </pc:spChg>
        <pc:spChg chg="add mod">
          <ac:chgData name="Tuy, Pétala" userId="7720f7f0-6308-4007-9f4b-90016dcab01d" providerId="ADAL" clId="{88010FC0-DF46-4223-BCF2-1E49D051B111}" dt="2020-09-02T01:24:49.448" v="11903" actId="1076"/>
          <ac:spMkLst>
            <pc:docMk/>
            <pc:sldMk cId="2862241241" sldId="322"/>
            <ac:spMk id="6" creationId="{3BC75AEC-F10D-4D85-99BB-0F9703BD8839}"/>
          </ac:spMkLst>
        </pc:spChg>
        <pc:picChg chg="add mod">
          <ac:chgData name="Tuy, Pétala" userId="7720f7f0-6308-4007-9f4b-90016dcab01d" providerId="ADAL" clId="{88010FC0-DF46-4223-BCF2-1E49D051B111}" dt="2020-09-02T01:22:06.941" v="11822" actId="14100"/>
          <ac:picMkLst>
            <pc:docMk/>
            <pc:sldMk cId="2862241241" sldId="322"/>
            <ac:picMk id="4" creationId="{1C7D4B24-C5A5-4BD8-A778-3003D0D38835}"/>
          </ac:picMkLst>
        </pc:picChg>
        <pc:picChg chg="add mod">
          <ac:chgData name="Tuy, Pétala" userId="7720f7f0-6308-4007-9f4b-90016dcab01d" providerId="ADAL" clId="{88010FC0-DF46-4223-BCF2-1E49D051B111}" dt="2020-09-02T01:23:20.181" v="11825" actId="14100"/>
          <ac:picMkLst>
            <pc:docMk/>
            <pc:sldMk cId="2862241241" sldId="322"/>
            <ac:picMk id="5" creationId="{B177A88C-1A2B-40B7-A5B2-08F5A1362B87}"/>
          </ac:picMkLst>
        </pc:picChg>
      </pc:sldChg>
      <pc:sldChg chg="addSp modSp add">
        <pc:chgData name="Tuy, Pétala" userId="7720f7f0-6308-4007-9f4b-90016dcab01d" providerId="ADAL" clId="{88010FC0-DF46-4223-BCF2-1E49D051B111}" dt="2020-09-02T18:03:15.885" v="11950"/>
        <pc:sldMkLst>
          <pc:docMk/>
          <pc:sldMk cId="3337421276" sldId="323"/>
        </pc:sldMkLst>
        <pc:spChg chg="mod">
          <ac:chgData name="Tuy, Pétala" userId="7720f7f0-6308-4007-9f4b-90016dcab01d" providerId="ADAL" clId="{88010FC0-DF46-4223-BCF2-1E49D051B111}" dt="2020-09-02T18:03:15.885" v="11950"/>
          <ac:spMkLst>
            <pc:docMk/>
            <pc:sldMk cId="3337421276" sldId="323"/>
            <ac:spMk id="2" creationId="{2FF2B6B2-22BA-4A91-8197-2E5594E9D39E}"/>
          </ac:spMkLst>
        </pc:spChg>
        <pc:spChg chg="mod">
          <ac:chgData name="Tuy, Pétala" userId="7720f7f0-6308-4007-9f4b-90016dcab01d" providerId="ADAL" clId="{88010FC0-DF46-4223-BCF2-1E49D051B111}" dt="2020-09-02T18:03:08.723" v="11947" actId="20577"/>
          <ac:spMkLst>
            <pc:docMk/>
            <pc:sldMk cId="3337421276" sldId="323"/>
            <ac:spMk id="3" creationId="{4A5B197E-9CC6-4FC3-9C1F-9D233EE76106}"/>
          </ac:spMkLst>
        </pc:spChg>
        <pc:picChg chg="add mod">
          <ac:chgData name="Tuy, Pétala" userId="7720f7f0-6308-4007-9f4b-90016dcab01d" providerId="ADAL" clId="{88010FC0-DF46-4223-BCF2-1E49D051B111}" dt="2020-09-02T18:03:12.205" v="11949" actId="1076"/>
          <ac:picMkLst>
            <pc:docMk/>
            <pc:sldMk cId="3337421276" sldId="323"/>
            <ac:picMk id="4" creationId="{BB88C1C8-A6FD-47F6-8551-8C4359E298E4}"/>
          </ac:picMkLst>
        </pc:picChg>
      </pc:sldChg>
      <pc:sldChg chg="addSp modSp add">
        <pc:chgData name="Tuy, Pétala" userId="7720f7f0-6308-4007-9f4b-90016dcab01d" providerId="ADAL" clId="{88010FC0-DF46-4223-BCF2-1E49D051B111}" dt="2020-09-02T18:11:12.109" v="12021" actId="1076"/>
        <pc:sldMkLst>
          <pc:docMk/>
          <pc:sldMk cId="2469049474" sldId="324"/>
        </pc:sldMkLst>
        <pc:spChg chg="mod">
          <ac:chgData name="Tuy, Pétala" userId="7720f7f0-6308-4007-9f4b-90016dcab01d" providerId="ADAL" clId="{88010FC0-DF46-4223-BCF2-1E49D051B111}" dt="2020-09-02T18:10:57.434" v="11978"/>
          <ac:spMkLst>
            <pc:docMk/>
            <pc:sldMk cId="2469049474" sldId="324"/>
            <ac:spMk id="2" creationId="{23898531-3EAB-4E09-A5CB-C67830DDB5A2}"/>
          </ac:spMkLst>
        </pc:spChg>
        <pc:spChg chg="mod">
          <ac:chgData name="Tuy, Pétala" userId="7720f7f0-6308-4007-9f4b-90016dcab01d" providerId="ADAL" clId="{88010FC0-DF46-4223-BCF2-1E49D051B111}" dt="2020-09-02T18:11:10.600" v="12020" actId="14100"/>
          <ac:spMkLst>
            <pc:docMk/>
            <pc:sldMk cId="2469049474" sldId="324"/>
            <ac:spMk id="3" creationId="{48540892-3615-4638-AC05-EF57554C36F1}"/>
          </ac:spMkLst>
        </pc:spChg>
        <pc:picChg chg="add mod">
          <ac:chgData name="Tuy, Pétala" userId="7720f7f0-6308-4007-9f4b-90016dcab01d" providerId="ADAL" clId="{88010FC0-DF46-4223-BCF2-1E49D051B111}" dt="2020-09-02T18:11:12.109" v="12021" actId="1076"/>
          <ac:picMkLst>
            <pc:docMk/>
            <pc:sldMk cId="2469049474" sldId="324"/>
            <ac:picMk id="4" creationId="{78C787F8-4E12-4EAB-AD1C-DF07168FDBF0}"/>
          </ac:picMkLst>
        </pc:picChg>
      </pc:sldChg>
      <pc:sldChg chg="addSp modSp add">
        <pc:chgData name="Tuy, Pétala" userId="7720f7f0-6308-4007-9f4b-90016dcab01d" providerId="ADAL" clId="{88010FC0-DF46-4223-BCF2-1E49D051B111}" dt="2020-09-02T18:18:37.423" v="12147" actId="1076"/>
        <pc:sldMkLst>
          <pc:docMk/>
          <pc:sldMk cId="1404526905" sldId="325"/>
        </pc:sldMkLst>
        <pc:spChg chg="mod">
          <ac:chgData name="Tuy, Pétala" userId="7720f7f0-6308-4007-9f4b-90016dcab01d" providerId="ADAL" clId="{88010FC0-DF46-4223-BCF2-1E49D051B111}" dt="2020-09-02T18:17:14.486" v="12023"/>
          <ac:spMkLst>
            <pc:docMk/>
            <pc:sldMk cId="1404526905" sldId="325"/>
            <ac:spMk id="2" creationId="{284460F6-E5B5-4125-8B59-B6F13B577DEE}"/>
          </ac:spMkLst>
        </pc:spChg>
        <pc:spChg chg="mod">
          <ac:chgData name="Tuy, Pétala" userId="7720f7f0-6308-4007-9f4b-90016dcab01d" providerId="ADAL" clId="{88010FC0-DF46-4223-BCF2-1E49D051B111}" dt="2020-09-02T18:17:47.019" v="12143" actId="20577"/>
          <ac:spMkLst>
            <pc:docMk/>
            <pc:sldMk cId="1404526905" sldId="325"/>
            <ac:spMk id="3" creationId="{C2DDBA9E-6FA3-4247-AC17-2A09C7993E72}"/>
          </ac:spMkLst>
        </pc:spChg>
        <pc:picChg chg="add mod">
          <ac:chgData name="Tuy, Pétala" userId="7720f7f0-6308-4007-9f4b-90016dcab01d" providerId="ADAL" clId="{88010FC0-DF46-4223-BCF2-1E49D051B111}" dt="2020-09-02T18:18:37.423" v="12147" actId="1076"/>
          <ac:picMkLst>
            <pc:docMk/>
            <pc:sldMk cId="1404526905" sldId="325"/>
            <ac:picMk id="4" creationId="{10B8E85E-88EC-4C2E-B0F5-84F18B85B270}"/>
          </ac:picMkLst>
        </pc:picChg>
      </pc:sldChg>
      <pc:sldChg chg="addSp modSp add">
        <pc:chgData name="Tuy, Pétala" userId="7720f7f0-6308-4007-9f4b-90016dcab01d" providerId="ADAL" clId="{88010FC0-DF46-4223-BCF2-1E49D051B111}" dt="2020-09-02T18:20:30.005" v="12371" actId="1076"/>
        <pc:sldMkLst>
          <pc:docMk/>
          <pc:sldMk cId="3975930553" sldId="326"/>
        </pc:sldMkLst>
        <pc:spChg chg="mod">
          <ac:chgData name="Tuy, Pétala" userId="7720f7f0-6308-4007-9f4b-90016dcab01d" providerId="ADAL" clId="{88010FC0-DF46-4223-BCF2-1E49D051B111}" dt="2020-09-02T18:18:47.556" v="12149"/>
          <ac:spMkLst>
            <pc:docMk/>
            <pc:sldMk cId="3975930553" sldId="326"/>
            <ac:spMk id="2" creationId="{E4EB9885-1303-42FA-8FE5-5A00D09D30D1}"/>
          </ac:spMkLst>
        </pc:spChg>
        <pc:spChg chg="mod">
          <ac:chgData name="Tuy, Pétala" userId="7720f7f0-6308-4007-9f4b-90016dcab01d" providerId="ADAL" clId="{88010FC0-DF46-4223-BCF2-1E49D051B111}" dt="2020-09-02T18:20:24.242" v="12368" actId="120"/>
          <ac:spMkLst>
            <pc:docMk/>
            <pc:sldMk cId="3975930553" sldId="326"/>
            <ac:spMk id="3" creationId="{4805C2A0-6871-451E-90BE-0DF65700EB37}"/>
          </ac:spMkLst>
        </pc:spChg>
        <pc:picChg chg="add mod">
          <ac:chgData name="Tuy, Pétala" userId="7720f7f0-6308-4007-9f4b-90016dcab01d" providerId="ADAL" clId="{88010FC0-DF46-4223-BCF2-1E49D051B111}" dt="2020-09-02T18:20:30.005" v="12371" actId="1076"/>
          <ac:picMkLst>
            <pc:docMk/>
            <pc:sldMk cId="3975930553" sldId="326"/>
            <ac:picMk id="4" creationId="{15834343-2091-47CA-B14A-D17142080431}"/>
          </ac:picMkLst>
        </pc:picChg>
      </pc:sldChg>
      <pc:sldChg chg="modSp add">
        <pc:chgData name="Tuy, Pétala" userId="7720f7f0-6308-4007-9f4b-90016dcab01d" providerId="ADAL" clId="{88010FC0-DF46-4223-BCF2-1E49D051B111}" dt="2020-09-02T18:55:27.424" v="12583" actId="5793"/>
        <pc:sldMkLst>
          <pc:docMk/>
          <pc:sldMk cId="611291484" sldId="327"/>
        </pc:sldMkLst>
        <pc:spChg chg="mod">
          <ac:chgData name="Tuy, Pétala" userId="7720f7f0-6308-4007-9f4b-90016dcab01d" providerId="ADAL" clId="{88010FC0-DF46-4223-BCF2-1E49D051B111}" dt="2020-09-02T18:54:40.002" v="12441"/>
          <ac:spMkLst>
            <pc:docMk/>
            <pc:sldMk cId="611291484" sldId="327"/>
            <ac:spMk id="2" creationId="{D3143F57-4162-4743-A5BC-5224216D09A1}"/>
          </ac:spMkLst>
        </pc:spChg>
        <pc:spChg chg="mod">
          <ac:chgData name="Tuy, Pétala" userId="7720f7f0-6308-4007-9f4b-90016dcab01d" providerId="ADAL" clId="{88010FC0-DF46-4223-BCF2-1E49D051B111}" dt="2020-09-02T18:55:27.424" v="12583" actId="5793"/>
          <ac:spMkLst>
            <pc:docMk/>
            <pc:sldMk cId="611291484" sldId="327"/>
            <ac:spMk id="3" creationId="{9CF8D4C2-6313-447E-A795-3072D4A35E93}"/>
          </ac:spMkLst>
        </pc:spChg>
      </pc:sldChg>
      <pc:sldChg chg="modSp add">
        <pc:chgData name="Tuy, Pétala" userId="7720f7f0-6308-4007-9f4b-90016dcab01d" providerId="ADAL" clId="{88010FC0-DF46-4223-BCF2-1E49D051B111}" dt="2020-09-02T19:10:08.915" v="13196" actId="113"/>
        <pc:sldMkLst>
          <pc:docMk/>
          <pc:sldMk cId="2791985872" sldId="328"/>
        </pc:sldMkLst>
        <pc:spChg chg="mod">
          <ac:chgData name="Tuy, Pétala" userId="7720f7f0-6308-4007-9f4b-90016dcab01d" providerId="ADAL" clId="{88010FC0-DF46-4223-BCF2-1E49D051B111}" dt="2020-09-02T19:06:33.631" v="12585"/>
          <ac:spMkLst>
            <pc:docMk/>
            <pc:sldMk cId="2791985872" sldId="328"/>
            <ac:spMk id="2" creationId="{00488A25-D7D6-4443-AC9A-A851DA551D68}"/>
          </ac:spMkLst>
        </pc:spChg>
        <pc:spChg chg="mod">
          <ac:chgData name="Tuy, Pétala" userId="7720f7f0-6308-4007-9f4b-90016dcab01d" providerId="ADAL" clId="{88010FC0-DF46-4223-BCF2-1E49D051B111}" dt="2020-09-02T19:10:08.915" v="13196" actId="113"/>
          <ac:spMkLst>
            <pc:docMk/>
            <pc:sldMk cId="2791985872" sldId="328"/>
            <ac:spMk id="3" creationId="{43E6F49A-A295-4787-8C18-93D055ECE190}"/>
          </ac:spMkLst>
        </pc:spChg>
      </pc:sldChg>
      <pc:sldChg chg="addSp modSp add">
        <pc:chgData name="Tuy, Pétala" userId="7720f7f0-6308-4007-9f4b-90016dcab01d" providerId="ADAL" clId="{88010FC0-DF46-4223-BCF2-1E49D051B111}" dt="2020-09-02T19:12:05.971" v="13282" actId="1582"/>
        <pc:sldMkLst>
          <pc:docMk/>
          <pc:sldMk cId="2820868512" sldId="329"/>
        </pc:sldMkLst>
        <pc:spChg chg="mod">
          <ac:chgData name="Tuy, Pétala" userId="7720f7f0-6308-4007-9f4b-90016dcab01d" providerId="ADAL" clId="{88010FC0-DF46-4223-BCF2-1E49D051B111}" dt="2020-09-02T19:10:18.209" v="13198"/>
          <ac:spMkLst>
            <pc:docMk/>
            <pc:sldMk cId="2820868512" sldId="329"/>
            <ac:spMk id="2" creationId="{9D539C8E-DBE1-4DC7-A90D-3064B105107C}"/>
          </ac:spMkLst>
        </pc:spChg>
        <pc:spChg chg="mod">
          <ac:chgData name="Tuy, Pétala" userId="7720f7f0-6308-4007-9f4b-90016dcab01d" providerId="ADAL" clId="{88010FC0-DF46-4223-BCF2-1E49D051B111}" dt="2020-09-02T19:11:28.158" v="13272" actId="20577"/>
          <ac:spMkLst>
            <pc:docMk/>
            <pc:sldMk cId="2820868512" sldId="329"/>
            <ac:spMk id="3" creationId="{B12529F6-334B-4B98-A320-EADB8028D7ED}"/>
          </ac:spMkLst>
        </pc:spChg>
        <pc:spChg chg="add mod">
          <ac:chgData name="Tuy, Pétala" userId="7720f7f0-6308-4007-9f4b-90016dcab01d" providerId="ADAL" clId="{88010FC0-DF46-4223-BCF2-1E49D051B111}" dt="2020-09-02T19:12:05.971" v="13282" actId="1582"/>
          <ac:spMkLst>
            <pc:docMk/>
            <pc:sldMk cId="2820868512" sldId="329"/>
            <ac:spMk id="6" creationId="{BFDB9D6A-D7A6-462F-B168-776B2211302B}"/>
          </ac:spMkLst>
        </pc:spChg>
        <pc:picChg chg="add mod">
          <ac:chgData name="Tuy, Pétala" userId="7720f7f0-6308-4007-9f4b-90016dcab01d" providerId="ADAL" clId="{88010FC0-DF46-4223-BCF2-1E49D051B111}" dt="2020-09-02T19:11:40.097" v="13278" actId="1076"/>
          <ac:picMkLst>
            <pc:docMk/>
            <pc:sldMk cId="2820868512" sldId="329"/>
            <ac:picMk id="4" creationId="{573C056F-5880-40EE-A12D-3FACEC7A5B9B}"/>
          </ac:picMkLst>
        </pc:picChg>
        <pc:picChg chg="add mod">
          <ac:chgData name="Tuy, Pétala" userId="7720f7f0-6308-4007-9f4b-90016dcab01d" providerId="ADAL" clId="{88010FC0-DF46-4223-BCF2-1E49D051B111}" dt="2020-09-02T19:11:36.736" v="13276" actId="14100"/>
          <ac:picMkLst>
            <pc:docMk/>
            <pc:sldMk cId="2820868512" sldId="329"/>
            <ac:picMk id="5" creationId="{528F8A5C-F0C0-4D75-8AED-844CF14C8A1A}"/>
          </ac:picMkLst>
        </pc:picChg>
      </pc:sldChg>
      <pc:sldChg chg="addSp delSp modSp add">
        <pc:chgData name="Tuy, Pétala" userId="7720f7f0-6308-4007-9f4b-90016dcab01d" providerId="ADAL" clId="{88010FC0-DF46-4223-BCF2-1E49D051B111}" dt="2020-09-02T21:35:44.877" v="13911" actId="1076"/>
        <pc:sldMkLst>
          <pc:docMk/>
          <pc:sldMk cId="2851504430" sldId="330"/>
        </pc:sldMkLst>
        <pc:spChg chg="mod">
          <ac:chgData name="Tuy, Pétala" userId="7720f7f0-6308-4007-9f4b-90016dcab01d" providerId="ADAL" clId="{88010FC0-DF46-4223-BCF2-1E49D051B111}" dt="2020-09-02T19:12:16.424" v="13284"/>
          <ac:spMkLst>
            <pc:docMk/>
            <pc:sldMk cId="2851504430" sldId="330"/>
            <ac:spMk id="2" creationId="{AA100415-3FB3-4526-B259-E5EEA366B923}"/>
          </ac:spMkLst>
        </pc:spChg>
        <pc:spChg chg="mod">
          <ac:chgData name="Tuy, Pétala" userId="7720f7f0-6308-4007-9f4b-90016dcab01d" providerId="ADAL" clId="{88010FC0-DF46-4223-BCF2-1E49D051B111}" dt="2020-09-02T21:35:35.600" v="13910" actId="404"/>
          <ac:spMkLst>
            <pc:docMk/>
            <pc:sldMk cId="2851504430" sldId="330"/>
            <ac:spMk id="3" creationId="{339D76B9-A68B-4B4A-ADE8-A0E8DE9EC380}"/>
          </ac:spMkLst>
        </pc:spChg>
        <pc:picChg chg="add mod">
          <ac:chgData name="Tuy, Pétala" userId="7720f7f0-6308-4007-9f4b-90016dcab01d" providerId="ADAL" clId="{88010FC0-DF46-4223-BCF2-1E49D051B111}" dt="2020-09-02T21:35:44.877" v="13911" actId="1076"/>
          <ac:picMkLst>
            <pc:docMk/>
            <pc:sldMk cId="2851504430" sldId="330"/>
            <ac:picMk id="4" creationId="{F3A6A5BC-825D-44AF-B4B4-C6F1AF11211F}"/>
          </ac:picMkLst>
        </pc:picChg>
        <pc:picChg chg="add del mod">
          <ac:chgData name="Tuy, Pétala" userId="7720f7f0-6308-4007-9f4b-90016dcab01d" providerId="ADAL" clId="{88010FC0-DF46-4223-BCF2-1E49D051B111}" dt="2020-09-02T21:35:27.172" v="13907" actId="478"/>
          <ac:picMkLst>
            <pc:docMk/>
            <pc:sldMk cId="2851504430" sldId="330"/>
            <ac:picMk id="5" creationId="{0702BB47-83FD-4AB7-A72E-46EDE3B00A71}"/>
          </ac:picMkLst>
        </pc:picChg>
        <pc:picChg chg="add del mod">
          <ac:chgData name="Tuy, Pétala" userId="7720f7f0-6308-4007-9f4b-90016dcab01d" providerId="ADAL" clId="{88010FC0-DF46-4223-BCF2-1E49D051B111}" dt="2020-09-02T21:35:29.183" v="13908" actId="478"/>
          <ac:picMkLst>
            <pc:docMk/>
            <pc:sldMk cId="2851504430" sldId="330"/>
            <ac:picMk id="6" creationId="{FFED6BF8-4C57-4AA8-AAB9-5278A0530ABF}"/>
          </ac:picMkLst>
        </pc:picChg>
        <pc:picChg chg="add mod">
          <ac:chgData name="Tuy, Pétala" userId="7720f7f0-6308-4007-9f4b-90016dcab01d" providerId="ADAL" clId="{88010FC0-DF46-4223-BCF2-1E49D051B111}" dt="2020-09-02T21:35:44.877" v="13911" actId="1076"/>
          <ac:picMkLst>
            <pc:docMk/>
            <pc:sldMk cId="2851504430" sldId="330"/>
            <ac:picMk id="7" creationId="{61F5C490-F83D-456E-BB15-74406BF1D988}"/>
          </ac:picMkLst>
        </pc:picChg>
        <pc:picChg chg="add mod">
          <ac:chgData name="Tuy, Pétala" userId="7720f7f0-6308-4007-9f4b-90016dcab01d" providerId="ADAL" clId="{88010FC0-DF46-4223-BCF2-1E49D051B111}" dt="2020-09-02T21:35:44.877" v="13911" actId="1076"/>
          <ac:picMkLst>
            <pc:docMk/>
            <pc:sldMk cId="2851504430" sldId="330"/>
            <ac:picMk id="8" creationId="{89B9D357-48CA-4914-BA44-2A21AA4795F0}"/>
          </ac:picMkLst>
        </pc:picChg>
      </pc:sldChg>
      <pc:sldChg chg="addSp modSp add">
        <pc:chgData name="Tuy, Pétala" userId="7720f7f0-6308-4007-9f4b-90016dcab01d" providerId="ADAL" clId="{88010FC0-DF46-4223-BCF2-1E49D051B111}" dt="2020-09-02T19:15:07.111" v="13370" actId="1076"/>
        <pc:sldMkLst>
          <pc:docMk/>
          <pc:sldMk cId="436635689" sldId="331"/>
        </pc:sldMkLst>
        <pc:spChg chg="mod">
          <ac:chgData name="Tuy, Pétala" userId="7720f7f0-6308-4007-9f4b-90016dcab01d" providerId="ADAL" clId="{88010FC0-DF46-4223-BCF2-1E49D051B111}" dt="2020-09-02T19:14:21.643" v="13333"/>
          <ac:spMkLst>
            <pc:docMk/>
            <pc:sldMk cId="436635689" sldId="331"/>
            <ac:spMk id="2" creationId="{697BCC43-8A62-49A5-B05B-342EC35D5BE1}"/>
          </ac:spMkLst>
        </pc:spChg>
        <pc:spChg chg="mod">
          <ac:chgData name="Tuy, Pétala" userId="7720f7f0-6308-4007-9f4b-90016dcab01d" providerId="ADAL" clId="{88010FC0-DF46-4223-BCF2-1E49D051B111}" dt="2020-09-02T19:14:42.049" v="13368" actId="20577"/>
          <ac:spMkLst>
            <pc:docMk/>
            <pc:sldMk cId="436635689" sldId="331"/>
            <ac:spMk id="3" creationId="{6EC598BF-9D66-4819-8CCA-92BE6380A9BA}"/>
          </ac:spMkLst>
        </pc:spChg>
        <pc:picChg chg="add mod">
          <ac:chgData name="Tuy, Pétala" userId="7720f7f0-6308-4007-9f4b-90016dcab01d" providerId="ADAL" clId="{88010FC0-DF46-4223-BCF2-1E49D051B111}" dt="2020-09-02T19:15:07.111" v="13370" actId="1076"/>
          <ac:picMkLst>
            <pc:docMk/>
            <pc:sldMk cId="436635689" sldId="331"/>
            <ac:picMk id="4" creationId="{DD4737AD-1D01-4695-B0F7-9EBF2709BB88}"/>
          </ac:picMkLst>
        </pc:picChg>
      </pc:sldChg>
      <pc:sldChg chg="addSp modSp add">
        <pc:chgData name="Tuy, Pétala" userId="7720f7f0-6308-4007-9f4b-90016dcab01d" providerId="ADAL" clId="{88010FC0-DF46-4223-BCF2-1E49D051B111}" dt="2020-09-02T21:36:09.752" v="13913" actId="1076"/>
        <pc:sldMkLst>
          <pc:docMk/>
          <pc:sldMk cId="1706520477" sldId="332"/>
        </pc:sldMkLst>
        <pc:spChg chg="mod">
          <ac:chgData name="Tuy, Pétala" userId="7720f7f0-6308-4007-9f4b-90016dcab01d" providerId="ADAL" clId="{88010FC0-DF46-4223-BCF2-1E49D051B111}" dt="2020-09-02T19:15:54.969" v="13406"/>
          <ac:spMkLst>
            <pc:docMk/>
            <pc:sldMk cId="1706520477" sldId="332"/>
            <ac:spMk id="2" creationId="{0E417707-4C19-4C13-960C-EC7FE8AA2700}"/>
          </ac:spMkLst>
        </pc:spChg>
        <pc:spChg chg="mod">
          <ac:chgData name="Tuy, Pétala" userId="7720f7f0-6308-4007-9f4b-90016dcab01d" providerId="ADAL" clId="{88010FC0-DF46-4223-BCF2-1E49D051B111}" dt="2020-09-02T19:15:48.114" v="13403" actId="20577"/>
          <ac:spMkLst>
            <pc:docMk/>
            <pc:sldMk cId="1706520477" sldId="332"/>
            <ac:spMk id="3" creationId="{5ED2BB42-48CC-4A47-B72E-21E793AD0DB0}"/>
          </ac:spMkLst>
        </pc:spChg>
        <pc:picChg chg="add mod">
          <ac:chgData name="Tuy, Pétala" userId="7720f7f0-6308-4007-9f4b-90016dcab01d" providerId="ADAL" clId="{88010FC0-DF46-4223-BCF2-1E49D051B111}" dt="2020-09-02T21:36:09.752" v="13913" actId="1076"/>
          <ac:picMkLst>
            <pc:docMk/>
            <pc:sldMk cId="1706520477" sldId="332"/>
            <ac:picMk id="4" creationId="{525466DA-A25C-45DE-9062-0D68FB0FB679}"/>
          </ac:picMkLst>
        </pc:picChg>
      </pc:sldChg>
      <pc:sldChg chg="addSp delSp modSp add">
        <pc:chgData name="Tuy, Pétala" userId="7720f7f0-6308-4007-9f4b-90016dcab01d" providerId="ADAL" clId="{88010FC0-DF46-4223-BCF2-1E49D051B111}" dt="2020-09-02T21:36:37.859" v="13962" actId="27636"/>
        <pc:sldMkLst>
          <pc:docMk/>
          <pc:sldMk cId="3949528693" sldId="333"/>
        </pc:sldMkLst>
        <pc:spChg chg="mod">
          <ac:chgData name="Tuy, Pétala" userId="7720f7f0-6308-4007-9f4b-90016dcab01d" providerId="ADAL" clId="{88010FC0-DF46-4223-BCF2-1E49D051B111}" dt="2020-09-02T19:16:36.219" v="13408"/>
          <ac:spMkLst>
            <pc:docMk/>
            <pc:sldMk cId="3949528693" sldId="333"/>
            <ac:spMk id="2" creationId="{2F97F770-4C4C-4C1E-A760-4782387FB4EE}"/>
          </ac:spMkLst>
        </pc:spChg>
        <pc:spChg chg="mod">
          <ac:chgData name="Tuy, Pétala" userId="7720f7f0-6308-4007-9f4b-90016dcab01d" providerId="ADAL" clId="{88010FC0-DF46-4223-BCF2-1E49D051B111}" dt="2020-09-02T21:36:37.859" v="13962" actId="27636"/>
          <ac:spMkLst>
            <pc:docMk/>
            <pc:sldMk cId="3949528693" sldId="333"/>
            <ac:spMk id="3" creationId="{279E1F1B-21B8-45DB-B7C1-94734E5BAEB4}"/>
          </ac:spMkLst>
        </pc:spChg>
        <pc:picChg chg="add mod">
          <ac:chgData name="Tuy, Pétala" userId="7720f7f0-6308-4007-9f4b-90016dcab01d" providerId="ADAL" clId="{88010FC0-DF46-4223-BCF2-1E49D051B111}" dt="2020-09-02T19:20:09.331" v="13429" actId="1076"/>
          <ac:picMkLst>
            <pc:docMk/>
            <pc:sldMk cId="3949528693" sldId="333"/>
            <ac:picMk id="4" creationId="{458718DF-668B-434C-8232-8DD0D610D048}"/>
          </ac:picMkLst>
        </pc:picChg>
        <pc:picChg chg="add del mod">
          <ac:chgData name="Tuy, Pétala" userId="7720f7f0-6308-4007-9f4b-90016dcab01d" providerId="ADAL" clId="{88010FC0-DF46-4223-BCF2-1E49D051B111}" dt="2020-09-02T19:20:05.408" v="13428" actId="478"/>
          <ac:picMkLst>
            <pc:docMk/>
            <pc:sldMk cId="3949528693" sldId="333"/>
            <ac:picMk id="5" creationId="{E9F6D48E-351C-4B68-8D18-87ECD4D570D7}"/>
          </ac:picMkLst>
        </pc:picChg>
      </pc:sldChg>
      <pc:sldChg chg="addSp modSp add">
        <pc:chgData name="Tuy, Pétala" userId="7720f7f0-6308-4007-9f4b-90016dcab01d" providerId="ADAL" clId="{88010FC0-DF46-4223-BCF2-1E49D051B111}" dt="2020-09-02T19:22:12.643" v="13554" actId="1076"/>
        <pc:sldMkLst>
          <pc:docMk/>
          <pc:sldMk cId="3401042367" sldId="334"/>
        </pc:sldMkLst>
        <pc:spChg chg="mod">
          <ac:chgData name="Tuy, Pétala" userId="7720f7f0-6308-4007-9f4b-90016dcab01d" providerId="ADAL" clId="{88010FC0-DF46-4223-BCF2-1E49D051B111}" dt="2020-09-02T19:21:32.151" v="13506"/>
          <ac:spMkLst>
            <pc:docMk/>
            <pc:sldMk cId="3401042367" sldId="334"/>
            <ac:spMk id="2" creationId="{FB8DDB22-572D-4FDC-9BA1-C41798727782}"/>
          </ac:spMkLst>
        </pc:spChg>
        <pc:spChg chg="mod">
          <ac:chgData name="Tuy, Pétala" userId="7720f7f0-6308-4007-9f4b-90016dcab01d" providerId="ADAL" clId="{88010FC0-DF46-4223-BCF2-1E49D051B111}" dt="2020-09-02T19:22:09.128" v="13553" actId="14100"/>
          <ac:spMkLst>
            <pc:docMk/>
            <pc:sldMk cId="3401042367" sldId="334"/>
            <ac:spMk id="3" creationId="{280743B4-1CE6-4D8A-BABF-7E031AC19DA7}"/>
          </ac:spMkLst>
        </pc:spChg>
        <pc:picChg chg="add mod">
          <ac:chgData name="Tuy, Pétala" userId="7720f7f0-6308-4007-9f4b-90016dcab01d" providerId="ADAL" clId="{88010FC0-DF46-4223-BCF2-1E49D051B111}" dt="2020-09-02T19:22:12.643" v="13554" actId="1076"/>
          <ac:picMkLst>
            <pc:docMk/>
            <pc:sldMk cId="3401042367" sldId="334"/>
            <ac:picMk id="4" creationId="{AD357CD6-F021-4F2B-AA83-72CFD959A5E0}"/>
          </ac:picMkLst>
        </pc:picChg>
      </pc:sldChg>
      <pc:sldChg chg="addSp modSp add">
        <pc:chgData name="Tuy, Pétala" userId="7720f7f0-6308-4007-9f4b-90016dcab01d" providerId="ADAL" clId="{88010FC0-DF46-4223-BCF2-1E49D051B111}" dt="2020-09-02T21:37:13.425" v="13970" actId="1076"/>
        <pc:sldMkLst>
          <pc:docMk/>
          <pc:sldMk cId="1372407456" sldId="335"/>
        </pc:sldMkLst>
        <pc:spChg chg="mod">
          <ac:chgData name="Tuy, Pétala" userId="7720f7f0-6308-4007-9f4b-90016dcab01d" providerId="ADAL" clId="{88010FC0-DF46-4223-BCF2-1E49D051B111}" dt="2020-09-02T19:22:33.102" v="13557"/>
          <ac:spMkLst>
            <pc:docMk/>
            <pc:sldMk cId="1372407456" sldId="335"/>
            <ac:spMk id="2" creationId="{741C6800-F483-4712-9BFC-84D11392BD7F}"/>
          </ac:spMkLst>
        </pc:spChg>
        <pc:spChg chg="mod">
          <ac:chgData name="Tuy, Pétala" userId="7720f7f0-6308-4007-9f4b-90016dcab01d" providerId="ADAL" clId="{88010FC0-DF46-4223-BCF2-1E49D051B111}" dt="2020-09-02T21:37:09.315" v="13969" actId="404"/>
          <ac:spMkLst>
            <pc:docMk/>
            <pc:sldMk cId="1372407456" sldId="335"/>
            <ac:spMk id="3" creationId="{E5ACDA81-19CF-4DDD-9A81-FED18A35FA31}"/>
          </ac:spMkLst>
        </pc:spChg>
        <pc:picChg chg="add mod">
          <ac:chgData name="Tuy, Pétala" userId="7720f7f0-6308-4007-9f4b-90016dcab01d" providerId="ADAL" clId="{88010FC0-DF46-4223-BCF2-1E49D051B111}" dt="2020-09-02T21:37:13.425" v="13970" actId="1076"/>
          <ac:picMkLst>
            <pc:docMk/>
            <pc:sldMk cId="1372407456" sldId="335"/>
            <ac:picMk id="4" creationId="{C1FB700B-A133-4BA1-9B10-F83C36685754}"/>
          </ac:picMkLst>
        </pc:picChg>
        <pc:picChg chg="add mod">
          <ac:chgData name="Tuy, Pétala" userId="7720f7f0-6308-4007-9f4b-90016dcab01d" providerId="ADAL" clId="{88010FC0-DF46-4223-BCF2-1E49D051B111}" dt="2020-09-02T19:27:12.737" v="13585" actId="14100"/>
          <ac:picMkLst>
            <pc:docMk/>
            <pc:sldMk cId="1372407456" sldId="335"/>
            <ac:picMk id="5" creationId="{7B22483D-195A-47C3-872F-F979A8FCAEAA}"/>
          </ac:picMkLst>
        </pc:picChg>
      </pc:sldChg>
      <pc:sldChg chg="addSp delSp modSp add">
        <pc:chgData name="Tuy, Pétala" userId="7720f7f0-6308-4007-9f4b-90016dcab01d" providerId="ADAL" clId="{88010FC0-DF46-4223-BCF2-1E49D051B111}" dt="2020-09-02T21:37:51.918" v="13980" actId="27636"/>
        <pc:sldMkLst>
          <pc:docMk/>
          <pc:sldMk cId="2007372423" sldId="336"/>
        </pc:sldMkLst>
        <pc:spChg chg="mod">
          <ac:chgData name="Tuy, Pétala" userId="7720f7f0-6308-4007-9f4b-90016dcab01d" providerId="ADAL" clId="{88010FC0-DF46-4223-BCF2-1E49D051B111}" dt="2020-09-02T19:30:12.736" v="13622"/>
          <ac:spMkLst>
            <pc:docMk/>
            <pc:sldMk cId="2007372423" sldId="336"/>
            <ac:spMk id="2" creationId="{3AFDB7FF-882D-451D-9CC9-ACD4DE5ACCFB}"/>
          </ac:spMkLst>
        </pc:spChg>
        <pc:spChg chg="mod">
          <ac:chgData name="Tuy, Pétala" userId="7720f7f0-6308-4007-9f4b-90016dcab01d" providerId="ADAL" clId="{88010FC0-DF46-4223-BCF2-1E49D051B111}" dt="2020-09-02T21:37:51.918" v="13980" actId="27636"/>
          <ac:spMkLst>
            <pc:docMk/>
            <pc:sldMk cId="2007372423" sldId="336"/>
            <ac:spMk id="3" creationId="{78B6FEE5-92D6-47B7-80F8-A978D5043E4F}"/>
          </ac:spMkLst>
        </pc:spChg>
        <pc:picChg chg="add del mod">
          <ac:chgData name="Tuy, Pétala" userId="7720f7f0-6308-4007-9f4b-90016dcab01d" providerId="ADAL" clId="{88010FC0-DF46-4223-BCF2-1E49D051B111}" dt="2020-09-02T19:33:05.104" v="13647" actId="478"/>
          <ac:picMkLst>
            <pc:docMk/>
            <pc:sldMk cId="2007372423" sldId="336"/>
            <ac:picMk id="4" creationId="{522D25B0-03A3-43FA-A80A-1060391A3745}"/>
          </ac:picMkLst>
        </pc:picChg>
        <pc:picChg chg="add mod">
          <ac:chgData name="Tuy, Pétala" userId="7720f7f0-6308-4007-9f4b-90016dcab01d" providerId="ADAL" clId="{88010FC0-DF46-4223-BCF2-1E49D051B111}" dt="2020-09-02T19:47:30.910" v="13760" actId="1076"/>
          <ac:picMkLst>
            <pc:docMk/>
            <pc:sldMk cId="2007372423" sldId="336"/>
            <ac:picMk id="5" creationId="{7E9CBBF8-CD80-45A1-9EA6-E06078EF9D53}"/>
          </ac:picMkLst>
        </pc:picChg>
      </pc:sldChg>
      <pc:sldChg chg="addSp modSp add">
        <pc:chgData name="Tuy, Pétala" userId="7720f7f0-6308-4007-9f4b-90016dcab01d" providerId="ADAL" clId="{88010FC0-DF46-4223-BCF2-1E49D051B111}" dt="2020-09-02T21:38:12.089" v="13983" actId="20577"/>
        <pc:sldMkLst>
          <pc:docMk/>
          <pc:sldMk cId="2207413217" sldId="337"/>
        </pc:sldMkLst>
        <pc:spChg chg="mod">
          <ac:chgData name="Tuy, Pétala" userId="7720f7f0-6308-4007-9f4b-90016dcab01d" providerId="ADAL" clId="{88010FC0-DF46-4223-BCF2-1E49D051B111}" dt="2020-09-02T19:33:20.658" v="13653"/>
          <ac:spMkLst>
            <pc:docMk/>
            <pc:sldMk cId="2207413217" sldId="337"/>
            <ac:spMk id="2" creationId="{D1BA5512-4AF7-4517-B4C1-A7EF1878311C}"/>
          </ac:spMkLst>
        </pc:spChg>
        <pc:spChg chg="mod">
          <ac:chgData name="Tuy, Pétala" userId="7720f7f0-6308-4007-9f4b-90016dcab01d" providerId="ADAL" clId="{88010FC0-DF46-4223-BCF2-1E49D051B111}" dt="2020-09-02T21:38:12.089" v="13983" actId="20577"/>
          <ac:spMkLst>
            <pc:docMk/>
            <pc:sldMk cId="2207413217" sldId="337"/>
            <ac:spMk id="3" creationId="{C8CE0F27-CE09-44DC-889E-29F9EF218D2F}"/>
          </ac:spMkLst>
        </pc:spChg>
        <pc:picChg chg="add mod">
          <ac:chgData name="Tuy, Pétala" userId="7720f7f0-6308-4007-9f4b-90016dcab01d" providerId="ADAL" clId="{88010FC0-DF46-4223-BCF2-1E49D051B111}" dt="2020-09-02T19:37:34.736" v="13676" actId="14100"/>
          <ac:picMkLst>
            <pc:docMk/>
            <pc:sldMk cId="2207413217" sldId="337"/>
            <ac:picMk id="4" creationId="{222D6544-6DE4-4D83-BC79-86BB8AAE3E0E}"/>
          </ac:picMkLst>
        </pc:picChg>
      </pc:sldChg>
      <pc:sldChg chg="addSp modSp add">
        <pc:chgData name="Tuy, Pétala" userId="7720f7f0-6308-4007-9f4b-90016dcab01d" providerId="ADAL" clId="{88010FC0-DF46-4223-BCF2-1E49D051B111}" dt="2020-09-02T21:38:25.477" v="13986" actId="1076"/>
        <pc:sldMkLst>
          <pc:docMk/>
          <pc:sldMk cId="3681875834" sldId="338"/>
        </pc:sldMkLst>
        <pc:spChg chg="mod">
          <ac:chgData name="Tuy, Pétala" userId="7720f7f0-6308-4007-9f4b-90016dcab01d" providerId="ADAL" clId="{88010FC0-DF46-4223-BCF2-1E49D051B111}" dt="2020-09-02T19:37:56.566" v="13707"/>
          <ac:spMkLst>
            <pc:docMk/>
            <pc:sldMk cId="3681875834" sldId="338"/>
            <ac:spMk id="2" creationId="{BBE922BF-D184-41D3-AD45-1F19BF0FFFE3}"/>
          </ac:spMkLst>
        </pc:spChg>
        <pc:spChg chg="mod">
          <ac:chgData name="Tuy, Pétala" userId="7720f7f0-6308-4007-9f4b-90016dcab01d" providerId="ADAL" clId="{88010FC0-DF46-4223-BCF2-1E49D051B111}" dt="2020-09-02T21:38:22.798" v="13985" actId="5793"/>
          <ac:spMkLst>
            <pc:docMk/>
            <pc:sldMk cId="3681875834" sldId="338"/>
            <ac:spMk id="3" creationId="{DB1E0ECA-B557-4E96-9C91-FE4592F78B89}"/>
          </ac:spMkLst>
        </pc:spChg>
        <pc:picChg chg="add mod">
          <ac:chgData name="Tuy, Pétala" userId="7720f7f0-6308-4007-9f4b-90016dcab01d" providerId="ADAL" clId="{88010FC0-DF46-4223-BCF2-1E49D051B111}" dt="2020-09-02T21:38:25.477" v="13986" actId="1076"/>
          <ac:picMkLst>
            <pc:docMk/>
            <pc:sldMk cId="3681875834" sldId="338"/>
            <ac:picMk id="4" creationId="{A377A402-762B-4B70-9A66-BD5171C0C2E2}"/>
          </ac:picMkLst>
        </pc:picChg>
      </pc:sldChg>
      <pc:sldChg chg="addSp modSp add">
        <pc:chgData name="Tuy, Pétala" userId="7720f7f0-6308-4007-9f4b-90016dcab01d" providerId="ADAL" clId="{88010FC0-DF46-4223-BCF2-1E49D051B111}" dt="2020-09-02T21:33:44.952" v="13886" actId="1076"/>
        <pc:sldMkLst>
          <pc:docMk/>
          <pc:sldMk cId="3641078285" sldId="339"/>
        </pc:sldMkLst>
        <pc:spChg chg="mod">
          <ac:chgData name="Tuy, Pétala" userId="7720f7f0-6308-4007-9f4b-90016dcab01d" providerId="ADAL" clId="{88010FC0-DF46-4223-BCF2-1E49D051B111}" dt="2020-09-02T21:33:03.766" v="13856"/>
          <ac:spMkLst>
            <pc:docMk/>
            <pc:sldMk cId="3641078285" sldId="339"/>
            <ac:spMk id="2" creationId="{15FB5550-F331-4531-BD82-D37FF1749E1A}"/>
          </ac:spMkLst>
        </pc:spChg>
        <pc:spChg chg="mod">
          <ac:chgData name="Tuy, Pétala" userId="7720f7f0-6308-4007-9f4b-90016dcab01d" providerId="ADAL" clId="{88010FC0-DF46-4223-BCF2-1E49D051B111}" dt="2020-09-02T21:33:11.308" v="13882" actId="20577"/>
          <ac:spMkLst>
            <pc:docMk/>
            <pc:sldMk cId="3641078285" sldId="339"/>
            <ac:spMk id="3" creationId="{85080CD2-8FE1-43F6-B333-8CC1B253119B}"/>
          </ac:spMkLst>
        </pc:spChg>
        <pc:picChg chg="add mod">
          <ac:chgData name="Tuy, Pétala" userId="7720f7f0-6308-4007-9f4b-90016dcab01d" providerId="ADAL" clId="{88010FC0-DF46-4223-BCF2-1E49D051B111}" dt="2020-09-02T21:33:44.952" v="13886" actId="1076"/>
          <ac:picMkLst>
            <pc:docMk/>
            <pc:sldMk cId="3641078285" sldId="339"/>
            <ac:picMk id="4" creationId="{9F6DDC31-B061-408B-8E4D-A66A1969FF89}"/>
          </ac:picMkLst>
        </pc:picChg>
      </pc:sldChg>
      <pc:sldChg chg="modSp add">
        <pc:chgData name="Tuy, Pétala" userId="7720f7f0-6308-4007-9f4b-90016dcab01d" providerId="ADAL" clId="{88010FC0-DF46-4223-BCF2-1E49D051B111}" dt="2020-09-02T21:46:33.463" v="14066" actId="20577"/>
        <pc:sldMkLst>
          <pc:docMk/>
          <pc:sldMk cId="3552446107" sldId="340"/>
        </pc:sldMkLst>
        <pc:spChg chg="mod">
          <ac:chgData name="Tuy, Pétala" userId="7720f7f0-6308-4007-9f4b-90016dcab01d" providerId="ADAL" clId="{88010FC0-DF46-4223-BCF2-1E49D051B111}" dt="2020-09-02T21:38:55.822" v="13988"/>
          <ac:spMkLst>
            <pc:docMk/>
            <pc:sldMk cId="3552446107" sldId="340"/>
            <ac:spMk id="2" creationId="{222AB10F-F6A2-452E-A605-C653C8A0B915}"/>
          </ac:spMkLst>
        </pc:spChg>
        <pc:spChg chg="mod">
          <ac:chgData name="Tuy, Pétala" userId="7720f7f0-6308-4007-9f4b-90016dcab01d" providerId="ADAL" clId="{88010FC0-DF46-4223-BCF2-1E49D051B111}" dt="2020-09-02T21:46:33.463" v="14066" actId="20577"/>
          <ac:spMkLst>
            <pc:docMk/>
            <pc:sldMk cId="3552446107" sldId="340"/>
            <ac:spMk id="3" creationId="{1FC81EBC-00EC-48C5-9BA1-2544842FA2E5}"/>
          </ac:spMkLst>
        </pc:spChg>
      </pc:sldChg>
      <pc:sldChg chg="addSp modSp add">
        <pc:chgData name="Tuy, Pétala" userId="7720f7f0-6308-4007-9f4b-90016dcab01d" providerId="ADAL" clId="{88010FC0-DF46-4223-BCF2-1E49D051B111}" dt="2020-09-03T20:46:45.444" v="14483" actId="27636"/>
        <pc:sldMkLst>
          <pc:docMk/>
          <pc:sldMk cId="3101993630" sldId="341"/>
        </pc:sldMkLst>
        <pc:spChg chg="mod">
          <ac:chgData name="Tuy, Pétala" userId="7720f7f0-6308-4007-9f4b-90016dcab01d" providerId="ADAL" clId="{88010FC0-DF46-4223-BCF2-1E49D051B111}" dt="2020-09-03T20:43:07.628" v="14068"/>
          <ac:spMkLst>
            <pc:docMk/>
            <pc:sldMk cId="3101993630" sldId="341"/>
            <ac:spMk id="2" creationId="{3676FCD6-B5CA-48F3-93D9-184DDB3C83C7}"/>
          </ac:spMkLst>
        </pc:spChg>
        <pc:spChg chg="mod">
          <ac:chgData name="Tuy, Pétala" userId="7720f7f0-6308-4007-9f4b-90016dcab01d" providerId="ADAL" clId="{88010FC0-DF46-4223-BCF2-1E49D051B111}" dt="2020-09-03T20:46:45.444" v="14483" actId="27636"/>
          <ac:spMkLst>
            <pc:docMk/>
            <pc:sldMk cId="3101993630" sldId="341"/>
            <ac:spMk id="3" creationId="{56BB15D8-DB68-474B-AC37-0B6FCD87113C}"/>
          </ac:spMkLst>
        </pc:spChg>
        <pc:picChg chg="add mod">
          <ac:chgData name="Tuy, Pétala" userId="7720f7f0-6308-4007-9f4b-90016dcab01d" providerId="ADAL" clId="{88010FC0-DF46-4223-BCF2-1E49D051B111}" dt="2020-09-03T20:43:32.424" v="14090" actId="1076"/>
          <ac:picMkLst>
            <pc:docMk/>
            <pc:sldMk cId="3101993630" sldId="341"/>
            <ac:picMk id="4" creationId="{138AC416-6D68-4209-AA15-B199B73B9D6E}"/>
          </ac:picMkLst>
        </pc:picChg>
      </pc:sldChg>
      <pc:sldChg chg="modSp add">
        <pc:chgData name="Tuy, Pétala" userId="7720f7f0-6308-4007-9f4b-90016dcab01d" providerId="ADAL" clId="{88010FC0-DF46-4223-BCF2-1E49D051B111}" dt="2020-09-03T21:09:34.616" v="15158" actId="113"/>
        <pc:sldMkLst>
          <pc:docMk/>
          <pc:sldMk cId="2740607906" sldId="342"/>
        </pc:sldMkLst>
        <pc:spChg chg="mod">
          <ac:chgData name="Tuy, Pétala" userId="7720f7f0-6308-4007-9f4b-90016dcab01d" providerId="ADAL" clId="{88010FC0-DF46-4223-BCF2-1E49D051B111}" dt="2020-09-03T20:47:52.794" v="14498"/>
          <ac:spMkLst>
            <pc:docMk/>
            <pc:sldMk cId="2740607906" sldId="342"/>
            <ac:spMk id="2" creationId="{F8DB00A0-B6E5-4384-A602-6FFA2F611B01}"/>
          </ac:spMkLst>
        </pc:spChg>
        <pc:spChg chg="mod">
          <ac:chgData name="Tuy, Pétala" userId="7720f7f0-6308-4007-9f4b-90016dcab01d" providerId="ADAL" clId="{88010FC0-DF46-4223-BCF2-1E49D051B111}" dt="2020-09-03T21:09:34.616" v="15158" actId="113"/>
          <ac:spMkLst>
            <pc:docMk/>
            <pc:sldMk cId="2740607906" sldId="342"/>
            <ac:spMk id="3" creationId="{B531C4B8-C74C-441A-9D40-A065371052E3}"/>
          </ac:spMkLst>
        </pc:spChg>
      </pc:sldChg>
      <pc:sldChg chg="modSp add">
        <pc:chgData name="Tuy, Pétala" userId="7720f7f0-6308-4007-9f4b-90016dcab01d" providerId="ADAL" clId="{88010FC0-DF46-4223-BCF2-1E49D051B111}" dt="2020-09-03T21:11:22.242" v="15471" actId="20577"/>
        <pc:sldMkLst>
          <pc:docMk/>
          <pc:sldMk cId="4293066689" sldId="343"/>
        </pc:sldMkLst>
        <pc:spChg chg="mod">
          <ac:chgData name="Tuy, Pétala" userId="7720f7f0-6308-4007-9f4b-90016dcab01d" providerId="ADAL" clId="{88010FC0-DF46-4223-BCF2-1E49D051B111}" dt="2020-09-03T21:09:47.277" v="15161"/>
          <ac:spMkLst>
            <pc:docMk/>
            <pc:sldMk cId="4293066689" sldId="343"/>
            <ac:spMk id="2" creationId="{7BF6789B-AB17-40B3-9522-2F938E2EF1BB}"/>
          </ac:spMkLst>
        </pc:spChg>
        <pc:spChg chg="mod">
          <ac:chgData name="Tuy, Pétala" userId="7720f7f0-6308-4007-9f4b-90016dcab01d" providerId="ADAL" clId="{88010FC0-DF46-4223-BCF2-1E49D051B111}" dt="2020-09-03T21:11:22.242" v="15471" actId="20577"/>
          <ac:spMkLst>
            <pc:docMk/>
            <pc:sldMk cId="4293066689" sldId="343"/>
            <ac:spMk id="3" creationId="{C0CEE255-D282-45B3-A954-C2A74B80B6D7}"/>
          </ac:spMkLst>
        </pc:spChg>
      </pc:sldChg>
    </pc:docChg>
  </pc:docChgLst>
  <pc:docChgLst>
    <pc:chgData name="Tuy, Pétala" userId="7720f7f0-6308-4007-9f4b-90016dcab01d" providerId="ADAL" clId="{F7200C75-3D68-4C88-A9BB-5B07E4E65D2A}"/>
    <pc:docChg chg="undo custSel addSld modSld sldOrd">
      <pc:chgData name="Tuy, Pétala" userId="7720f7f0-6308-4007-9f4b-90016dcab01d" providerId="ADAL" clId="{F7200C75-3D68-4C88-A9BB-5B07E4E65D2A}" dt="2020-07-14T01:07:23.378" v="673"/>
      <pc:docMkLst>
        <pc:docMk/>
      </pc:docMkLst>
      <pc:sldChg chg="modSp">
        <pc:chgData name="Tuy, Pétala" userId="7720f7f0-6308-4007-9f4b-90016dcab01d" providerId="ADAL" clId="{F7200C75-3D68-4C88-A9BB-5B07E4E65D2A}" dt="2020-07-13T21:24:17.903" v="95" actId="6549"/>
        <pc:sldMkLst>
          <pc:docMk/>
          <pc:sldMk cId="621666216" sldId="257"/>
        </pc:sldMkLst>
        <pc:spChg chg="mod">
          <ac:chgData name="Tuy, Pétala" userId="7720f7f0-6308-4007-9f4b-90016dcab01d" providerId="ADAL" clId="{F7200C75-3D68-4C88-A9BB-5B07E4E65D2A}" dt="2020-07-13T21:24:17.903" v="95" actId="6549"/>
          <ac:spMkLst>
            <pc:docMk/>
            <pc:sldMk cId="621666216" sldId="257"/>
            <ac:spMk id="3" creationId="{B2E2B89F-8AEA-4E42-B0A1-BAF122C1E89E}"/>
          </ac:spMkLst>
        </pc:spChg>
      </pc:sldChg>
      <pc:sldChg chg="ord">
        <pc:chgData name="Tuy, Pétala" userId="7720f7f0-6308-4007-9f4b-90016dcab01d" providerId="ADAL" clId="{F7200C75-3D68-4C88-A9BB-5B07E4E65D2A}" dt="2020-07-14T00:29:20.437" v="162"/>
        <pc:sldMkLst>
          <pc:docMk/>
          <pc:sldMk cId="2244982120" sldId="259"/>
        </pc:sldMkLst>
      </pc:sldChg>
      <pc:sldChg chg="ord">
        <pc:chgData name="Tuy, Pétala" userId="7720f7f0-6308-4007-9f4b-90016dcab01d" providerId="ADAL" clId="{F7200C75-3D68-4C88-A9BB-5B07E4E65D2A}" dt="2020-07-14T00:29:20.437" v="162"/>
        <pc:sldMkLst>
          <pc:docMk/>
          <pc:sldMk cId="1778355615" sldId="260"/>
        </pc:sldMkLst>
      </pc:sldChg>
      <pc:sldChg chg="modSp">
        <pc:chgData name="Tuy, Pétala" userId="7720f7f0-6308-4007-9f4b-90016dcab01d" providerId="ADAL" clId="{F7200C75-3D68-4C88-A9BB-5B07E4E65D2A}" dt="2020-07-14T01:03:49.972" v="564" actId="20577"/>
        <pc:sldMkLst>
          <pc:docMk/>
          <pc:sldMk cId="3704523141" sldId="261"/>
        </pc:sldMkLst>
        <pc:spChg chg="mod">
          <ac:chgData name="Tuy, Pétala" userId="7720f7f0-6308-4007-9f4b-90016dcab01d" providerId="ADAL" clId="{F7200C75-3D68-4C88-A9BB-5B07E4E65D2A}" dt="2020-07-14T01:03:49.972" v="564" actId="20577"/>
          <ac:spMkLst>
            <pc:docMk/>
            <pc:sldMk cId="3704523141" sldId="261"/>
            <ac:spMk id="3" creationId="{7A87758F-3998-4A0E-B930-C9AF6B91F80A}"/>
          </ac:spMkLst>
        </pc:spChg>
      </pc:sldChg>
      <pc:sldChg chg="modSp ord">
        <pc:chgData name="Tuy, Pétala" userId="7720f7f0-6308-4007-9f4b-90016dcab01d" providerId="ADAL" clId="{F7200C75-3D68-4C88-A9BB-5B07E4E65D2A}" dt="2020-07-14T00:33:24.723" v="166" actId="108"/>
        <pc:sldMkLst>
          <pc:docMk/>
          <pc:sldMk cId="924553721" sldId="262"/>
        </pc:sldMkLst>
        <pc:spChg chg="mod">
          <ac:chgData name="Tuy, Pétala" userId="7720f7f0-6308-4007-9f4b-90016dcab01d" providerId="ADAL" clId="{F7200C75-3D68-4C88-A9BB-5B07E4E65D2A}" dt="2020-07-14T00:33:24.723" v="166" actId="108"/>
          <ac:spMkLst>
            <pc:docMk/>
            <pc:sldMk cId="924553721" sldId="262"/>
            <ac:spMk id="3" creationId="{370DBA8F-7F5A-4102-8420-39026862D35E}"/>
          </ac:spMkLst>
        </pc:spChg>
      </pc:sldChg>
      <pc:sldChg chg="modSp">
        <pc:chgData name="Tuy, Pétala" userId="7720f7f0-6308-4007-9f4b-90016dcab01d" providerId="ADAL" clId="{F7200C75-3D68-4C88-A9BB-5B07E4E65D2A}" dt="2020-07-14T01:02:58.595" v="546" actId="20577"/>
        <pc:sldMkLst>
          <pc:docMk/>
          <pc:sldMk cId="207990766" sldId="269"/>
        </pc:sldMkLst>
        <pc:spChg chg="mod">
          <ac:chgData name="Tuy, Pétala" userId="7720f7f0-6308-4007-9f4b-90016dcab01d" providerId="ADAL" clId="{F7200C75-3D68-4C88-A9BB-5B07E4E65D2A}" dt="2020-07-14T01:02:58.595" v="546" actId="20577"/>
          <ac:spMkLst>
            <pc:docMk/>
            <pc:sldMk cId="207990766" sldId="269"/>
            <ac:spMk id="2" creationId="{1B2C8FCF-93E9-4997-85DD-A87F4ED087EE}"/>
          </ac:spMkLst>
        </pc:spChg>
        <pc:spChg chg="mod">
          <ac:chgData name="Tuy, Pétala" userId="7720f7f0-6308-4007-9f4b-90016dcab01d" providerId="ADAL" clId="{F7200C75-3D68-4C88-A9BB-5B07E4E65D2A}" dt="2020-07-14T00:36:50.105" v="167" actId="20577"/>
          <ac:spMkLst>
            <pc:docMk/>
            <pc:sldMk cId="207990766" sldId="269"/>
            <ac:spMk id="3" creationId="{E5D50B02-945E-42A8-BC1A-8E56F9CF8B30}"/>
          </ac:spMkLst>
        </pc:spChg>
      </pc:sldChg>
      <pc:sldChg chg="addSp delSp modSp">
        <pc:chgData name="Tuy, Pétala" userId="7720f7f0-6308-4007-9f4b-90016dcab01d" providerId="ADAL" clId="{F7200C75-3D68-4C88-A9BB-5B07E4E65D2A}" dt="2020-07-14T00:44:09.332" v="273"/>
        <pc:sldMkLst>
          <pc:docMk/>
          <pc:sldMk cId="1860986631" sldId="270"/>
        </pc:sldMkLst>
        <pc:spChg chg="add mod">
          <ac:chgData name="Tuy, Pétala" userId="7720f7f0-6308-4007-9f4b-90016dcab01d" providerId="ADAL" clId="{F7200C75-3D68-4C88-A9BB-5B07E4E65D2A}" dt="2020-07-14T00:26:24.983" v="160" actId="20577"/>
          <ac:spMkLst>
            <pc:docMk/>
            <pc:sldMk cId="1860986631" sldId="270"/>
            <ac:spMk id="6" creationId="{75455DA2-32C0-4282-AD3E-23C7A555585D}"/>
          </ac:spMkLst>
        </pc:spChg>
        <pc:picChg chg="add del">
          <ac:chgData name="Tuy, Pétala" userId="7720f7f0-6308-4007-9f4b-90016dcab01d" providerId="ADAL" clId="{F7200C75-3D68-4C88-A9BB-5B07E4E65D2A}" dt="2020-07-14T00:44:09.332" v="273"/>
          <ac:picMkLst>
            <pc:docMk/>
            <pc:sldMk cId="1860986631" sldId="270"/>
            <ac:picMk id="3" creationId="{0E77805E-E3C3-430A-AE7F-1DE760BBFDC2}"/>
          </ac:picMkLst>
        </pc:picChg>
      </pc:sldChg>
      <pc:sldChg chg="modSp">
        <pc:chgData name="Tuy, Pétala" userId="7720f7f0-6308-4007-9f4b-90016dcab01d" providerId="ADAL" clId="{F7200C75-3D68-4C88-A9BB-5B07E4E65D2A}" dt="2020-07-14T00:22:13.389" v="104"/>
        <pc:sldMkLst>
          <pc:docMk/>
          <pc:sldMk cId="756678511" sldId="272"/>
        </pc:sldMkLst>
        <pc:spChg chg="mod">
          <ac:chgData name="Tuy, Pétala" userId="7720f7f0-6308-4007-9f4b-90016dcab01d" providerId="ADAL" clId="{F7200C75-3D68-4C88-A9BB-5B07E4E65D2A}" dt="2020-07-14T00:22:13.389" v="104"/>
          <ac:spMkLst>
            <pc:docMk/>
            <pc:sldMk cId="756678511" sldId="272"/>
            <ac:spMk id="2" creationId="{D180BABE-D381-465F-BFD0-9B9461102FA0}"/>
          </ac:spMkLst>
        </pc:spChg>
        <pc:spChg chg="mod">
          <ac:chgData name="Tuy, Pétala" userId="7720f7f0-6308-4007-9f4b-90016dcab01d" providerId="ADAL" clId="{F7200C75-3D68-4C88-A9BB-5B07E4E65D2A}" dt="2020-07-14T00:21:16.759" v="99" actId="113"/>
          <ac:spMkLst>
            <pc:docMk/>
            <pc:sldMk cId="756678511" sldId="272"/>
            <ac:spMk id="3" creationId="{9E7C4EC5-514C-4DD7-8282-05FEE97D6D92}"/>
          </ac:spMkLst>
        </pc:spChg>
        <pc:spChg chg="mod">
          <ac:chgData name="Tuy, Pétala" userId="7720f7f0-6308-4007-9f4b-90016dcab01d" providerId="ADAL" clId="{F7200C75-3D68-4C88-A9BB-5B07E4E65D2A}" dt="2020-07-14T00:21:41.893" v="103" actId="20577"/>
          <ac:spMkLst>
            <pc:docMk/>
            <pc:sldMk cId="756678511" sldId="272"/>
            <ac:spMk id="5" creationId="{82DDF504-A1E9-429B-B6F0-2C0D676CB140}"/>
          </ac:spMkLst>
        </pc:spChg>
      </pc:sldChg>
      <pc:sldChg chg="addSp modSp">
        <pc:chgData name="Tuy, Pétala" userId="7720f7f0-6308-4007-9f4b-90016dcab01d" providerId="ADAL" clId="{F7200C75-3D68-4C88-A9BB-5B07E4E65D2A}" dt="2020-07-14T00:57:58.687" v="540" actId="1076"/>
        <pc:sldMkLst>
          <pc:docMk/>
          <pc:sldMk cId="1577119729" sldId="276"/>
        </pc:sldMkLst>
        <pc:picChg chg="add mod">
          <ac:chgData name="Tuy, Pétala" userId="7720f7f0-6308-4007-9f4b-90016dcab01d" providerId="ADAL" clId="{F7200C75-3D68-4C88-A9BB-5B07E4E65D2A}" dt="2020-07-14T00:57:58.687" v="540" actId="1076"/>
          <ac:picMkLst>
            <pc:docMk/>
            <pc:sldMk cId="1577119729" sldId="276"/>
            <ac:picMk id="4" creationId="{269D086A-DFA6-4F08-95C7-A83BDFAE3C13}"/>
          </ac:picMkLst>
        </pc:picChg>
      </pc:sldChg>
      <pc:sldChg chg="modSp">
        <pc:chgData name="Tuy, Pétala" userId="7720f7f0-6308-4007-9f4b-90016dcab01d" providerId="ADAL" clId="{F7200C75-3D68-4C88-A9BB-5B07E4E65D2A}" dt="2020-07-14T01:04:03.083" v="591" actId="20577"/>
        <pc:sldMkLst>
          <pc:docMk/>
          <pc:sldMk cId="703981603" sldId="279"/>
        </pc:sldMkLst>
        <pc:spChg chg="mod">
          <ac:chgData name="Tuy, Pétala" userId="7720f7f0-6308-4007-9f4b-90016dcab01d" providerId="ADAL" clId="{F7200C75-3D68-4C88-A9BB-5B07E4E65D2A}" dt="2020-07-14T01:04:03.083" v="591" actId="20577"/>
          <ac:spMkLst>
            <pc:docMk/>
            <pc:sldMk cId="703981603" sldId="279"/>
            <ac:spMk id="3" creationId="{E5D50B02-945E-42A8-BC1A-8E56F9CF8B30}"/>
          </ac:spMkLst>
        </pc:spChg>
      </pc:sldChg>
      <pc:sldChg chg="modSp">
        <pc:chgData name="Tuy, Pétala" userId="7720f7f0-6308-4007-9f4b-90016dcab01d" providerId="ADAL" clId="{F7200C75-3D68-4C88-A9BB-5B07E4E65D2A}" dt="2020-07-14T01:04:52.768" v="666" actId="20577"/>
        <pc:sldMkLst>
          <pc:docMk/>
          <pc:sldMk cId="501081836" sldId="281"/>
        </pc:sldMkLst>
        <pc:spChg chg="mod">
          <ac:chgData name="Tuy, Pétala" userId="7720f7f0-6308-4007-9f4b-90016dcab01d" providerId="ADAL" clId="{F7200C75-3D68-4C88-A9BB-5B07E4E65D2A}" dt="2020-07-14T01:04:52.768" v="666" actId="20577"/>
          <ac:spMkLst>
            <pc:docMk/>
            <pc:sldMk cId="501081836" sldId="281"/>
            <ac:spMk id="2" creationId="{C7B1BB45-D910-4C95-9FE3-B8F44E617ABA}"/>
          </ac:spMkLst>
        </pc:spChg>
      </pc:sldChg>
      <pc:sldChg chg="modSp">
        <pc:chgData name="Tuy, Pétala" userId="7720f7f0-6308-4007-9f4b-90016dcab01d" providerId="ADAL" clId="{F7200C75-3D68-4C88-A9BB-5B07E4E65D2A}" dt="2020-07-14T00:53:26.835" v="536" actId="20577"/>
        <pc:sldMkLst>
          <pc:docMk/>
          <pc:sldMk cId="3901699865" sldId="282"/>
        </pc:sldMkLst>
        <pc:spChg chg="mod">
          <ac:chgData name="Tuy, Pétala" userId="7720f7f0-6308-4007-9f4b-90016dcab01d" providerId="ADAL" clId="{F7200C75-3D68-4C88-A9BB-5B07E4E65D2A}" dt="2020-07-14T00:53:26.835" v="536" actId="20577"/>
          <ac:spMkLst>
            <pc:docMk/>
            <pc:sldMk cId="3901699865" sldId="282"/>
            <ac:spMk id="3" creationId="{9E28FC3D-6FE6-43E5-97D0-D0334E288556}"/>
          </ac:spMkLst>
        </pc:spChg>
      </pc:sldChg>
      <pc:sldChg chg="modSp">
        <pc:chgData name="Tuy, Pétala" userId="7720f7f0-6308-4007-9f4b-90016dcab01d" providerId="ADAL" clId="{F7200C75-3D68-4C88-A9BB-5B07E4E65D2A}" dt="2020-07-14T01:07:23.378" v="673"/>
        <pc:sldMkLst>
          <pc:docMk/>
          <pc:sldMk cId="2980461356" sldId="283"/>
        </pc:sldMkLst>
        <pc:spChg chg="mod">
          <ac:chgData name="Tuy, Pétala" userId="7720f7f0-6308-4007-9f4b-90016dcab01d" providerId="ADAL" clId="{F7200C75-3D68-4C88-A9BB-5B07E4E65D2A}" dt="2020-07-14T01:07:23.378" v="673"/>
          <ac:spMkLst>
            <pc:docMk/>
            <pc:sldMk cId="2980461356" sldId="283"/>
            <ac:spMk id="3" creationId="{22A2780B-8186-4C07-B9AF-C6BD03C74192}"/>
          </ac:spMkLst>
        </pc:spChg>
      </pc:sldChg>
      <pc:sldChg chg="addSp delSp modSp add">
        <pc:chgData name="Tuy, Pétala" userId="7720f7f0-6308-4007-9f4b-90016dcab01d" providerId="ADAL" clId="{F7200C75-3D68-4C88-A9BB-5B07E4E65D2A}" dt="2020-07-14T01:04:39.891" v="625" actId="20577"/>
        <pc:sldMkLst>
          <pc:docMk/>
          <pc:sldMk cId="414128787" sldId="285"/>
        </pc:sldMkLst>
        <pc:spChg chg="mod">
          <ac:chgData name="Tuy, Pétala" userId="7720f7f0-6308-4007-9f4b-90016dcab01d" providerId="ADAL" clId="{F7200C75-3D68-4C88-A9BB-5B07E4E65D2A}" dt="2020-07-14T01:04:39.891" v="625" actId="20577"/>
          <ac:spMkLst>
            <pc:docMk/>
            <pc:sldMk cId="414128787" sldId="285"/>
            <ac:spMk id="2" creationId="{9B6595CB-9811-49C6-BD9A-8A5340AD3833}"/>
          </ac:spMkLst>
        </pc:spChg>
        <pc:spChg chg="mod">
          <ac:chgData name="Tuy, Pétala" userId="7720f7f0-6308-4007-9f4b-90016dcab01d" providerId="ADAL" clId="{F7200C75-3D68-4C88-A9BB-5B07E4E65D2A}" dt="2020-07-14T00:52:59.374" v="535" actId="27636"/>
          <ac:spMkLst>
            <pc:docMk/>
            <pc:sldMk cId="414128787" sldId="285"/>
            <ac:spMk id="3" creationId="{41CF1FCE-E017-4CD8-B9C3-7E5C96DEE576}"/>
          </ac:spMkLst>
        </pc:spChg>
        <pc:picChg chg="add del mod">
          <ac:chgData name="Tuy, Pétala" userId="7720f7f0-6308-4007-9f4b-90016dcab01d" providerId="ADAL" clId="{F7200C75-3D68-4C88-A9BB-5B07E4E65D2A}" dt="2020-07-14T00:44:26.048" v="277" actId="478"/>
          <ac:picMkLst>
            <pc:docMk/>
            <pc:sldMk cId="414128787" sldId="285"/>
            <ac:picMk id="4" creationId="{C10CB16B-3D58-483D-A30C-D4206012391C}"/>
          </ac:picMkLst>
        </pc:picChg>
        <pc:picChg chg="add mod">
          <ac:chgData name="Tuy, Pétala" userId="7720f7f0-6308-4007-9f4b-90016dcab01d" providerId="ADAL" clId="{F7200C75-3D68-4C88-A9BB-5B07E4E65D2A}" dt="2020-07-14T00:52:24.159" v="526" actId="14100"/>
          <ac:picMkLst>
            <pc:docMk/>
            <pc:sldMk cId="414128787" sldId="285"/>
            <ac:picMk id="5" creationId="{E617FBE3-CFBF-46B8-B19F-601D615EA248}"/>
          </ac:picMkLst>
        </pc:picChg>
      </pc:sldChg>
    </pc:docChg>
  </pc:docChgLst>
  <pc:docChgLst>
    <pc:chgData name="Tuy, Pétala" userId="7720f7f0-6308-4007-9f4b-90016dcab01d" providerId="ADAL" clId="{C737D167-915A-4215-9539-A661B826EB10}"/>
    <pc:docChg chg="custSel addSld delSld modSld">
      <pc:chgData name="Tuy, Pétala" userId="7720f7f0-6308-4007-9f4b-90016dcab01d" providerId="ADAL" clId="{C737D167-915A-4215-9539-A661B826EB10}" dt="2020-08-19T00:28:44.719" v="86"/>
      <pc:docMkLst>
        <pc:docMk/>
      </pc:docMkLst>
      <pc:sldChg chg="modSp">
        <pc:chgData name="Tuy, Pétala" userId="7720f7f0-6308-4007-9f4b-90016dcab01d" providerId="ADAL" clId="{C737D167-915A-4215-9539-A661B826EB10}" dt="2020-08-19T00:28:27.727" v="83" actId="20577"/>
        <pc:sldMkLst>
          <pc:docMk/>
          <pc:sldMk cId="924553721" sldId="262"/>
        </pc:sldMkLst>
        <pc:spChg chg="mod">
          <ac:chgData name="Tuy, Pétala" userId="7720f7f0-6308-4007-9f4b-90016dcab01d" providerId="ADAL" clId="{C737D167-915A-4215-9539-A661B826EB10}" dt="2020-08-19T00:28:27.727" v="83" actId="20577"/>
          <ac:spMkLst>
            <pc:docMk/>
            <pc:sldMk cId="924553721" sldId="262"/>
            <ac:spMk id="3" creationId="{370DBA8F-7F5A-4102-8420-39026862D35E}"/>
          </ac:spMkLst>
        </pc:spChg>
      </pc:sldChg>
      <pc:sldChg chg="modSp add del">
        <pc:chgData name="Tuy, Pétala" userId="7720f7f0-6308-4007-9f4b-90016dcab01d" providerId="ADAL" clId="{C737D167-915A-4215-9539-A661B826EB10}" dt="2020-08-19T00:24:21.691" v="2" actId="2696"/>
        <pc:sldMkLst>
          <pc:docMk/>
          <pc:sldMk cId="1794190528" sldId="286"/>
        </pc:sldMkLst>
        <pc:spChg chg="mod">
          <ac:chgData name="Tuy, Pétala" userId="7720f7f0-6308-4007-9f4b-90016dcab01d" providerId="ADAL" clId="{C737D167-915A-4215-9539-A661B826EB10}" dt="2020-08-19T00:23:24.630" v="1"/>
          <ac:spMkLst>
            <pc:docMk/>
            <pc:sldMk cId="1794190528" sldId="286"/>
            <ac:spMk id="2" creationId="{3C338D3E-6B78-4B16-A494-A5BBD12E3E7A}"/>
          </ac:spMkLst>
        </pc:spChg>
      </pc:sldChg>
      <pc:sldChg chg="modSp add">
        <pc:chgData name="Tuy, Pétala" userId="7720f7f0-6308-4007-9f4b-90016dcab01d" providerId="ADAL" clId="{C737D167-915A-4215-9539-A661B826EB10}" dt="2020-08-19T00:28:44.719" v="86"/>
        <pc:sldMkLst>
          <pc:docMk/>
          <pc:sldMk cId="2077215216" sldId="286"/>
        </pc:sldMkLst>
        <pc:spChg chg="mod">
          <ac:chgData name="Tuy, Pétala" userId="7720f7f0-6308-4007-9f4b-90016dcab01d" providerId="ADAL" clId="{C737D167-915A-4215-9539-A661B826EB10}" dt="2020-08-19T00:28:44.719" v="86"/>
          <ac:spMkLst>
            <pc:docMk/>
            <pc:sldMk cId="2077215216" sldId="286"/>
            <ac:spMk id="2" creationId="{A85E93AC-87A1-4E11-ADEB-D11B7A453D79}"/>
          </ac:spMkLst>
        </pc:spChg>
        <pc:spChg chg="mod">
          <ac:chgData name="Tuy, Pétala" userId="7720f7f0-6308-4007-9f4b-90016dcab01d" providerId="ADAL" clId="{C737D167-915A-4215-9539-A661B826EB10}" dt="2020-08-19T00:28:32.598" v="85"/>
          <ac:spMkLst>
            <pc:docMk/>
            <pc:sldMk cId="2077215216" sldId="286"/>
            <ac:spMk id="3" creationId="{503D48ED-C02C-44EB-A257-8FEC6402AC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A4E5-5DEA-4F88-9324-9224DCA9D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211BD-B74C-4382-B8E9-FAC2D78BA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81662-D938-409E-BE78-C8FD8A29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77C3-E1C0-41DF-BA0D-1009F10DAB7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788A-226D-4133-B319-08B1466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983D-71BF-4477-B5AB-42C0721E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CCAA-E6E1-4AD2-A113-5C34AEB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5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CBF3-C753-45D9-B664-A8110BF6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7A89C-3E6F-4421-83F5-FF6DD23BC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3461-570C-4ED2-9A8A-741EE29D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77C3-E1C0-41DF-BA0D-1009F10DAB7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CB18-1256-4D9D-8509-6DB293F0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DFEF-DBD7-499B-ADF2-2062605E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CCAA-E6E1-4AD2-A113-5C34AEB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5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07D2A-A1D7-4E0A-9D56-8DCD1F2D4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C6CC0-FDF6-4E18-A021-99FCD7A7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042A-20C1-4D2C-868C-DB4BDFC4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77C3-E1C0-41DF-BA0D-1009F10DAB7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D9D8-F79D-4032-9F28-B26D0F0E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B5D8-922E-49D5-BB0A-92F642C5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CCAA-E6E1-4AD2-A113-5C34AEB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8034-AFA4-4E4F-B353-33908F2D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09CCA-F4EE-41D0-9792-60A7AE71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20CA1-2225-483F-B12A-023DF7EB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77C3-E1C0-41DF-BA0D-1009F10DAB7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5C40-B183-4DC6-B2E0-ED9E19DC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E03C-2DF7-4F2C-AA81-116325CF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CCAA-E6E1-4AD2-A113-5C34AEB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D5B2-A4FD-4AE8-92D0-89DC555A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B2F63-0B73-4E76-97AB-6E945F93A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7B92-4A31-4463-BC77-3D9F1706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77C3-E1C0-41DF-BA0D-1009F10DAB7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0C50E-FFD5-49E5-944E-6909183A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C8D80-F3BC-4499-A885-280FCDDB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CCAA-E6E1-4AD2-A113-5C34AEB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AA7F-6897-48CC-89A0-B80153E9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935E-5B8A-42EA-BC9E-4265C39B3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962D0-E359-4146-87D1-F4FB3604D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71FA4-FDF0-45C2-880C-44D42D10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77C3-E1C0-41DF-BA0D-1009F10DAB7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A6A4A-73F2-4DC1-9EF4-8A527F1A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24CD9-33B3-4F79-AFED-933AD82D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CCAA-E6E1-4AD2-A113-5C34AEB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A0D2-8331-4730-8FDE-8B993D81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36CFA-B89C-4F3C-8C40-6F78466E4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75708-BDC4-4C2B-94E3-D47A193C9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2E69E-0AA1-420F-BA28-017FB2FC0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A9C74-0200-4140-AE17-D023E7678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3E0A8-AD7E-4202-B16B-9AFDA6E1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77C3-E1C0-41DF-BA0D-1009F10DAB7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A0745-63EB-4DE2-AD89-CC2BE1D2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6A34B-F73B-42A7-9A72-A3507353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CCAA-E6E1-4AD2-A113-5C34AEB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3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0CB4-7651-41E9-9005-6EECDE10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DE6F4-BCF4-4147-AD35-0D4C5776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77C3-E1C0-41DF-BA0D-1009F10DAB7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5D62E-E377-45E2-BF7B-096850F1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DCF70-E253-445F-B113-F79F74A6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CCAA-E6E1-4AD2-A113-5C34AEB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4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52564-C96D-43C1-8EE8-0EDBE206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77C3-E1C0-41DF-BA0D-1009F10DAB7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766D6-DC8C-4C2B-AE0B-DB6B254E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AA716-4B34-4768-8790-3170BE99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CCAA-E6E1-4AD2-A113-5C34AEB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8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C2EC-42D3-4720-8A37-BD07A9F9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4565-8058-4C5A-90D3-46D976C0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3C598-53AA-47A6-AF6A-F3AF40E68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221F8-32BF-4790-A43E-07B0C1D3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77C3-E1C0-41DF-BA0D-1009F10DAB7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C6990-B776-433C-801B-C33B60B0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78B01-C1E4-4750-AD27-F69EFAA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CCAA-E6E1-4AD2-A113-5C34AEB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1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9C7D-EE93-4FA8-A9DE-1273728E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F36BE-3961-4CFF-9A18-AE7324367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709C7-71D8-4A25-B6B9-DF03A62CD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28187-295B-4F7E-8232-62CF2190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77C3-E1C0-41DF-BA0D-1009F10DAB7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23ED-EE14-43E5-9EE0-7D2B9937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FCF14-D006-4590-A604-A616AC29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CCAA-E6E1-4AD2-A113-5C34AEB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0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98EB3-C59F-4033-90EB-5DF34D31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44E46-53A4-4CDC-B0A2-2718AE53B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3553A-BF12-40C5-8E9E-DF4724190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77C3-E1C0-41DF-BA0D-1009F10DAB7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61907-63F6-4867-B458-13FC4087F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4328-F37E-473D-B3BC-E0FDBCAEC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CCAA-E6E1-4AD2-A113-5C34AEB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6462C-0A19-45F3-98E5-861F57A27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t-BR" sz="7200" dirty="0"/>
              <a:t>Análise de Regressão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5DB05-37AE-4BC4-8622-B69A9022D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pt-BR" dirty="0"/>
              <a:t>Pétala Tuy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2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6DD3-6715-424A-8A72-7C42E38E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 de Regressão Linear Simples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88FC2-7C86-49A7-AAFF-3AB3E843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76" y="2509889"/>
            <a:ext cx="6586806" cy="33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5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6FB1-D59D-4CA7-B5A3-8DE56029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 de Regressão Linear Simples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52DC-92A8-42E4-8740-9EFB9656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ponto (</a:t>
            </a:r>
            <a:r>
              <a:rPr lang="pt-BR" i="1" dirty="0"/>
              <a:t>x</a:t>
            </a:r>
            <a:r>
              <a:rPr lang="pt-BR" dirty="0"/>
              <a:t>, </a:t>
            </a:r>
            <a:r>
              <a:rPr lang="pt-BR" i="1" dirty="0"/>
              <a:t>y</a:t>
            </a:r>
            <a:r>
              <a:rPr lang="pt-BR" dirty="0"/>
              <a:t>) estará acima da reta de regressão real (quando </a:t>
            </a:r>
            <a:r>
              <a:rPr lang="el-GR" dirty="0"/>
              <a:t>ε</a:t>
            </a:r>
            <a:r>
              <a:rPr lang="pt-BR" dirty="0"/>
              <a:t> &gt; 0) ou abaixo da reta (quando </a:t>
            </a:r>
            <a:r>
              <a:rPr lang="el-GR" dirty="0"/>
              <a:t>ε</a:t>
            </a:r>
            <a:r>
              <a:rPr lang="pt-BR" dirty="0"/>
              <a:t> &lt; 0). </a:t>
            </a:r>
          </a:p>
          <a:p>
            <a:endParaRPr lang="pt-BR" dirty="0"/>
          </a:p>
          <a:p>
            <a:r>
              <a:rPr lang="pt-BR" dirty="0"/>
              <a:t>Os pontos (</a:t>
            </a:r>
            <a:r>
              <a:rPr lang="pt-BR" i="1" dirty="0"/>
              <a:t>x</a:t>
            </a:r>
            <a:r>
              <a:rPr lang="pt-BR" dirty="0"/>
              <a:t>1, </a:t>
            </a:r>
            <a:r>
              <a:rPr lang="pt-BR" i="1" dirty="0"/>
              <a:t>y</a:t>
            </a:r>
            <a:r>
              <a:rPr lang="pt-BR" dirty="0"/>
              <a:t>1), ..., (</a:t>
            </a:r>
            <a:r>
              <a:rPr lang="pt-BR" i="1" dirty="0"/>
              <a:t>xn</a:t>
            </a:r>
            <a:r>
              <a:rPr lang="pt-BR" dirty="0"/>
              <a:t>, </a:t>
            </a:r>
            <a:r>
              <a:rPr lang="pt-BR" i="1" dirty="0"/>
              <a:t>yn</a:t>
            </a:r>
            <a:r>
              <a:rPr lang="pt-BR" dirty="0"/>
              <a:t>) resultantes de </a:t>
            </a:r>
            <a:r>
              <a:rPr lang="pt-BR" i="1" dirty="0"/>
              <a:t>n </a:t>
            </a:r>
            <a:r>
              <a:rPr lang="pt-BR" dirty="0"/>
              <a:t>observações independentes serão então dispersos próximos da reta de regressão.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4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4737-8F47-45DB-898F-20B990F5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 de Regressão Linear Simples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1E28-A7C2-4B8D-92BB-308E3C72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Distribuição de x para diferentes valores de y: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ADE76-FD01-465D-8707-79EB936D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95" y="2650678"/>
            <a:ext cx="74485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4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4737-8F47-45DB-898F-20B990F5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 de Regressão Linear Simples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1EE801-7C6D-48C9-A2BA-03F9D14CA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4591" y="1690688"/>
            <a:ext cx="568857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3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6668-C9D4-4A03-BB8E-15622B61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 de Regressão Linear Simples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03D97-89B2-4E40-907D-4EFC8FFB6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16" y="2552630"/>
            <a:ext cx="7865568" cy="201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4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0F05-4A87-47E1-B4CA-C555173F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Pressupostos do Modelo de Regressão Linear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A5929-C8FF-4360-8DAA-BD89B2F5B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Pressupõe-se para esse modelo que: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lvl="1"/>
                <a:r>
                  <a:rPr lang="pt-BR" dirty="0"/>
                  <a:t>A relação entre Y e X é linear (linearidade)</a:t>
                </a:r>
              </a:p>
              <a:p>
                <a:pPr lvl="1"/>
                <a:r>
                  <a:rPr lang="pt-BR" dirty="0"/>
                  <a:t>Os valores de X são fixos, ou controlados</a:t>
                </a:r>
              </a:p>
              <a:p>
                <a:pPr lvl="1"/>
                <a:r>
                  <a:rPr lang="pt-BR" dirty="0"/>
                  <a:t>A média do Erro é nula, </a:t>
                </a:r>
                <a:r>
                  <a:rPr lang="pt-BR" i="1" dirty="0"/>
                  <a:t>E</a:t>
                </a:r>
                <a:r>
                  <a:rPr lang="pt-BR" dirty="0"/>
                  <a:t>(</a:t>
                </a:r>
                <a:r>
                  <a:rPr lang="el-GR" dirty="0"/>
                  <a:t>ε</a:t>
                </a:r>
                <a:r>
                  <a:rPr lang="pt-BR" dirty="0"/>
                  <a:t>) = 0 </a:t>
                </a:r>
              </a:p>
              <a:p>
                <a:pPr lvl="1"/>
                <a:r>
                  <a:rPr lang="pt-BR" dirty="0"/>
                  <a:t>Para um dado valor de X, a variância do erro </a:t>
                </a:r>
                <a:r>
                  <a:rPr lang="el-GR" dirty="0"/>
                  <a:t>ε</a:t>
                </a:r>
                <a:r>
                  <a:rPr lang="pt-BR" dirty="0"/>
                  <a:t> é sempre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(Homocedasticidade)</a:t>
                </a:r>
              </a:p>
              <a:p>
                <a:pPr lvl="1"/>
                <a:r>
                  <a:rPr lang="pt-BR" dirty="0"/>
                  <a:t>O erro de uma observação é independente do erro de outra observação</a:t>
                </a:r>
              </a:p>
              <a:p>
                <a:pPr lvl="1"/>
                <a:r>
                  <a:rPr lang="pt-BR" dirty="0"/>
                  <a:t>Os erros têm distribuição Normal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A5929-C8FF-4360-8DAA-BD89B2F5B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1B8771-BEB5-4A59-967B-FD9B7BA8F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564" y="2551847"/>
            <a:ext cx="3006083" cy="7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3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910B-EB98-40C8-817F-758A3CD3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Pressupostos do Modelo de Regressão Linear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978CB-0F11-4195-A0A7-E2F61A21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Linearidade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FDE2F-C846-461C-B6A6-6CD5BBE6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0" y="3429000"/>
            <a:ext cx="5993142" cy="1922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05CD43-E87A-4B51-B528-D6F6F1F1F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2066925"/>
            <a:ext cx="54673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2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1C3A-FA43-4E07-84F5-20D0698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Pressupostos do Modelo de Regressão Linear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90A8-251E-43BD-B666-0A480041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Homocedasticidade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73E91-A6B0-4B97-8D28-3E00B57D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88" y="2486359"/>
            <a:ext cx="6498867" cy="41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77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C069-F5D2-460D-B12C-A463738B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Pressupostos do Modelo de Regressão Linear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5323E-6E67-4184-8C56-630E273F6C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Uma “boa” reta passaria pelo “centro” dos dados e teria os resíduos pequenos (y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Como encontrar os menores resíduos possíveis?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5323E-6E67-4184-8C56-630E273F6C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564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55AE-03E4-4FF8-BD3A-BF9984AB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dos Mínimos Quadrados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8DF0-C34E-49BF-8685-B1CC2FC6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dos Mínimos Quadrados: Minimizar a soma do quadrado dos resíduos.	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F5F7C-F1A0-41FE-B959-6E17A655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275" y="3429000"/>
            <a:ext cx="5807449" cy="19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2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EA87-01F1-48CC-AFF2-710F346F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B89F-8AEA-4E42-B0A1-BAF122C1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Introdução</a:t>
            </a:r>
          </a:p>
          <a:p>
            <a:endParaRPr lang="pt-BR" dirty="0"/>
          </a:p>
          <a:p>
            <a:r>
              <a:rPr lang="pt-BR" dirty="0"/>
              <a:t>O Modelo de Regressão Linear Simples</a:t>
            </a:r>
          </a:p>
          <a:p>
            <a:endParaRPr lang="pt-BR" dirty="0"/>
          </a:p>
          <a:p>
            <a:r>
              <a:rPr lang="pt-BR" dirty="0"/>
              <a:t>Pressupostos do Modelo de Regressão Linear</a:t>
            </a:r>
          </a:p>
          <a:p>
            <a:endParaRPr lang="pt-BR" dirty="0"/>
          </a:p>
          <a:p>
            <a:r>
              <a:rPr lang="pt-BR" dirty="0"/>
              <a:t>Método dos Mínimos Quadrados</a:t>
            </a:r>
          </a:p>
          <a:p>
            <a:endParaRPr lang="en-US" dirty="0"/>
          </a:p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Variância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Interpretação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Diagnóstico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6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A3DA-48B5-4780-AF8B-DC538370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dos Mínimos Quadrados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6E3DF-8DA9-4B3A-BFB6-E787F52DA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estimativa dos mínimos quadrados do coeficiente angular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da </a:t>
                </a:r>
                <a:r>
                  <a:rPr lang="en-US" dirty="0" err="1"/>
                  <a:t>reta</a:t>
                </a:r>
                <a:r>
                  <a:rPr lang="en-US" dirty="0"/>
                  <a:t> de </a:t>
                </a:r>
                <a:r>
                  <a:rPr lang="en-US" dirty="0" err="1"/>
                  <a:t>regressão</a:t>
                </a:r>
                <a:r>
                  <a:rPr lang="en-US" dirty="0"/>
                  <a:t> real é: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6E3DF-8DA9-4B3A-BFB6-E787F52DA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60FFA0-4672-4A1C-9DC9-6E5A42993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300" y="3069337"/>
            <a:ext cx="4282144" cy="920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A6E2C-04FA-4FC5-A09F-765F9524C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100" y="4866965"/>
            <a:ext cx="6377643" cy="7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33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AF0E-8209-4E72-A6B4-C1D2F830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dos Mínimos Quadrados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AC3FB-67AC-4822-A440-B920F73CB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estimativa dos mínimos quadrados do termo constante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é: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AC3FB-67AC-4822-A440-B920F73CB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454485D-9F01-459E-BD38-0849A222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780" y="2763606"/>
            <a:ext cx="4466583" cy="10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2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BCCD-80DD-4B6C-A1F8-953D25A2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dos Mínimos Quadrados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BB2E7-EDD1-457B-9699-6D5A17155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Para o exemplo do vocabulário, a reta de regressão estimada é:</a:t>
                </a:r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𝑉𝑜𝑐𝑎𝑏𝑢𝑙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=14,164+1,787(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𝐼𝑑𝑎𝑑𝑒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 </a:t>
                </a:r>
                <a:r>
                  <a:rPr lang="en-US" dirty="0" err="1"/>
                  <a:t>Idade</a:t>
                </a:r>
                <a:r>
                  <a:rPr lang="en-US" dirty="0"/>
                  <a:t> = 5: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𝑉𝑜𝑐𝑎𝑏𝑢𝑙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𝑟𝑖𝑜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=14,164+1,787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=23,09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Se </a:t>
                </a:r>
                <a:r>
                  <a:rPr lang="en-US" dirty="0" err="1"/>
                  <a:t>Idade</a:t>
                </a:r>
                <a:r>
                  <a:rPr lang="en-US" dirty="0"/>
                  <a:t> = 6: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𝑉𝑜𝑐𝑎𝑏𝑢𝑙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𝑟𝑖𝑜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=14,164+1,787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BB2E7-EDD1-457B-9699-6D5A17155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3730693-8406-4A98-B69B-B0FDD9082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421329"/>
            <a:ext cx="4572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08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9B1A-6868-48A5-B362-8DAE13CA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dos Mínimos Quadrados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718620-638C-40FD-9387-D11F57C1D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661475"/>
                <a:ext cx="10645239" cy="28314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pt-BR" dirty="0"/>
                  <a:t>Ou seja, o valor previsto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valor de </a:t>
                </a:r>
                <a:r>
                  <a:rPr lang="pt-BR" i="1" dirty="0"/>
                  <a:t>y </a:t>
                </a:r>
                <a:r>
                  <a:rPr lang="pt-BR" dirty="0"/>
                  <a:t>que previmos ou esperávamos ao usar a reta de regressão estimada com </a:t>
                </a:r>
                <a:r>
                  <a:rPr lang="pt-BR" i="1" dirty="0"/>
                  <a:t>x=x</a:t>
                </a:r>
                <a:r>
                  <a:rPr lang="pt-BR" sz="2200" i="1" dirty="0"/>
                  <a:t>i</a:t>
                </a:r>
                <a:r>
                  <a:rPr lang="pt-BR" dirty="0"/>
                  <a:t>; </a:t>
                </a:r>
              </a:p>
              <a:p>
                <a:endParaRPr lang="pt-BR" dirty="0"/>
              </a:p>
              <a:p>
                <a:r>
                  <a:rPr lang="pt-BR" dirty="0"/>
                  <a:t>O resíduo </a:t>
                </a:r>
                <a:r>
                  <a:rPr lang="pt-BR" i="1" dirty="0"/>
                  <a:t>yi -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a diferença entre </a:t>
                </a:r>
                <a:r>
                  <a:rPr lang="pt-BR" i="1" dirty="0"/>
                  <a:t>y</a:t>
                </a:r>
                <a:r>
                  <a:rPr lang="pt-BR" dirty="0"/>
                  <a:t>i observado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previsto. </a:t>
                </a:r>
              </a:p>
              <a:p>
                <a:endParaRPr lang="pt-BR" dirty="0"/>
              </a:p>
              <a:p>
                <a:r>
                  <a:rPr lang="pt-BR" dirty="0"/>
                  <a:t>Se os resíduos forem todos pequenos em magnitude, a maior parte da variabilidade nos valores </a:t>
                </a:r>
                <a:r>
                  <a:rPr lang="pt-BR" i="1" dirty="0"/>
                  <a:t>y </a:t>
                </a:r>
                <a:r>
                  <a:rPr lang="pt-BR" dirty="0"/>
                  <a:t>observados parece decorrer da relação linear entre </a:t>
                </a:r>
                <a:r>
                  <a:rPr lang="pt-BR" i="1" dirty="0"/>
                  <a:t>x </a:t>
                </a:r>
                <a:r>
                  <a:rPr lang="pt-BR" dirty="0"/>
                  <a:t>e </a:t>
                </a:r>
                <a:r>
                  <a:rPr lang="pt-BR" i="1" dirty="0"/>
                  <a:t>y</a:t>
                </a:r>
              </a:p>
              <a:p>
                <a:endParaRPr lang="pt-BR" i="1" dirty="0"/>
              </a:p>
              <a:p>
                <a:r>
                  <a:rPr lang="pt-BR" dirty="0"/>
                  <a:t>Muitos resíduos grandes sugerem grande variabilidade inerente em </a:t>
                </a:r>
                <a:r>
                  <a:rPr lang="pt-BR" i="1" dirty="0"/>
                  <a:t>y</a:t>
                </a:r>
                <a:r>
                  <a:rPr lang="pt-BR" dirty="0"/>
                  <a:t>, em relação à quantidade decorrente da relação linear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718620-638C-40FD-9387-D11F57C1D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661475"/>
                <a:ext cx="10645239" cy="2831400"/>
              </a:xfrm>
              <a:blipFill>
                <a:blip r:embed="rId2"/>
                <a:stretch>
                  <a:fillRect l="-343" t="-3664" r="-630" b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D276A49-FBA8-4E24-8D07-1277DCD1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14" y="1758156"/>
            <a:ext cx="9245771" cy="18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40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2CE-384C-4BAA-81E1-16962AF2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dos Mínimos Quadrados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0919-FC4B-49D9-A6DE-1BA4AE81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Algumas vezes haverá subpredição, outras super-predição, mas na amostra completa a soma dos resíduos será sempre igual a zero.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Utilizaremos a </a:t>
            </a:r>
            <a:r>
              <a:rPr lang="pt-BR" b="1" dirty="0"/>
              <a:t>Análise de Variância</a:t>
            </a:r>
            <a:r>
              <a:rPr lang="pt-BR" dirty="0"/>
              <a:t> para</a:t>
            </a:r>
          </a:p>
          <a:p>
            <a:pPr marL="0" indent="0">
              <a:buNone/>
            </a:pPr>
            <a:r>
              <a:rPr lang="pt-BR" dirty="0"/>
              <a:t>mostrar que o tamanho relativo dos resíduos</a:t>
            </a:r>
          </a:p>
          <a:p>
            <a:pPr marL="0" indent="0">
              <a:buNone/>
            </a:pP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avaliar</a:t>
            </a:r>
            <a:r>
              <a:rPr lang="en-US" dirty="0"/>
              <a:t> </a:t>
            </a:r>
            <a:r>
              <a:rPr lang="en-US" dirty="0" err="1"/>
              <a:t>quão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a </a:t>
            </a:r>
            <a:r>
              <a:rPr lang="en-US" dirty="0" err="1"/>
              <a:t>reta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regressão</a:t>
            </a:r>
            <a:r>
              <a:rPr lang="en-US" dirty="0"/>
              <a:t> 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5BC2C-3411-41B4-87E8-65D7830E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040" y="3307417"/>
            <a:ext cx="3528766" cy="286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1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F32A-17CC-45E6-9131-313DBF08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dos Mínimos Quadrados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DCE1-EE87-48E5-8BC8-8F3E117A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Decomposição dos resíduos: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7566D-9C92-4CD3-B2F1-98D1CEA6D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203" y="2949323"/>
            <a:ext cx="3873864" cy="2692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911AE-528C-464E-BE5F-A2AD94167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0480"/>
            <a:ext cx="5802466" cy="138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96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8CD0-AEA4-4368-A27B-F1444BC0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dos Mínimos Quadrados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58EF02-3720-42EE-B359-7F6C46928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36" y="2699152"/>
            <a:ext cx="11313927" cy="30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43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AE5A-6DED-4725-AEBB-AFF15BC1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dos Mínimos Quadrados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3D7673-A7D7-4720-A4DC-7E33267E9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354" y="2495270"/>
            <a:ext cx="9846092" cy="34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83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8536-CFF0-4D7B-ACE1-E35AB6B1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Variância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787C-E737-4198-A363-72EBC610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objetivo da realização da análise de variância é verificar o quanto a reta de regressão explica o modelo de regressão.</a:t>
            </a:r>
          </a:p>
          <a:p>
            <a:endParaRPr lang="pt-BR" dirty="0"/>
          </a:p>
          <a:p>
            <a:r>
              <a:rPr lang="pt-BR" dirty="0"/>
              <a:t>Podemos analisar a adequação do modelo pela ANOVA da regressão a qual é geralmente apresentada como na tabela abaixo: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BDB17-8D19-41D5-9F3B-966B882B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36" y="4512686"/>
            <a:ext cx="8203128" cy="215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34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7595-64AB-4427-A8C8-58C64294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Variância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B83C9-A80B-44FF-BEA7-4D461E7F0A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O teste F da ANOVA na regressão linear simples testa a hipótese: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en-US" dirty="0"/>
                  <a:t>H</a:t>
                </a:r>
                <a:r>
                  <a:rPr lang="en-US" sz="16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pPr marL="0" indent="0">
                  <a:buNone/>
                </a:pPr>
                <a:r>
                  <a:rPr lang="en-US" dirty="0"/>
                  <a:t>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/>
                  <a:t>≠ 0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 teste F, </a:t>
                </a:r>
                <a:r>
                  <a:rPr lang="en-US" dirty="0" err="1"/>
                  <a:t>neste</a:t>
                </a:r>
                <a:r>
                  <a:rPr lang="en-US" dirty="0"/>
                  <a:t> </a:t>
                </a:r>
                <a:r>
                  <a:rPr lang="en-US" dirty="0" err="1"/>
                  <a:t>caso</a:t>
                </a:r>
                <a:r>
                  <a:rPr lang="en-US" dirty="0"/>
                  <a:t>, é </a:t>
                </a:r>
                <a:r>
                  <a:rPr lang="en-US" dirty="0" err="1"/>
                  <a:t>equivalente</a:t>
                </a:r>
                <a:r>
                  <a:rPr lang="en-US" dirty="0"/>
                  <a:t> </a:t>
                </a:r>
                <a:r>
                  <a:rPr lang="en-US" dirty="0" err="1"/>
                  <a:t>ao</a:t>
                </a:r>
                <a:r>
                  <a:rPr lang="en-US" dirty="0"/>
                  <a:t> teste T para o </a:t>
                </a:r>
                <a:r>
                  <a:rPr lang="en-US" dirty="0" err="1"/>
                  <a:t>parâmetro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 err="1"/>
                  <a:t>rejeição</a:t>
                </a:r>
                <a:r>
                  <a:rPr lang="en-US" dirty="0"/>
                  <a:t> de H</a:t>
                </a:r>
                <a:r>
                  <a:rPr lang="en-US" sz="1800" dirty="0"/>
                  <a:t>0</a:t>
                </a:r>
                <a:r>
                  <a:rPr lang="en-US" dirty="0"/>
                  <a:t> </a:t>
                </a:r>
                <a:r>
                  <a:rPr lang="en-US" dirty="0" err="1"/>
                  <a:t>implica</a:t>
                </a:r>
                <a:r>
                  <a:rPr lang="en-US" dirty="0"/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/>
                  <a:t>é </a:t>
                </a:r>
                <a:r>
                  <a:rPr lang="en-US" dirty="0" err="1"/>
                  <a:t>estatísticamente</a:t>
                </a:r>
                <a:r>
                  <a:rPr lang="en-US" dirty="0"/>
                  <a:t> </a:t>
                </a:r>
                <a:r>
                  <a:rPr lang="en-US" dirty="0" err="1"/>
                  <a:t>significante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B83C9-A80B-44FF-BEA7-4D461E7F0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64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4737-8F47-45DB-898F-20B990F5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1E28-A7C2-4B8D-92BB-308E3C72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finalidade de uma </a:t>
            </a:r>
            <a:r>
              <a:rPr lang="pt-BR" b="1" dirty="0"/>
              <a:t>análise de regressão </a:t>
            </a:r>
            <a:r>
              <a:rPr lang="pt-BR" dirty="0"/>
              <a:t>é estimar valores de uma variável, com base em valores conhecidos de outra variável.</a:t>
            </a:r>
          </a:p>
          <a:p>
            <a:endParaRPr lang="pt-BR" dirty="0"/>
          </a:p>
          <a:p>
            <a:r>
              <a:rPr lang="pt-BR" dirty="0"/>
              <a:t>Mostrar de que forma as variáveis independentes explicam as variáveis dependentes.</a:t>
            </a:r>
          </a:p>
          <a:p>
            <a:endParaRPr lang="pt-BR" dirty="0"/>
          </a:p>
          <a:p>
            <a:r>
              <a:rPr lang="pt-BR" dirty="0"/>
              <a:t>Fazer previsões sobre as variáveis dependentes a partir dos valores das independentes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737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6C6C-5E29-4268-9C35-C929636D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Variância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CE9A-A6B7-44C9-A440-7323B4CF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exemplo da idade versus o vocabulário: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15A92-E5CE-44F6-9638-7B1DBCC2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22" y="3026535"/>
            <a:ext cx="5673914" cy="3285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3FEBCA-7598-40D1-91EF-76849772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14" y="3026535"/>
            <a:ext cx="5514690" cy="148905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89DF7-142F-4744-B893-B4D87F442B3C}"/>
              </a:ext>
            </a:extLst>
          </p:cNvPr>
          <p:cNvCxnSpPr>
            <a:cxnSpLocks/>
          </p:cNvCxnSpPr>
          <p:nvPr/>
        </p:nvCxnSpPr>
        <p:spPr>
          <a:xfrm>
            <a:off x="6313636" y="2266682"/>
            <a:ext cx="0" cy="441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95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FCD6-B5CA-48F3-93D9-184DDB3C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Variância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B15D8-DB68-474B-AC37-0B6FCD871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05401" cy="466725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Interpretação: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𝑉𝑜𝑐𝑎𝑏𝑢𝑙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𝑟𝑖𝑜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=14,164+1,787(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𝐼𝑑𝑎𝑑𝑒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endParaRPr lang="pt-BR" dirty="0"/>
              </a:p>
              <a:p>
                <a:r>
                  <a:rPr lang="pt-BR" dirty="0"/>
                  <a:t>A cada acréscimo de uma unidade na variável idade (1 ano), observa-se um acréscimo médio de 1,787 unidades da variável vocabulário (palavras).</a:t>
                </a:r>
              </a:p>
              <a:p>
                <a:endParaRPr lang="pt-BR" dirty="0"/>
              </a:p>
              <a:p>
                <a:r>
                  <a:rPr lang="pt-BR" dirty="0"/>
                  <a:t>O valor médio do Vocabulário quando Idade = 0</a:t>
                </a:r>
                <a:r>
                  <a:rPr lang="en-US" dirty="0"/>
                  <a:t> é </a:t>
                </a:r>
                <a:r>
                  <a:rPr lang="en-US" dirty="0" err="1"/>
                  <a:t>igual</a:t>
                </a:r>
                <a:r>
                  <a:rPr lang="en-US" dirty="0"/>
                  <a:t> a 14,164.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sempre</a:t>
                </a:r>
                <a:r>
                  <a:rPr lang="en-US" dirty="0"/>
                  <a:t> a </a:t>
                </a:r>
                <a:r>
                  <a:rPr lang="en-US" dirty="0" err="1"/>
                  <a:t>interpretação</a:t>
                </a:r>
                <a:r>
                  <a:rPr lang="en-US" dirty="0"/>
                  <a:t> do </a:t>
                </a:r>
                <a:r>
                  <a:rPr lang="en-US" dirty="0" err="1"/>
                  <a:t>intercepto</a:t>
                </a:r>
                <a:r>
                  <a:rPr lang="en-US" dirty="0"/>
                  <a:t> </a:t>
                </a:r>
                <a:r>
                  <a:rPr lang="en-US" dirty="0" err="1"/>
                  <a:t>faz</a:t>
                </a:r>
                <a:r>
                  <a:rPr lang="en-US" dirty="0"/>
                  <a:t> </a:t>
                </a:r>
                <a:r>
                  <a:rPr lang="en-US" dirty="0" err="1"/>
                  <a:t>sentido</a:t>
                </a:r>
                <a:r>
                  <a:rPr lang="en-US" dirty="0"/>
                  <a:t>, mas </a:t>
                </a:r>
                <a:r>
                  <a:rPr lang="en-US" dirty="0" err="1"/>
                  <a:t>ele</a:t>
                </a:r>
                <a:r>
                  <a:rPr lang="en-US" dirty="0"/>
                  <a:t> </a:t>
                </a:r>
                <a:r>
                  <a:rPr lang="en-US" dirty="0" err="1"/>
                  <a:t>deve</a:t>
                </a:r>
                <a:r>
                  <a:rPr lang="en-US" dirty="0"/>
                  <a:t> </a:t>
                </a:r>
                <a:r>
                  <a:rPr lang="en-US" dirty="0" err="1"/>
                  <a:t>sempre</a:t>
                </a:r>
                <a:r>
                  <a:rPr lang="en-US" dirty="0"/>
                  <a:t> </a:t>
                </a:r>
                <a:r>
                  <a:rPr lang="en-US" dirty="0" err="1"/>
                  <a:t>estar</a:t>
                </a:r>
                <a:r>
                  <a:rPr lang="en-US" dirty="0"/>
                  <a:t> </a:t>
                </a:r>
                <a:r>
                  <a:rPr lang="en-US" dirty="0" err="1"/>
                  <a:t>incluído</a:t>
                </a:r>
                <a:r>
                  <a:rPr lang="en-US" dirty="0"/>
                  <a:t> no </a:t>
                </a:r>
                <a:r>
                  <a:rPr lang="en-US" dirty="0" err="1"/>
                  <a:t>modelo</a:t>
                </a:r>
                <a:r>
                  <a:rPr lang="en-US" dirty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B15D8-DB68-474B-AC37-0B6FCD871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05401" cy="4667250"/>
              </a:xfrm>
              <a:blipFill>
                <a:blip r:embed="rId2"/>
                <a:stretch>
                  <a:fillRect l="-1673" t="-3003" r="-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8AC416-6D68-4209-AA15-B199B73B9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2710518"/>
            <a:ext cx="5704036" cy="330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93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977A-9E78-4C9A-AED0-794722C1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Variância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B70-35BD-429D-A94E-5CA2FDD2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Por meio do </a:t>
            </a:r>
            <a:r>
              <a:rPr lang="pt-BR" b="1" dirty="0"/>
              <a:t>coeficiente de determinação </a:t>
            </a:r>
            <a:r>
              <a:rPr lang="pt-BR" dirty="0"/>
              <a:t>(R²) podemos verificar quanto da variância total é explicada pela reta de regressão linear.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cálculo do coeficiente de determinação é dado pela expressão abaixo: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R²= 1 – SQRes/SQT</a:t>
            </a:r>
            <a:br>
              <a:rPr lang="pt-BR" dirty="0"/>
            </a:br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0 &lt; R² &lt; 1</a:t>
            </a:r>
          </a:p>
          <a:p>
            <a:r>
              <a:rPr lang="pt-BR" sz="1800" dirty="0"/>
              <a:t>R² aumenta a medida que se adiciona mais variáveis ao modelo 	</a:t>
            </a:r>
          </a:p>
          <a:p>
            <a:r>
              <a:rPr lang="pt-BR" sz="1800" dirty="0"/>
              <a:t>R² não deve ser avaliado sozinho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1415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4D37-6E17-46E4-BE8B-B794A002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 do modelo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55B3EB-DA24-4734-8F35-6B124C9A9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pt-BR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endParaRPr lang="pt-BR" dirty="0"/>
              </a:p>
              <a:p>
                <a:pPr marL="0" indent="0" algn="ctr"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𝑉𝑜𝑐𝑎𝑏𝑢𝑙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𝑟𝑖𝑜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=14,164+1,787(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𝐼𝑑𝑎𝑑𝑒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valor de Y quando X é igual a 0. 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representa a mudança média na variável resposta para uma unidade de mudança na variável preditora</a:t>
                </a:r>
              </a:p>
              <a:p>
                <a:pPr lvl="1"/>
                <a:r>
                  <a:rPr lang="pt-BR" dirty="0"/>
                  <a:t>A cada ano acrescentado na idade, há um acréscimo de 1,787 palavras no vocabulário.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55B3EB-DA24-4734-8F35-6B124C9A9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8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138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2FC7-3159-4C0A-A13B-895D5A2C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Diagnóstico do Modelo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2B5C-B633-4113-B7E7-8E1B16AA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847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Para verificar se um modelo é adequado, temos que investigar se as suposições feitas para o desenvolvimento do modelo estão satisfeitas. </a:t>
            </a:r>
          </a:p>
          <a:p>
            <a:endParaRPr lang="pt-BR" dirty="0"/>
          </a:p>
          <a:p>
            <a:r>
              <a:rPr lang="pt-BR" dirty="0"/>
              <a:t>Para tanto, faremos uma </a:t>
            </a:r>
            <a:r>
              <a:rPr lang="en-US" i="1" dirty="0" err="1"/>
              <a:t>análise</a:t>
            </a:r>
            <a:r>
              <a:rPr lang="en-US" i="1" dirty="0"/>
              <a:t> dos </a:t>
            </a:r>
            <a:r>
              <a:rPr lang="en-US" i="1" dirty="0" err="1"/>
              <a:t>resíduos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r>
              <a:rPr lang="pt-BR" dirty="0"/>
              <a:t>Uma representação gráfica bastante útil é obtida plotando-se pares (</a:t>
            </a:r>
            <a:r>
              <a:rPr lang="pt-BR" i="1" dirty="0"/>
              <a:t>xi</a:t>
            </a:r>
            <a:r>
              <a:rPr lang="pt-BR" dirty="0"/>
              <a:t>, </a:t>
            </a:r>
            <a:r>
              <a:rPr lang="pt-BR" i="1" dirty="0"/>
              <a:t>e</a:t>
            </a:r>
            <a:r>
              <a:rPr lang="pt-BR" dirty="0"/>
              <a:t>^</a:t>
            </a:r>
            <a:r>
              <a:rPr lang="pt-BR" i="1" dirty="0"/>
              <a:t>i</a:t>
            </a:r>
            <a:r>
              <a:rPr lang="pt-BR" dirty="0"/>
              <a:t>), </a:t>
            </a:r>
            <a:r>
              <a:rPr lang="pt-BR" i="1" dirty="0"/>
              <a:t>i </a:t>
            </a:r>
            <a:r>
              <a:rPr lang="pt-BR" dirty="0"/>
              <a:t>= 1, ..., </a:t>
            </a:r>
            <a:r>
              <a:rPr lang="pt-BR" i="1" dirty="0"/>
              <a:t>n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Outras vezes, é de maior utilidade fazer a representação gráfica dos resíduos padronizados:</a:t>
            </a:r>
          </a:p>
          <a:p>
            <a:pPr marL="1828800" lvl="4" indent="0">
              <a:buNone/>
            </a:pPr>
            <a:r>
              <a:rPr lang="pt-BR" dirty="0"/>
              <a:t>					</a:t>
            </a:r>
            <a:r>
              <a:rPr lang="pt-BR" sz="1700" b="1" dirty="0">
                <a:solidFill>
                  <a:schemeClr val="accent2"/>
                </a:solidFill>
              </a:rPr>
              <a:t>Os resíduos padronizados devem estar no</a:t>
            </a:r>
          </a:p>
          <a:p>
            <a:pPr marL="1828800" lvl="4" indent="0">
              <a:buNone/>
            </a:pPr>
            <a:r>
              <a:rPr lang="pt-BR" sz="1700" b="1" dirty="0">
                <a:solidFill>
                  <a:schemeClr val="accent2"/>
                </a:solidFill>
              </a:rPr>
              <a:t>					 intervalo [-2;2] ou podem ser considerados</a:t>
            </a:r>
          </a:p>
          <a:p>
            <a:pPr marL="1828800" lvl="4" indent="0">
              <a:buNone/>
            </a:pPr>
            <a:r>
              <a:rPr lang="pt-BR" sz="1700" b="1" dirty="0">
                <a:solidFill>
                  <a:schemeClr val="accent2"/>
                </a:solidFill>
              </a:rPr>
              <a:t>					valores influentes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DD9BF-8C6D-4D9F-8409-EA305BA0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24" y="5479291"/>
            <a:ext cx="2454275" cy="9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81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5001-6984-471B-A35D-6F912563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Diagnóstico do Modelo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7860-02B8-4738-87EE-D60C57BFA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inadequações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dos </a:t>
            </a:r>
            <a:r>
              <a:rPr lang="en-US" dirty="0" err="1"/>
              <a:t>gráficos</a:t>
            </a:r>
            <a:r>
              <a:rPr lang="en-US" dirty="0"/>
              <a:t> dos </a:t>
            </a:r>
            <a:r>
              <a:rPr lang="en-US" dirty="0" err="1"/>
              <a:t>resíduos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E6DEB-1D07-4590-BF65-C8FAC50E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66" y="2654300"/>
            <a:ext cx="7138571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22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018-0A19-4B02-944B-2A5D69C8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Diagnóstico do Modelo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41B7-7DC6-4503-A754-A0966952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verificação da hipótese de normalidade pode ser realizada fazendo-se um histograma dos resíduos ou um gráfico de </a:t>
            </a:r>
            <a:r>
              <a:rPr lang="pt-BR" i="1" dirty="0"/>
              <a:t>q </a:t>
            </a:r>
            <a:r>
              <a:rPr lang="pt-BR" dirty="0"/>
              <a:t>× </a:t>
            </a:r>
            <a:r>
              <a:rPr lang="pt-BR" i="1" dirty="0"/>
              <a:t>q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E9C13-DAB2-4F32-AC62-3CB62D531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2926467"/>
            <a:ext cx="5688013" cy="369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89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2B60-C4EB-45BA-B853-476983DE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Diagnóstico do Modelo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13FB-D3D3-4A2F-8AA6-19DD1F5F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Pressupostos do modelo: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425A0-976F-4FDA-A220-EA6B2951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9550"/>
            <a:ext cx="9589031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7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FEE3-AED1-411A-A93F-47F5A1FE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Refletir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12C7-EE5B-4DB9-9B74-AE5B6EEA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ajuste do modelo pode estar totalmente errado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93DF1-5EF3-4CF6-B320-7A5232A4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37" y="2505075"/>
            <a:ext cx="62579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56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7174-65D3-4A71-80C3-58514D0E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4BFF-5C5F-4E06-AA7A-F00F1D546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Consideraremos transformações nas variáveis para:</a:t>
                </a:r>
              </a:p>
              <a:p>
                <a:pPr lvl="1"/>
                <a:r>
                  <a:rPr lang="pt-BR" dirty="0"/>
                  <a:t>Estabilizar variância dos erros</a:t>
                </a:r>
              </a:p>
              <a:p>
                <a:pPr lvl="1"/>
                <a:r>
                  <a:rPr lang="pt-BR" dirty="0"/>
                  <a:t>Normalizar dados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Transformações usuais:</a:t>
                </a:r>
              </a:p>
              <a:p>
                <a:pPr lvl="1"/>
                <a:r>
                  <a:rPr lang="pt-BR" dirty="0"/>
                  <a:t>Ln(Y):  estabilização da variância quando esta cresce à medida que Y cresce; também ajuda a normalizar os dados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rad>
                  </m:oMath>
                </a14:m>
                <a:r>
                  <a:rPr lang="pt-BR" dirty="0"/>
                  <a:t>: estabilização da variância quando essa é proporcional à média dos Y’s.</a:t>
                </a:r>
              </a:p>
              <a:p>
                <a:pPr lvl="1"/>
                <a:r>
                  <a:rPr lang="pt-BR" dirty="0"/>
                  <a:t>1/Y: estabilização das variâncias para minimizar os efeitos de possíveis valores muito altos de 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: estabilização da variância quando esta descresce com a média dos Y’s. Também normaliza os dados quando os resíduos mostram uma assimetria negativa.</a:t>
                </a:r>
              </a:p>
              <a:p>
                <a:pPr lvl="1"/>
                <a:endParaRPr lang="pt-BR" b="1" dirty="0">
                  <a:solidFill>
                    <a:schemeClr val="accent2"/>
                  </a:solidFill>
                </a:endParaRPr>
              </a:p>
              <a:p>
                <a:pPr marL="1828800" lvl="4" indent="0">
                  <a:buNone/>
                </a:pPr>
                <a:r>
                  <a:rPr lang="pt-BR" b="1" dirty="0">
                    <a:solidFill>
                      <a:schemeClr val="accent2"/>
                    </a:solidFill>
                  </a:rPr>
                  <a:t>Quando uma transformação é utilizada </a:t>
                </a:r>
              </a:p>
              <a:p>
                <a:pPr marL="1828800" lvl="4" indent="0">
                  <a:buNone/>
                </a:pPr>
                <a:r>
                  <a:rPr lang="pt-BR" b="1" dirty="0">
                    <a:solidFill>
                      <a:schemeClr val="accent2"/>
                    </a:solidFill>
                  </a:rPr>
                  <a:t>na variável original Y, as estimações e </a:t>
                </a:r>
              </a:p>
              <a:p>
                <a:pPr marL="1828800" lvl="4" indent="0">
                  <a:buNone/>
                </a:pPr>
                <a:r>
                  <a:rPr lang="pt-BR" b="1" dirty="0">
                    <a:solidFill>
                      <a:schemeClr val="accent2"/>
                    </a:solidFill>
                  </a:rPr>
                  <a:t>predições serão expressas em novas unidades.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4BFF-5C5F-4E06-AA7A-F00F1D54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r="-232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72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BDE3-BAFB-4DC6-BA16-906BE870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70D49-2C5B-41FD-B9E4-6CA6F42F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  <a:p>
            <a:endParaRPr lang="pt-BR" dirty="0"/>
          </a:p>
          <a:p>
            <a:pPr lvl="1"/>
            <a:r>
              <a:rPr lang="pt-BR" dirty="0"/>
              <a:t>Um economista pode tentar explicar as variações na procura de automóveis usados em termos de desemprego;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Um agricultor pode suspeitar que a quantidade de fertilizante por ele usada tenha influenciado a safra.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tamanho do vocabulário de uma criança pode ser influenciado pela idade da criança.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24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FE8C-E529-4BFD-8D8C-A8C3182F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EE34-0ED5-4CF4-93A8-3CDB444A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Vá para o R!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0D3AE-3668-421A-A5A7-05386F3ED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3114675"/>
            <a:ext cx="9450699" cy="140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24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7B3B-8EA6-44C8-9A1D-26498FE8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 Múltipla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6B29-F098-41C9-B599-4D23E61F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modelo de regressão linear múltipla é uma extensão do modelo de regressão linear simples. </a:t>
            </a:r>
          </a:p>
          <a:p>
            <a:endParaRPr lang="pt-BR" dirty="0"/>
          </a:p>
          <a:p>
            <a:r>
              <a:rPr lang="pt-BR" dirty="0"/>
              <a:t>Envolve mais que uma variável independente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52218-0CDE-492D-AD53-464DB9B3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24" y="4232274"/>
            <a:ext cx="3076575" cy="809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91470-DC8E-4EA0-8209-02167715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89" y="5503863"/>
            <a:ext cx="817536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54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FC51-B6D9-41E1-A5F1-99129A34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 Múltipla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1678-1362-4FFE-A0FF-DF82F984F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  <a:p>
            <a:r>
              <a:rPr lang="pt-BR" dirty="0"/>
              <a:t>Considere os dados referentes ao peso de bebês ao nascer. As variávies são: peso ao nascer, idade da mãe, tempo de gestação, indicativo se a mãe é fumante ou não. 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14E59-2A28-4363-86CB-09B18F97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62" y="3917950"/>
            <a:ext cx="6436794" cy="2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59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B6B2-22BA-4A91-8197-2E5594E9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 Múltipla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197E-9CC6-4FC3-9C1F-9D233EE76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Avaliando correlação entre as variáveis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8C1C8-A6FD-47F6-8551-8C4359E2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09" y="2555207"/>
            <a:ext cx="44862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21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3695-49FF-4B68-935A-0A76E772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 Múltipla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E62DE-FD32-460B-8473-66FE728FCD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resultado do ajuste do modelo é:</a:t>
                </a:r>
              </a:p>
              <a:p>
                <a:pPr marL="0" indent="0">
                  <a:buNone/>
                </a:pPr>
                <a:r>
                  <a:rPr lang="pt-BR" sz="1800" dirty="0"/>
                  <a:t>	</a:t>
                </a:r>
                <a:r>
                  <a:rPr lang="pt-BR" sz="2400" dirty="0"/>
                  <a:t> bwt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2400" dirty="0"/>
                  <a:t>(age)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/>
                  <a:t>(smoke)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/>
                  <a:t>(gestation) 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E62DE-FD32-460B-8473-66FE728FC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4343E5F-0778-4562-822B-2FD79FAB2C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32"/>
          <a:stretch/>
        </p:blipFill>
        <p:spPr>
          <a:xfrm>
            <a:off x="2315422" y="3187683"/>
            <a:ext cx="6079278" cy="34194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D718F8-C66F-4B9D-922C-704208DD4EFD}"/>
              </a:ext>
            </a:extLst>
          </p:cNvPr>
          <p:cNvSpPr/>
          <p:nvPr/>
        </p:nvSpPr>
        <p:spPr>
          <a:xfrm>
            <a:off x="1778000" y="2247900"/>
            <a:ext cx="6350000" cy="6477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70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00A0-B6E5-4384-A602-6FFA2F61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 Múltipla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31C4B8-C74C-441A-9D40-A065371052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Interpretação: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bwt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−6,68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0,10</m:t>
                    </m:r>
                  </m:oMath>
                </a14:m>
                <a:r>
                  <a:rPr lang="en-US" dirty="0"/>
                  <a:t>(age) +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−8,3</m:t>
                    </m:r>
                  </m:oMath>
                </a14:m>
                <a:r>
                  <a:rPr lang="en-US" dirty="0"/>
                  <a:t>(smoke) +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0,45</m:t>
                    </m:r>
                  </m:oMath>
                </a14:m>
                <a:r>
                  <a:rPr lang="en-US" dirty="0"/>
                  <a:t>(gestation) </a:t>
                </a:r>
                <a:endParaRPr lang="pt-BR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Gestation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acréscimo</a:t>
                </a:r>
                <a:r>
                  <a:rPr lang="en-US" dirty="0"/>
                  <a:t> de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unidade</a:t>
                </a:r>
                <a:r>
                  <a:rPr lang="en-US" dirty="0"/>
                  <a:t> no tempo de </a:t>
                </a:r>
                <a:r>
                  <a:rPr lang="en-US" dirty="0" err="1"/>
                  <a:t>gestação</a:t>
                </a:r>
                <a:r>
                  <a:rPr lang="en-US" dirty="0"/>
                  <a:t>, </a:t>
                </a:r>
                <a:r>
                  <a:rPr lang="en-US" dirty="0" err="1"/>
                  <a:t>espera</a:t>
                </a:r>
                <a:r>
                  <a:rPr lang="en-US" dirty="0"/>
                  <a:t>-se um </a:t>
                </a:r>
                <a:r>
                  <a:rPr lang="en-US" dirty="0" err="1"/>
                  <a:t>acréscimo</a:t>
                </a:r>
                <a:r>
                  <a:rPr lang="en-US" dirty="0"/>
                  <a:t> de 0,45 </a:t>
                </a:r>
                <a:r>
                  <a:rPr lang="en-US" dirty="0" err="1"/>
                  <a:t>unidades</a:t>
                </a:r>
                <a:r>
                  <a:rPr lang="en-US" dirty="0"/>
                  <a:t> no peso da </a:t>
                </a:r>
                <a:r>
                  <a:rPr lang="en-US" dirty="0" err="1"/>
                  <a:t>criança</a:t>
                </a:r>
                <a:r>
                  <a:rPr lang="en-US" dirty="0"/>
                  <a:t> </a:t>
                </a:r>
                <a:r>
                  <a:rPr lang="en-US" dirty="0" err="1"/>
                  <a:t>ao</a:t>
                </a:r>
                <a:r>
                  <a:rPr lang="en-US" dirty="0"/>
                  <a:t> </a:t>
                </a:r>
                <a:r>
                  <a:rPr lang="en-US" dirty="0" err="1"/>
                  <a:t>nascer</a:t>
                </a:r>
                <a:r>
                  <a:rPr lang="en-US" dirty="0"/>
                  <a:t>, </a:t>
                </a:r>
                <a:r>
                  <a:rPr lang="en-US" dirty="0" err="1"/>
                  <a:t>mantendo</a:t>
                </a:r>
                <a:r>
                  <a:rPr lang="en-US" dirty="0"/>
                  <a:t> </a:t>
                </a:r>
                <a:r>
                  <a:rPr lang="en-US" dirty="0" err="1"/>
                  <a:t>fixas</a:t>
                </a:r>
                <a:r>
                  <a:rPr lang="en-US" dirty="0"/>
                  <a:t> as </a:t>
                </a:r>
                <a:r>
                  <a:rPr lang="en-US" dirty="0" err="1"/>
                  <a:t>demais</a:t>
                </a:r>
                <a:r>
                  <a:rPr lang="en-US" dirty="0"/>
                  <a:t> </a:t>
                </a:r>
                <a:r>
                  <a:rPr lang="en-US" dirty="0" err="1"/>
                  <a:t>variáveis</a:t>
                </a:r>
                <a:r>
                  <a:rPr lang="en-US" dirty="0"/>
                  <a:t> (para </a:t>
                </a:r>
                <a:r>
                  <a:rPr lang="en-US" dirty="0" err="1"/>
                  <a:t>mães</a:t>
                </a:r>
                <a:r>
                  <a:rPr lang="en-US" dirty="0"/>
                  <a:t> com a </a:t>
                </a:r>
                <a:r>
                  <a:rPr lang="en-US" dirty="0" err="1"/>
                  <a:t>mesma</a:t>
                </a:r>
                <a:r>
                  <a:rPr lang="en-US" dirty="0"/>
                  <a:t> </a:t>
                </a:r>
                <a:r>
                  <a:rPr lang="en-US" dirty="0" err="1"/>
                  <a:t>idade</a:t>
                </a:r>
                <a:r>
                  <a:rPr lang="en-US" dirty="0"/>
                  <a:t> e </a:t>
                </a:r>
                <a:r>
                  <a:rPr lang="en-US" dirty="0" err="1"/>
                  <a:t>mesmo</a:t>
                </a:r>
                <a:r>
                  <a:rPr lang="en-US" dirty="0"/>
                  <a:t> </a:t>
                </a:r>
                <a:r>
                  <a:rPr lang="en-US" dirty="0" err="1"/>
                  <a:t>comportamento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dirty="0" err="1"/>
                  <a:t>relação</a:t>
                </a:r>
                <a:r>
                  <a:rPr lang="en-US" dirty="0"/>
                  <a:t> a </a:t>
                </a:r>
                <a:r>
                  <a:rPr lang="en-US" dirty="0" err="1"/>
                  <a:t>fumar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Smoke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O peso da </a:t>
                </a:r>
                <a:r>
                  <a:rPr lang="en-US" dirty="0" err="1"/>
                  <a:t>criança</a:t>
                </a:r>
                <a:r>
                  <a:rPr lang="en-US" dirty="0"/>
                  <a:t> </a:t>
                </a:r>
                <a:r>
                  <a:rPr lang="en-US" dirty="0" err="1"/>
                  <a:t>ao</a:t>
                </a:r>
                <a:r>
                  <a:rPr lang="en-US" dirty="0"/>
                  <a:t> </a:t>
                </a:r>
                <a:r>
                  <a:rPr lang="en-US" dirty="0" err="1"/>
                  <a:t>nascer</a:t>
                </a:r>
                <a:r>
                  <a:rPr lang="en-US" dirty="0"/>
                  <a:t> é </a:t>
                </a:r>
                <a:r>
                  <a:rPr lang="en-US" dirty="0" err="1"/>
                  <a:t>em</a:t>
                </a:r>
                <a:r>
                  <a:rPr lang="en-US" dirty="0"/>
                  <a:t> media 8,3 </a:t>
                </a:r>
                <a:r>
                  <a:rPr lang="en-US" dirty="0" err="1"/>
                  <a:t>unidades</a:t>
                </a:r>
                <a:r>
                  <a:rPr lang="en-US" dirty="0"/>
                  <a:t> </a:t>
                </a:r>
                <a:r>
                  <a:rPr lang="en-US" dirty="0" err="1"/>
                  <a:t>menor</a:t>
                </a:r>
                <a:r>
                  <a:rPr lang="en-US" dirty="0"/>
                  <a:t> (pounds) entre as </a:t>
                </a:r>
                <a:r>
                  <a:rPr lang="en-US" dirty="0" err="1"/>
                  <a:t>mães</a:t>
                </a:r>
                <a:r>
                  <a:rPr lang="en-US" dirty="0"/>
                  <a:t> </a:t>
                </a:r>
                <a:r>
                  <a:rPr lang="en-US" dirty="0" err="1"/>
                  <a:t>fumantes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dirty="0" err="1"/>
                  <a:t>relação</a:t>
                </a:r>
                <a:r>
                  <a:rPr lang="en-US" dirty="0"/>
                  <a:t> </a:t>
                </a:r>
                <a:r>
                  <a:rPr lang="en-US" dirty="0" err="1"/>
                  <a:t>às</a:t>
                </a:r>
                <a:r>
                  <a:rPr lang="en-US" dirty="0"/>
                  <a:t> </a:t>
                </a:r>
                <a:r>
                  <a:rPr lang="en-US" dirty="0" err="1"/>
                  <a:t>mães</a:t>
                </a:r>
                <a:r>
                  <a:rPr lang="en-US" dirty="0"/>
                  <a:t> </a:t>
                </a:r>
                <a:r>
                  <a:rPr lang="en-US" dirty="0" err="1"/>
                  <a:t>não</a:t>
                </a:r>
                <a:r>
                  <a:rPr lang="en-US" dirty="0"/>
                  <a:t> </a:t>
                </a:r>
                <a:r>
                  <a:rPr lang="en-US" dirty="0" err="1"/>
                  <a:t>fumantes</a:t>
                </a:r>
                <a:r>
                  <a:rPr lang="en-US" dirty="0"/>
                  <a:t>, </a:t>
                </a:r>
                <a:r>
                  <a:rPr lang="en-US" dirty="0" err="1"/>
                  <a:t>mantendo</a:t>
                </a:r>
                <a:r>
                  <a:rPr lang="en-US" dirty="0"/>
                  <a:t> </a:t>
                </a:r>
                <a:r>
                  <a:rPr lang="en-US" dirty="0" err="1"/>
                  <a:t>fixas</a:t>
                </a:r>
                <a:r>
                  <a:rPr lang="en-US" dirty="0"/>
                  <a:t> as </a:t>
                </a:r>
                <a:r>
                  <a:rPr lang="en-US" dirty="0" err="1"/>
                  <a:t>demais</a:t>
                </a:r>
                <a:r>
                  <a:rPr lang="en-US" dirty="0"/>
                  <a:t> </a:t>
                </a:r>
                <a:r>
                  <a:rPr lang="en-US" dirty="0" err="1"/>
                  <a:t>variáveis</a:t>
                </a:r>
                <a:r>
                  <a:rPr lang="en-US" dirty="0"/>
                  <a:t> (para </a:t>
                </a:r>
                <a:r>
                  <a:rPr lang="en-US" dirty="0" err="1"/>
                  <a:t>mães</a:t>
                </a:r>
                <a:r>
                  <a:rPr lang="en-US" dirty="0"/>
                  <a:t> com o </a:t>
                </a:r>
                <a:r>
                  <a:rPr lang="en-US" dirty="0" err="1"/>
                  <a:t>mesmo</a:t>
                </a:r>
                <a:r>
                  <a:rPr lang="en-US" dirty="0"/>
                  <a:t> tempo de </a:t>
                </a:r>
                <a:r>
                  <a:rPr lang="en-US" dirty="0" err="1"/>
                  <a:t>gestação</a:t>
                </a:r>
                <a:r>
                  <a:rPr lang="en-US" dirty="0"/>
                  <a:t> e </a:t>
                </a:r>
                <a:r>
                  <a:rPr lang="en-US" dirty="0" err="1"/>
                  <a:t>mesma</a:t>
                </a:r>
                <a:r>
                  <a:rPr lang="en-US" dirty="0"/>
                  <a:t> </a:t>
                </a:r>
                <a:r>
                  <a:rPr lang="en-US" dirty="0" err="1"/>
                  <a:t>idade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31C4B8-C74C-441A-9D40-A06537105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607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789B-AB17-40B3-9522-2F938E2E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 Múltipla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E255-D282-45B3-A954-C2A74B80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Interpretação: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O R-squared de 0,2168 indica que 21,68% da variabilidade nos dados é explicada pelo modelo.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/>
              <a:t>Ou seja, 21,68% da variabilidade na variável peso ao nascer é explicada pela idade da mãe, tempo de gestação e comportamento quanto ao ato de fumar.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66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8531-3EAB-4E09-A5CB-C67830DD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 Múltipla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40892-3615-4638-AC05-EF57554C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400"/>
          </a:xfrm>
        </p:spPr>
        <p:txBody>
          <a:bodyPr/>
          <a:lstStyle/>
          <a:p>
            <a:r>
              <a:rPr lang="pt-BR" dirty="0"/>
              <a:t>ANOVA para o modelo de regressão múltiplo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787F8-4E12-4EAB-AD1C-DF07168F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36" y="2908299"/>
            <a:ext cx="9512127" cy="36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49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8CD4-BC87-458D-B6E6-BF06FBDE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 Múltipla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C607C-A9E7-487D-9112-48532B3F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Inferência em um modelo de regressão linear múltiplo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385D8-5F3A-4DB1-9ADE-4C99E4ED6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428875"/>
            <a:ext cx="76009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554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60F6-E5B5-4125-8B59-B6F13B57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 Múltipla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BA9E-6FA3-4247-AC17-2A09C7993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Modelos aninhados:</a:t>
            </a:r>
          </a:p>
          <a:p>
            <a:pPr lvl="1"/>
            <a:r>
              <a:rPr lang="pt-BR" dirty="0"/>
              <a:t>Modelo completo contém os mesmos parâmetros do modelo reduzido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8E85E-88EC-4C2E-B0F5-84F18B85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27" y="3718301"/>
            <a:ext cx="8772783" cy="5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2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4737-8F47-45DB-898F-20B990F5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1E28-A7C2-4B8D-92BB-308E3C72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dirty="0"/>
              <a:t>Sejam X uma variável independente e Y uma variável dependente, ambas numéricas.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O gráfico de correlação entre as variáveis </a:t>
            </a:r>
          </a:p>
          <a:p>
            <a:pPr marL="457200" lvl="1" indent="0">
              <a:buNone/>
            </a:pPr>
            <a:r>
              <a:rPr lang="pt-BR" dirty="0"/>
              <a:t>é o seguinte: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Nomenclatura:</a:t>
            </a:r>
          </a:p>
          <a:p>
            <a:pPr marL="914400" lvl="2" indent="0">
              <a:buNone/>
            </a:pPr>
            <a:r>
              <a:rPr lang="pt-BR" dirty="0"/>
              <a:t>X: Variável </a:t>
            </a:r>
            <a:r>
              <a:rPr lang="pt-BR" b="1" dirty="0"/>
              <a:t>independente</a:t>
            </a:r>
            <a:r>
              <a:rPr lang="pt-BR" dirty="0"/>
              <a:t>, variável </a:t>
            </a:r>
            <a:r>
              <a:rPr lang="pt-BR" b="1" dirty="0"/>
              <a:t>explicativa</a:t>
            </a:r>
          </a:p>
          <a:p>
            <a:pPr marL="914400" lvl="2" indent="0">
              <a:buNone/>
            </a:pPr>
            <a:r>
              <a:rPr lang="pt-BR" dirty="0"/>
              <a:t>Y: Variável </a:t>
            </a:r>
            <a:r>
              <a:rPr lang="pt-BR" b="1" dirty="0"/>
              <a:t>dependente</a:t>
            </a:r>
            <a:r>
              <a:rPr lang="pt-BR" dirty="0"/>
              <a:t>, variável </a:t>
            </a:r>
            <a:r>
              <a:rPr lang="pt-BR" b="1" dirty="0"/>
              <a:t>resposta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D1A1C-64D5-41CF-9AEF-4419073EB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725" y="2449656"/>
            <a:ext cx="4486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719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9885-1303-42FA-8FE5-5A00D09D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 Múltipla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C2A0-6871-451E-90BE-0DF65700E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Comparação entre modelos aninhados através da ANOVA:</a:t>
            </a:r>
          </a:p>
          <a:p>
            <a:pPr marL="0" indent="0">
              <a:buNone/>
            </a:pPr>
            <a:r>
              <a:rPr lang="pt-BR" sz="2000" dirty="0"/>
              <a:t>H0: Parâmetros extras do modelo completo são iguais a zero.</a:t>
            </a:r>
          </a:p>
          <a:p>
            <a:pPr marL="0" indent="0">
              <a:buNone/>
            </a:pPr>
            <a:r>
              <a:rPr lang="pt-BR" sz="2000" dirty="0"/>
              <a:t>H1: Pelo menos um parâmetro extra do modelo completo é diferente de zero.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34343-2091-47CA-B14A-D1714208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80" y="3914984"/>
            <a:ext cx="6699073" cy="239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30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1CCE-26DC-4851-A278-197AA6F2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 Múltipla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842D4-B573-4ADA-91DE-580DB9563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A avaliação dos pressupostos no modelo de regressão linear múltiplo é similar ao modelo de regressão linear simples:</a:t>
                </a:r>
              </a:p>
              <a:p>
                <a:endParaRPr lang="pt-BR" dirty="0"/>
              </a:p>
              <a:p>
                <a:pPr lvl="1"/>
                <a:r>
                  <a:rPr lang="pt-BR" dirty="0"/>
                  <a:t>A relação entre Y e cada X é linear (linearidade)</a:t>
                </a:r>
              </a:p>
              <a:p>
                <a:pPr lvl="1"/>
                <a:r>
                  <a:rPr lang="pt-BR" dirty="0"/>
                  <a:t>Os valores de X são fixos, ou controlados</a:t>
                </a:r>
              </a:p>
              <a:p>
                <a:pPr lvl="1"/>
                <a:r>
                  <a:rPr lang="pt-BR" dirty="0"/>
                  <a:t>A média do Erro é nula, </a:t>
                </a:r>
                <a:r>
                  <a:rPr lang="pt-BR" i="1" dirty="0"/>
                  <a:t>E</a:t>
                </a:r>
                <a:r>
                  <a:rPr lang="pt-BR" dirty="0"/>
                  <a:t>(</a:t>
                </a:r>
                <a:r>
                  <a:rPr lang="el-GR" dirty="0"/>
                  <a:t>ε</a:t>
                </a:r>
                <a:r>
                  <a:rPr lang="pt-BR" dirty="0"/>
                  <a:t>) = 0 </a:t>
                </a:r>
              </a:p>
              <a:p>
                <a:pPr lvl="1"/>
                <a:r>
                  <a:rPr lang="pt-BR" dirty="0"/>
                  <a:t>A variância do erro </a:t>
                </a:r>
                <a:r>
                  <a:rPr lang="el-GR" dirty="0"/>
                  <a:t>ε</a:t>
                </a:r>
                <a:r>
                  <a:rPr lang="pt-BR" dirty="0"/>
                  <a:t> é sempre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(Homocedasticidade)</a:t>
                </a:r>
              </a:p>
              <a:p>
                <a:pPr lvl="1"/>
                <a:r>
                  <a:rPr lang="pt-BR" dirty="0"/>
                  <a:t>O erro de uma observação é independente do erro de outra observação</a:t>
                </a:r>
              </a:p>
              <a:p>
                <a:pPr lvl="1"/>
                <a:r>
                  <a:rPr lang="pt-BR" dirty="0"/>
                  <a:t>Os erros têm distribuição Normal </a:t>
                </a:r>
              </a:p>
              <a:p>
                <a:pPr lvl="1"/>
                <a:r>
                  <a:rPr lang="en-US" b="1" dirty="0" err="1">
                    <a:solidFill>
                      <a:schemeClr val="accent2"/>
                    </a:solidFill>
                  </a:rPr>
                  <a:t>Investigação</a:t>
                </a:r>
                <a:r>
                  <a:rPr lang="en-US" b="1" dirty="0">
                    <a:solidFill>
                      <a:schemeClr val="accent2"/>
                    </a:solidFill>
                  </a:rPr>
                  <a:t>  da </a:t>
                </a:r>
                <a:r>
                  <a:rPr lang="en-US" b="1" dirty="0" err="1">
                    <a:solidFill>
                      <a:schemeClr val="accent2"/>
                    </a:solidFill>
                  </a:rPr>
                  <a:t>atuação</a:t>
                </a:r>
                <a:r>
                  <a:rPr lang="en-US" b="1" dirty="0">
                    <a:solidFill>
                      <a:schemeClr val="accent2"/>
                    </a:solidFill>
                  </a:rPr>
                  <a:t> das </a:t>
                </a:r>
                <a:r>
                  <a:rPr lang="en-US" b="1" dirty="0" err="1">
                    <a:solidFill>
                      <a:schemeClr val="accent2"/>
                    </a:solidFill>
                  </a:rPr>
                  <a:t>variáveis</a:t>
                </a:r>
                <a:r>
                  <a:rPr lang="en-US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b="1" dirty="0" err="1">
                    <a:solidFill>
                      <a:schemeClr val="accent2"/>
                    </a:solidFill>
                  </a:rPr>
                  <a:t>preditoras</a:t>
                </a:r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842D4-B573-4ADA-91DE-580DB9563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617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2D5D-ED9F-4F2A-8DB1-2482F8B4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Gráfica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90708-13A4-4FC1-BC6F-A2DE617D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Resíduos vs X:</a:t>
            </a:r>
          </a:p>
          <a:p>
            <a:endParaRPr lang="pt-BR" dirty="0"/>
          </a:p>
          <a:p>
            <a:pPr lvl="1"/>
            <a:r>
              <a:rPr lang="pt-BR" dirty="0"/>
              <a:t>Avaliação da relação sistemática entre os resíduos e X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Padrão esperado: distribuição aleatória em torno do zero com amplitude constante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Desvios sistemáticos podem indicar:</a:t>
            </a:r>
          </a:p>
          <a:p>
            <a:pPr lvl="2"/>
            <a:r>
              <a:rPr lang="pt-BR" dirty="0"/>
              <a:t>Escolha errada da variável explanatória</a:t>
            </a:r>
          </a:p>
          <a:p>
            <a:pPr lvl="2"/>
            <a:r>
              <a:rPr lang="pt-BR" dirty="0"/>
              <a:t>Termo quadrático faltando</a:t>
            </a:r>
          </a:p>
          <a:p>
            <a:pPr lvl="2"/>
            <a:r>
              <a:rPr lang="pt-BR" dirty="0"/>
              <a:t>Escala inadequada da variável explanatória</a:t>
            </a:r>
          </a:p>
          <a:p>
            <a:pPr lvl="2"/>
            <a:r>
              <a:rPr lang="pt-BR" dirty="0"/>
              <a:t>Necessidade de incorporação de outras variáveis no modelo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62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61F3-E867-4CAE-A1C7-1186667A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Gráfica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371A-2ABE-42F9-9D78-85F4BDB8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Resíduos vs Y:</a:t>
            </a:r>
          </a:p>
          <a:p>
            <a:endParaRPr lang="pt-BR" dirty="0"/>
          </a:p>
          <a:p>
            <a:pPr lvl="1"/>
            <a:r>
              <a:rPr lang="pt-BR" dirty="0"/>
              <a:t>Padrão esperado:</a:t>
            </a:r>
            <a:r>
              <a:rPr lang="en-US" dirty="0"/>
              <a:t> </a:t>
            </a:r>
            <a:r>
              <a:rPr lang="en-US" dirty="0" err="1"/>
              <a:t>distribuição</a:t>
            </a:r>
            <a:r>
              <a:rPr lang="en-US" dirty="0"/>
              <a:t> </a:t>
            </a:r>
            <a:r>
              <a:rPr lang="en-US" dirty="0" err="1"/>
              <a:t>aleatória</a:t>
            </a:r>
            <a:r>
              <a:rPr lang="en-US" dirty="0"/>
              <a:t> com media zero e amplitude </a:t>
            </a:r>
            <a:r>
              <a:rPr lang="en-US" dirty="0" err="1"/>
              <a:t>constante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Desvios</a:t>
            </a:r>
            <a:r>
              <a:rPr lang="en-US" dirty="0"/>
              <a:t> </a:t>
            </a:r>
            <a:r>
              <a:rPr lang="en-US" dirty="0" err="1"/>
              <a:t>sistemáticos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sugerir</a:t>
            </a:r>
            <a:r>
              <a:rPr lang="en-US" dirty="0"/>
              <a:t> </a:t>
            </a:r>
            <a:r>
              <a:rPr lang="pt-BR" dirty="0"/>
              <a:t>heterogeneidade de variâncias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59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63CF-7AF7-478A-8DD5-A60C5CF0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Gráfica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15D4-451C-4762-BFFB-76F350AA0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pt-BR" dirty="0"/>
              <a:t>Gráfico da regressão parcial (gráfico da variável adicionada):</a:t>
            </a:r>
          </a:p>
          <a:p>
            <a:endParaRPr lang="pt-BR" dirty="0"/>
          </a:p>
          <a:p>
            <a:pPr lvl="1"/>
            <a:r>
              <a:rPr lang="pt-BR" dirty="0"/>
              <a:t>Pode indicar necessidade de inclusão de variável não incluída no modelo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gráfico seria definido por </a:t>
            </a:r>
            <a:r>
              <a:rPr lang="pt-BR" b="1" i="1" dirty="0"/>
              <a:t>e</a:t>
            </a:r>
            <a:r>
              <a:rPr lang="pt-BR" dirty="0"/>
              <a:t> vs </a:t>
            </a:r>
            <a:r>
              <a:rPr lang="pt-BR" b="1" i="1" dirty="0"/>
              <a:t>u, </a:t>
            </a:r>
            <a:r>
              <a:rPr lang="pt-BR" dirty="0"/>
              <a:t>em que (para avaliação da variável X</a:t>
            </a:r>
            <a:r>
              <a:rPr lang="pt-BR" sz="1600" dirty="0"/>
              <a:t>3</a:t>
            </a:r>
            <a:r>
              <a:rPr lang="pt-BR" dirty="0"/>
              <a:t>):</a:t>
            </a:r>
            <a:r>
              <a:rPr lang="pt-BR" b="1" i="1" dirty="0"/>
              <a:t> </a:t>
            </a:r>
          </a:p>
          <a:p>
            <a:pPr lvl="1"/>
            <a:endParaRPr lang="pt-BR" b="1" i="1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Esperamos que os pontos do gráfico estejam em torno de uma reta para indicar a necessidade de inclusão de X no modelo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81482-0C08-499D-A6D6-3635BAA9C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04" y="4159250"/>
            <a:ext cx="6896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59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3A0F-2B7B-4004-A14C-ADAE4619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Gráfica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8320-7A3D-4DC9-9050-13B0C8B0D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82273" cy="582724"/>
          </a:xfrm>
        </p:spPr>
        <p:txBody>
          <a:bodyPr/>
          <a:lstStyle/>
          <a:p>
            <a:r>
              <a:rPr lang="pt-BR" dirty="0"/>
              <a:t>Exemplo: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F5A55-DA13-4833-8AEF-7E478F32A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0337"/>
            <a:ext cx="2706500" cy="1800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6AB518-58A7-4FA9-BCD1-E2D3741F0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14820"/>
            <a:ext cx="4616766" cy="1800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E1ED86-7B4C-476C-982A-1B29C9281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036" y="2099256"/>
            <a:ext cx="4667250" cy="3200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3A6A48-E309-4F98-9CF4-06E5CEF61EAD}"/>
              </a:ext>
            </a:extLst>
          </p:cNvPr>
          <p:cNvSpPr txBox="1">
            <a:spLocks/>
          </p:cNvSpPr>
          <p:nvPr/>
        </p:nvSpPr>
        <p:spPr>
          <a:xfrm>
            <a:off x="6788552" y="5623662"/>
            <a:ext cx="4565248" cy="869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A disposição dos pontos em linha reta indica a necessidade de inclusão de X1 no modelo.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13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4038-7A15-4364-9405-C6D8D54A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Gráfica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B27F-4569-47A3-BEF0-524E9B9CD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Para as demais variáveis: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0EFC4-7DEE-4139-A860-029C0689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847" y="1511300"/>
            <a:ext cx="5229225" cy="498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B338A-7FE1-465F-8E0F-387B8DCA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47" y="2749550"/>
            <a:ext cx="6096000" cy="35623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9D575-1526-4F41-92AC-211A25BAA67A}"/>
              </a:ext>
            </a:extLst>
          </p:cNvPr>
          <p:cNvSpPr txBox="1">
            <a:spLocks/>
          </p:cNvSpPr>
          <p:nvPr/>
        </p:nvSpPr>
        <p:spPr>
          <a:xfrm>
            <a:off x="9174678" y="4744670"/>
            <a:ext cx="2866901" cy="999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Para X3, a disposição dos pontos indica desnecessária a inclusão de X3 no modelo. Atenção à escala do gráfico.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22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066C-C968-4EFF-B96E-05546F28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Gráfica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5E8B-08DF-4E89-B6ED-26C0946F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Gráfico dos resíduos parciais: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Interesse em detectar estruturas omitidas no modelo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Consiste em plotar os </a:t>
            </a:r>
            <a:r>
              <a:rPr lang="pt-BR" b="1" dirty="0"/>
              <a:t>resíduos parciais </a:t>
            </a:r>
            <a:r>
              <a:rPr lang="pt-BR" dirty="0"/>
              <a:t>versus X.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Espera-se que os pontos do gráfico estejam em torno de uma reta para indicar a necessidade de inclusão de X no modelo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1CD1E-391E-4134-8927-50BF6EF9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91" y="4382475"/>
            <a:ext cx="2488884" cy="62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313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7A76-FFF0-4053-B6AD-316A913A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Gráfica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0B41-AB77-47A8-B4E8-4B496572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D4B24-C5A5-4BD8-A778-3003D0D38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86843"/>
            <a:ext cx="4574607" cy="1873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77A88C-1A2B-40B7-A5B2-08F5A136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2520"/>
            <a:ext cx="5902896" cy="489035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C75AEC-F10D-4D85-99BB-0F9703BD8839}"/>
              </a:ext>
            </a:extLst>
          </p:cNvPr>
          <p:cNvSpPr txBox="1">
            <a:spLocks/>
          </p:cNvSpPr>
          <p:nvPr/>
        </p:nvSpPr>
        <p:spPr>
          <a:xfrm>
            <a:off x="9037982" y="4755559"/>
            <a:ext cx="3017322" cy="999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Para X3, a disposição dos pontos indica desnecessária a inclusão de X3 no modelo. Atenção à escala do gráfico.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12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3F57-4162-4743-A5BC-5224216D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Gráfica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D4C2-6313-447E-A795-3072D4A3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Construa os gráficos da variável adicionada e dos resíduos parciais para o exemplo dos pesos dos bebês ao nascer.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9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4737-8F47-45DB-898F-20B990F5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31E28-A7C2-4B8D-92BB-308E3C72C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Se a relação entre x e y fosse determinística, os valores de y poderiam ser representados por: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é a </a:t>
                </a:r>
                <a:r>
                  <a:rPr lang="en-US" dirty="0" err="1"/>
                  <a:t>inclinação</a:t>
                </a:r>
                <a:r>
                  <a:rPr lang="en-US" dirty="0"/>
                  <a:t> da </a:t>
                </a:r>
                <a:r>
                  <a:rPr lang="en-US" dirty="0" err="1"/>
                  <a:t>reta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termo constante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31E28-A7C2-4B8D-92BB-308E3C72C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B469D0C-C2BE-47E9-B78B-0883BF03A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440" y="3347020"/>
            <a:ext cx="3305805" cy="65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424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7AEA-06E8-4AE4-A7FB-1086BDD6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Pontos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076E-5B0A-43F3-9336-18078670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Pontos atípicos são caracterizados por:</a:t>
            </a:r>
          </a:p>
          <a:p>
            <a:pPr lvl="1"/>
            <a:r>
              <a:rPr lang="pt-BR" dirty="0"/>
              <a:t>Ter resíduo grande </a:t>
            </a:r>
          </a:p>
          <a:p>
            <a:pPr lvl="1"/>
            <a:r>
              <a:rPr lang="pt-BR" dirty="0"/>
              <a:t>Ser inconsistente (destoa da tendência geral das demais)</a:t>
            </a:r>
          </a:p>
          <a:p>
            <a:pPr lvl="1"/>
            <a:r>
              <a:rPr lang="pt-BR" dirty="0"/>
              <a:t>Ser influente</a:t>
            </a:r>
          </a:p>
          <a:p>
            <a:pPr lvl="1"/>
            <a:endParaRPr lang="pt-BR" dirty="0"/>
          </a:p>
          <a:p>
            <a:r>
              <a:rPr lang="pt-BR" dirty="0"/>
              <a:t>Observações influentes podem causar impacto:</a:t>
            </a:r>
          </a:p>
          <a:p>
            <a:pPr lvl="1"/>
            <a:r>
              <a:rPr lang="pt-BR" dirty="0"/>
              <a:t>No ajuste geral do modelo </a:t>
            </a:r>
          </a:p>
          <a:p>
            <a:pPr lvl="1"/>
            <a:r>
              <a:rPr lang="pt-BR" dirty="0"/>
              <a:t>Na estimativa de determinados parâmetros </a:t>
            </a:r>
          </a:p>
          <a:p>
            <a:pPr lvl="1"/>
            <a:endParaRPr lang="pt-BR" dirty="0"/>
          </a:p>
          <a:p>
            <a:r>
              <a:rPr lang="pt-BR" dirty="0"/>
              <a:t>Observações influentes podem ser outliers ou não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827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3FF1-74BA-4009-A331-78C02ACE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Pontos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22C2-4590-4392-9DBD-B8AC59E5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Medidas para verificação de pontos atípicos:</a:t>
            </a:r>
          </a:p>
          <a:p>
            <a:endParaRPr lang="pt-BR" dirty="0"/>
          </a:p>
          <a:p>
            <a:pPr marL="514350" indent="-514350">
              <a:buAutoNum type="arabicPeriod"/>
            </a:pPr>
            <a:r>
              <a:rPr lang="pt-BR" b="1" dirty="0"/>
              <a:t>Medida de leverage</a:t>
            </a:r>
            <a:r>
              <a:rPr lang="pt-BR" dirty="0"/>
              <a:t>:</a:t>
            </a:r>
          </a:p>
          <a:p>
            <a:pPr marL="971550" lvl="1" indent="-514350">
              <a:buAutoNum type="arabicPeriod"/>
            </a:pPr>
            <a:r>
              <a:rPr lang="pt-BR" dirty="0"/>
              <a:t>Indicação de observações que se afastam dos valores médios das covariáveis</a:t>
            </a:r>
          </a:p>
          <a:p>
            <a:pPr marL="971550" lvl="1" indent="-514350">
              <a:buAutoNum type="arabicPeriod"/>
            </a:pPr>
            <a:r>
              <a:rPr lang="pt-BR" dirty="0"/>
              <a:t>Valores de leverage &gt;= 2p/n devem ser verificados (p = número de parâmetros no modelo)</a:t>
            </a:r>
          </a:p>
          <a:p>
            <a:pPr marL="971550" lvl="1" indent="-514350">
              <a:buAutoNum type="arabicPeriod"/>
            </a:pPr>
            <a:r>
              <a:rPr lang="pt-BR" dirty="0"/>
              <a:t>Mede a importância da i-ésima observação na determinação do ajuste do modelo </a:t>
            </a:r>
          </a:p>
          <a:p>
            <a:pPr marL="514350" indent="-514350">
              <a:buAutoNum type="arabicPeriod"/>
            </a:pPr>
            <a:r>
              <a:rPr lang="pt-BR" b="1" dirty="0"/>
              <a:t>Distância de Cook</a:t>
            </a:r>
            <a:r>
              <a:rPr lang="pt-BR" dirty="0"/>
              <a:t>:</a:t>
            </a:r>
          </a:p>
          <a:p>
            <a:pPr marL="971550" lvl="1" indent="-514350">
              <a:buAutoNum type="arabicPeriod"/>
            </a:pPr>
            <a:r>
              <a:rPr lang="pt-BR" dirty="0"/>
              <a:t>Mede o afastamento do vetor de estimativas</a:t>
            </a:r>
            <a:r>
              <a:rPr lang="en-US" dirty="0"/>
              <a:t> dos </a:t>
            </a:r>
            <a:r>
              <a:rPr lang="en-US" dirty="0" err="1"/>
              <a:t>coeficientes</a:t>
            </a:r>
            <a:r>
              <a:rPr lang="en-US" dirty="0"/>
              <a:t> da </a:t>
            </a:r>
            <a:r>
              <a:rPr lang="en-US" dirty="0" err="1"/>
              <a:t>regressão</a:t>
            </a:r>
            <a:r>
              <a:rPr lang="en-US" dirty="0"/>
              <a:t> </a:t>
            </a:r>
            <a:r>
              <a:rPr lang="en-US" dirty="0" err="1"/>
              <a:t>provocado</a:t>
            </a:r>
            <a:r>
              <a:rPr lang="en-US" dirty="0"/>
              <a:t> pela </a:t>
            </a:r>
            <a:r>
              <a:rPr lang="en-US" dirty="0" err="1"/>
              <a:t>retirada</a:t>
            </a:r>
            <a:r>
              <a:rPr lang="en-US" dirty="0"/>
              <a:t> da </a:t>
            </a:r>
            <a:r>
              <a:rPr lang="en-US" dirty="0" err="1"/>
              <a:t>i-ésima</a:t>
            </a:r>
            <a:r>
              <a:rPr lang="en-US" dirty="0"/>
              <a:t> </a:t>
            </a:r>
            <a:r>
              <a:rPr lang="en-US" dirty="0" err="1"/>
              <a:t>observação</a:t>
            </a:r>
            <a:r>
              <a:rPr lang="en-US" dirty="0"/>
              <a:t>. </a:t>
            </a:r>
          </a:p>
          <a:p>
            <a:pPr marL="971550" lvl="1" indent="-514350">
              <a:buAutoNum type="arabicPeriod"/>
            </a:pPr>
            <a:r>
              <a:rPr lang="en-US" dirty="0" err="1"/>
              <a:t>Sugere</a:t>
            </a:r>
            <a:r>
              <a:rPr lang="en-US" dirty="0"/>
              <a:t>-se </a:t>
            </a:r>
            <a:r>
              <a:rPr lang="en-US" dirty="0" err="1"/>
              <a:t>avaliação</a:t>
            </a:r>
            <a:r>
              <a:rPr lang="en-US" dirty="0"/>
              <a:t> das </a:t>
            </a:r>
            <a:r>
              <a:rPr lang="en-US" dirty="0" err="1"/>
              <a:t>observações</a:t>
            </a:r>
            <a:r>
              <a:rPr lang="en-US" dirty="0"/>
              <a:t> com D&gt;1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9040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C85E-9346-4C25-91C4-A0B0F3B0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Pontos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26E7-98F0-4BDF-BFC2-643C3874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/>
              <a:t>DfBeta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Coeficiente de sensitividade.</a:t>
            </a:r>
          </a:p>
          <a:p>
            <a:pPr lvl="1"/>
            <a:r>
              <a:rPr lang="pt-BR" dirty="0"/>
              <a:t>Medida da influência da i-ésima observação sobre o valor estimado do j-ésimo parâmetro. </a:t>
            </a:r>
          </a:p>
          <a:p>
            <a:pPr lvl="1"/>
            <a:r>
              <a:rPr lang="pt-BR" dirty="0"/>
              <a:t>Valores absolutos de |DfBeta|&gt;1  indicam que a observação pode ser considerada influente</a:t>
            </a:r>
          </a:p>
          <a:p>
            <a:pPr lvl="1"/>
            <a:endParaRPr lang="pt-BR" dirty="0"/>
          </a:p>
          <a:p>
            <a:r>
              <a:rPr lang="pt-BR" b="1" dirty="0"/>
              <a:t>DFFit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Medida da influência global provocada no valor ajustado pela retirada da iésima observação. </a:t>
            </a:r>
          </a:p>
          <a:p>
            <a:pPr lvl="1"/>
            <a:endParaRPr lang="pt-BR" dirty="0"/>
          </a:p>
          <a:p>
            <a:r>
              <a:rPr lang="pt-BR" b="1" dirty="0"/>
              <a:t>COVRATIO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Reflete o impacto da i-ésima observação na precisão das estimativas dos parâmetros.</a:t>
            </a:r>
          </a:p>
          <a:p>
            <a:pPr lvl="1"/>
            <a:r>
              <a:rPr lang="pt-BR" dirty="0"/>
              <a:t>Valores menores que 1 indicam que a presença da observação diminui a precisão das estimativas dos parâmetros.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371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0D72-D847-44CB-9F2E-1CA08DCD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Pontos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3A37-D5AE-41C3-8DF9-584E1952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Classificação das observações com relação a essas medidas de diagnóstico:</a:t>
            </a:r>
          </a:p>
          <a:p>
            <a:endParaRPr lang="pt-BR" dirty="0"/>
          </a:p>
          <a:p>
            <a:r>
              <a:rPr lang="pt-BR" b="1" dirty="0"/>
              <a:t>Ponto inconsistente</a:t>
            </a:r>
            <a:r>
              <a:rPr lang="pt-BR" dirty="0"/>
              <a:t>: Resíduo grande.</a:t>
            </a:r>
          </a:p>
          <a:p>
            <a:r>
              <a:rPr lang="pt-BR" b="1" dirty="0"/>
              <a:t>Ponto de alavanca</a:t>
            </a:r>
            <a:r>
              <a:rPr lang="pt-BR" dirty="0"/>
              <a:t>: Leverage grande. Pode ser considerado bom quando consistente e ruim quando inconsistente. </a:t>
            </a:r>
          </a:p>
          <a:p>
            <a:r>
              <a:rPr lang="pt-BR" b="1" dirty="0"/>
              <a:t>Outlier</a:t>
            </a:r>
            <a:r>
              <a:rPr lang="pt-BR" dirty="0"/>
              <a:t>: Ponto inconsistente com leverage pequeno.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01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8A25-D7D6-4443-AC9A-A851DA55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Pontos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F49A-A295-4787-8C18-93D055EC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Considere dados de 21 dias de operação de uma indústria que realiza oxidação de amônia em ácido nítrico. O ácido nítrico produzido é absorvido na torre de absorção contra-corrente. As informações disponíveis na base de dados são: 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b="1" dirty="0"/>
              <a:t>Air Flow</a:t>
            </a:r>
            <a:r>
              <a:rPr lang="pt-BR" dirty="0"/>
              <a:t>: taxa de operação da indústria (corrente de ar refrigerado</a:t>
            </a:r>
          </a:p>
          <a:p>
            <a:pPr lvl="1"/>
            <a:r>
              <a:rPr lang="pt-BR" b="1" dirty="0"/>
              <a:t>Water Temp</a:t>
            </a:r>
            <a:r>
              <a:rPr lang="pt-BR" dirty="0"/>
              <a:t>: Temparatura de resfriamento da água que circula nos canos da torre de absorção</a:t>
            </a:r>
          </a:p>
          <a:p>
            <a:pPr lvl="1"/>
            <a:r>
              <a:rPr lang="pt-BR" b="1" dirty="0"/>
              <a:t>Acid.Cone</a:t>
            </a:r>
            <a:r>
              <a:rPr lang="pt-BR" dirty="0"/>
              <a:t>: Concentração do ácido </a:t>
            </a:r>
          </a:p>
          <a:p>
            <a:pPr lvl="1"/>
            <a:r>
              <a:rPr lang="pt-BR" b="1" dirty="0"/>
              <a:t>Stack.loss</a:t>
            </a:r>
            <a:r>
              <a:rPr lang="pt-BR" dirty="0"/>
              <a:t>: Variável dependente. É 10 vezes o percentual de amônia introduzida no processo industrial que escapa da absorção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858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9C8E-DBE1-4DC7-A90D-3064B105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Pontos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29F6-334B-4B98-A320-EADB8028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Visualização dos dados e ajuste do modelo linear múltiplo: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C056F-5880-40EE-A12D-3FACEC7A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04161"/>
            <a:ext cx="4352925" cy="1628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F8A5C-F0C0-4D75-8AED-844CF14C8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425" y="2834641"/>
            <a:ext cx="6678575" cy="40233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DB9D6A-D7A6-462F-B168-776B2211302B}"/>
              </a:ext>
            </a:extLst>
          </p:cNvPr>
          <p:cNvSpPr/>
          <p:nvPr/>
        </p:nvSpPr>
        <p:spPr>
          <a:xfrm>
            <a:off x="5288280" y="2956560"/>
            <a:ext cx="6507480" cy="47244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685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550-F331-4531-BD82-D37FF174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Avaliação de Pontos Atípicos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0CD2-8FE1-43F6-B333-8CC1B2531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Anova para o modelo: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DDC31-B061-408B-8E4D-A66A1969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2576"/>
            <a:ext cx="9528630" cy="27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82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0415-3FB3-4526-B259-E5EEA366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Pontos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D76B9-A68B-4B4A-ADE8-A0E8DE9E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Gráfico dos resíduos versus X:</a:t>
            </a:r>
          </a:p>
          <a:p>
            <a:pPr marL="0" indent="0">
              <a:buNone/>
            </a:pPr>
            <a:r>
              <a:rPr lang="pt-BR" sz="2000" dirty="0"/>
              <a:t>Espera-se distribuição aleatória em torno do zero com amplitude constante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6A5BC-825D-44AF-B4B4-C6F1AF112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4500"/>
            <a:ext cx="2890594" cy="2486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5C490-F83D-456E-BB15-74406BF1D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40687"/>
            <a:ext cx="2890594" cy="2399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B9D357-48CA-4914-BA44-2A21AA479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3183336"/>
            <a:ext cx="3048000" cy="248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044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CC43-8A62-49A5-B05B-342EC35D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Pontos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98BF-9D66-4819-8CCA-92BE6380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Avaliando normalidade dos resíduos: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737AD-1D01-4695-B0F7-9EBF2709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81" y="2540000"/>
            <a:ext cx="81915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35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7707-4C19-4C13-960C-EC7FE8AA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Pontos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BB42-48CC-4A47-B72E-21E793AD0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Avaliando dimensão dos resíduos: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466DA-A25C-45DE-9062-0D68FB0FB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79" y="2816225"/>
            <a:ext cx="56483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2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4737-8F47-45DB-898F-20B990F5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1E28-A7C2-4B8D-92BB-308E3C72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exemplo, a relação entre x e y não é determinística pois para um único valor de x existem diferentes valores possíveis de y.</a:t>
            </a:r>
          </a:p>
          <a:p>
            <a:endParaRPr lang="pt-BR" dirty="0"/>
          </a:p>
          <a:p>
            <a:r>
              <a:rPr lang="pt-BR" dirty="0"/>
              <a:t>Por exemplo: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Para x=7 </a:t>
            </a:r>
            <a:r>
              <a:rPr lang="en-US" dirty="0" err="1"/>
              <a:t>observamos</a:t>
            </a:r>
            <a:r>
              <a:rPr lang="en-US" dirty="0"/>
              <a:t> y=26 e y=2</a:t>
            </a:r>
            <a:r>
              <a:rPr lang="pt-BR" dirty="0"/>
              <a:t>7</a:t>
            </a:r>
          </a:p>
          <a:p>
            <a:pPr lvl="1"/>
            <a:r>
              <a:rPr lang="en-US" dirty="0"/>
              <a:t>Para x=5 </a:t>
            </a:r>
            <a:r>
              <a:rPr lang="en-US" dirty="0" err="1"/>
              <a:t>observamos</a:t>
            </a:r>
            <a:r>
              <a:rPr lang="en-US" dirty="0"/>
              <a:t> y=23 e y=2</a:t>
            </a:r>
            <a:r>
              <a:rPr lang="pt-BR" dirty="0"/>
              <a:t>5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00834-97E4-4480-823E-97D317D0C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01" y="2838478"/>
            <a:ext cx="4207099" cy="40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64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F770-4C4C-4C1E-A760-4782387F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Pontos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1F1B-21B8-45DB-B7C1-94734E5BA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04611" cy="4033754"/>
          </a:xfrm>
        </p:spPr>
        <p:txBody>
          <a:bodyPr>
            <a:normAutofit/>
          </a:bodyPr>
          <a:lstStyle/>
          <a:p>
            <a:r>
              <a:rPr lang="pt-BR" b="1" dirty="0"/>
              <a:t>Leverage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Valores maiores que </a:t>
            </a:r>
          </a:p>
          <a:p>
            <a:pPr marL="0" indent="0">
              <a:buNone/>
            </a:pPr>
            <a:r>
              <a:rPr lang="pt-BR" dirty="0"/>
              <a:t>2p/n  devem ser verificados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 = número de parâmetros do modelo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718DF-668B-434C-8232-8DD0D610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2676525"/>
            <a:ext cx="49244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286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DB22-572D-4FDC-9BA1-C4179872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Pontos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743B4-1CE6-4D8A-BABF-7E031AC1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074" cy="1801495"/>
          </a:xfrm>
        </p:spPr>
        <p:txBody>
          <a:bodyPr/>
          <a:lstStyle/>
          <a:p>
            <a:r>
              <a:rPr lang="pt-BR" dirty="0"/>
              <a:t>Distância de Cook: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Avaliar observações com D &gt; 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57CD6-F021-4F2B-AA83-72CFD959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728" y="2720658"/>
            <a:ext cx="50006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423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6800-F483-4712-9BFC-84D11392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Pontos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DA81-19CF-4DDD-9A81-FED18A35F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Medidas de influência (dfbeta,deffit e covratio)</a:t>
            </a:r>
          </a:p>
          <a:p>
            <a:pPr marL="0" indent="0">
              <a:buNone/>
            </a:pPr>
            <a:r>
              <a:rPr lang="pt-BR" sz="2000" dirty="0"/>
              <a:t>Avaliação conjunta (pelo menos um critério violado):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B700B-A133-4BA1-9B10-F83C3668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854"/>
            <a:ext cx="8732260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2483D-195A-47C3-872F-F979A8FCA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94559"/>
            <a:ext cx="3854866" cy="65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074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B7FF-882D-451D-9CC9-ACD4DE5A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Pontos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FEE5-92D6-47B7-80F8-A978D5043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513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Avaliações gráficas: 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DFBetas</a:t>
            </a:r>
            <a:r>
              <a:rPr lang="pt-BR" dirty="0"/>
              <a:t>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Influência da i-ésima </a:t>
            </a:r>
          </a:p>
          <a:p>
            <a:pPr marL="0" indent="0">
              <a:buNone/>
            </a:pPr>
            <a:r>
              <a:rPr lang="pt-BR" dirty="0"/>
              <a:t>observação na estima-</a:t>
            </a:r>
          </a:p>
          <a:p>
            <a:pPr marL="0" indent="0">
              <a:buNone/>
            </a:pPr>
            <a:r>
              <a:rPr lang="pt-BR" dirty="0"/>
              <a:t>ção do j-ésimo beta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Observação influente:</a:t>
            </a:r>
            <a:endParaRPr lang="en-US" dirty="0"/>
          </a:p>
          <a:p>
            <a:pPr marL="0" indent="0">
              <a:buNone/>
            </a:pPr>
            <a:r>
              <a:rPr lang="pt-BR" sz="2400" dirty="0"/>
              <a:t>|DFBETA|&gt;1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CBBF8-CD80-45A1-9EA6-E06078EF9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606" y="2964701"/>
            <a:ext cx="7206916" cy="377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724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5512-4AF7-4517-B4C1-A7EF1878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Pontos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0F27-CE09-44DC-889E-29F9EF21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31080" cy="4486275"/>
          </a:xfrm>
        </p:spPr>
        <p:txBody>
          <a:bodyPr/>
          <a:lstStyle/>
          <a:p>
            <a:r>
              <a:rPr lang="pt-BR" b="1" dirty="0"/>
              <a:t>DFFits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Influência da i-ésima observação o ajuste global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Devem ser verificados: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|DFFIT|&gt;3raiz[p/(n-p)]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D6544-6DE4-4D83-BC79-86BB8AAE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607" y="3429000"/>
            <a:ext cx="6501393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132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22BF-D184-41D3-AD45-1F19BF0F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Pontos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0ECA-B557-4E96-9C91-FE4592F78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56625" cy="4209415"/>
          </a:xfrm>
        </p:spPr>
        <p:txBody>
          <a:bodyPr/>
          <a:lstStyle/>
          <a:p>
            <a:r>
              <a:rPr lang="pt-BR" b="1" dirty="0"/>
              <a:t>COVRATIO</a:t>
            </a:r>
            <a:r>
              <a:rPr lang="pt-BR" dirty="0"/>
              <a:t>: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Valores menores do que 1 indicam que a presença da observação diminui a precisão das estimativas dos parâmetros.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7A402-762B-4B70-9A66-BD5171C0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375" y="2959768"/>
            <a:ext cx="5456625" cy="258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758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B10F-F6A2-452E-A605-C653C8A0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Pontos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81EBC-00EC-48C5-9BA1-2544842F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avaliação de pontos atípicos para o dataset dos bebês.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61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5FEA-77F7-4AD3-BDCF-45F381DC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Colinearidade no Modelo de Regressão Múltipla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4146-FD84-456B-82B6-890B6AE5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Envolve as relações existentes entre as variáveis independentes. </a:t>
            </a:r>
          </a:p>
          <a:p>
            <a:r>
              <a:rPr lang="pt-BR" dirty="0"/>
              <a:t>Variáveis independentes encontram-se fortemente correlacionadas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 lvl="1"/>
            <a:r>
              <a:rPr lang="pt-BR" dirty="0"/>
              <a:t>Variável renda</a:t>
            </a:r>
          </a:p>
          <a:p>
            <a:pPr lvl="1"/>
            <a:r>
              <a:rPr lang="pt-BR" dirty="0"/>
              <a:t>Variável número de bens</a:t>
            </a:r>
          </a:p>
          <a:p>
            <a:pPr lvl="1"/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404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E378-1C9D-4D92-B2C5-FAA47611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Colinearidade no Modelo de Regressão Múltipla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F73552-CDC1-4152-97C2-61D9BB3BD7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Efeitos da presença de colinearidade:</a:t>
                </a:r>
              </a:p>
              <a:p>
                <a:endParaRPr lang="pt-BR" dirty="0"/>
              </a:p>
              <a:p>
                <a:pPr lvl="1"/>
                <a:r>
                  <a:rPr lang="pt-BR" dirty="0"/>
                  <a:t>Imprecisão das estimativas dos coeficientes de regressão  </a:t>
                </a:r>
              </a:p>
              <a:p>
                <a:pPr lvl="1"/>
                <a:r>
                  <a:rPr lang="pt-BR" dirty="0"/>
                  <a:t>Impacto nos testes de hipótese e interpretação das estimativas</a:t>
                </a:r>
              </a:p>
              <a:p>
                <a:pPr lvl="1"/>
                <a:r>
                  <a:rPr lang="pt-BR" dirty="0"/>
                  <a:t>Instabilidade computacional </a:t>
                </a:r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r>
                  <a:rPr lang="pt-BR" dirty="0"/>
                  <a:t>Como verificar presença de colinearidade?</a:t>
                </a:r>
              </a:p>
              <a:p>
                <a:pPr lvl="1"/>
                <a:r>
                  <a:rPr lang="pt-BR" dirty="0"/>
                  <a:t>Gráfico de dispersão</a:t>
                </a:r>
              </a:p>
              <a:p>
                <a:pPr lvl="1"/>
                <a:r>
                  <a:rPr lang="pt-BR" dirty="0"/>
                  <a:t>Ajustar modelos de regressão com cada covariável como variável resposta e avaliar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F73552-CDC1-4152-97C2-61D9BB3BD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2928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39B0-317F-412B-B862-66CC93FF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modelos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77CC-D2A5-493C-890C-2F7D3418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Princípio da parcimônia:</a:t>
            </a:r>
          </a:p>
          <a:p>
            <a:endParaRPr lang="pt-BR" b="1" dirty="0"/>
          </a:p>
          <a:p>
            <a:pPr lvl="1"/>
            <a:r>
              <a:rPr lang="pt-BR" dirty="0"/>
              <a:t>Número de parâmetros menor possível</a:t>
            </a:r>
          </a:p>
          <a:p>
            <a:pPr lvl="1"/>
            <a:r>
              <a:rPr lang="pt-BR" dirty="0"/>
              <a:t>Linear é melhor que não-linear</a:t>
            </a:r>
          </a:p>
          <a:p>
            <a:pPr lvl="1"/>
            <a:r>
              <a:rPr lang="pt-BR" dirty="0"/>
              <a:t>Simplificar ao mínimo adequado</a:t>
            </a:r>
          </a:p>
          <a:p>
            <a:pPr lvl="1"/>
            <a:r>
              <a:rPr lang="pt-BR" dirty="0"/>
              <a:t>Explicações mais simples são preferíveis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9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ADC4-E6A0-42D9-8B19-BA4CABC3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D533-3440-486C-8DC3-3127DDDF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seria a reta que melhor explica a relação entre idade da criança e tamanho do vocabulário?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87D59-35E6-4544-A5B0-9AA756AA3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273" y="2873828"/>
            <a:ext cx="4752975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72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0088-5895-4C2F-BAE4-58D64A28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modelos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7615-A709-4BCC-AB61-4A98A609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construir o modelo:</a:t>
            </a:r>
          </a:p>
          <a:p>
            <a:endParaRPr lang="pt-BR" dirty="0"/>
          </a:p>
          <a:p>
            <a:pPr lvl="1"/>
            <a:r>
              <a:rPr lang="pt-BR" dirty="0"/>
              <a:t>Identificação e exclusão (quando necessária) dos pontos influentes e outliers.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Definição e implementação de transformações nas variáveis envolvidas nos modelos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975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AFA2-B0DB-4106-BE5A-6D1AB8AE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modelos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A97E-D61E-435D-AC2D-C853EA10E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máximo:</a:t>
            </a:r>
          </a:p>
          <a:p>
            <a:pPr lvl="1"/>
            <a:r>
              <a:rPr lang="pt-BR" dirty="0"/>
              <a:t>Inclui todas as variáveis</a:t>
            </a:r>
            <a:r>
              <a:rPr lang="en-US" dirty="0"/>
              <a:t>, </a:t>
            </a:r>
            <a:r>
              <a:rPr lang="en-US" dirty="0" err="1"/>
              <a:t>termos</a:t>
            </a:r>
            <a:r>
              <a:rPr lang="en-US" dirty="0"/>
              <a:t> </a:t>
            </a:r>
            <a:r>
              <a:rPr lang="en-US" dirty="0" err="1"/>
              <a:t>polinomiais</a:t>
            </a:r>
            <a:r>
              <a:rPr lang="en-US" dirty="0"/>
              <a:t> e </a:t>
            </a:r>
            <a:r>
              <a:rPr lang="en-US" dirty="0" err="1"/>
              <a:t>iterações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nulo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Inclui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o </a:t>
            </a:r>
            <a:r>
              <a:rPr lang="en-US" dirty="0" err="1"/>
              <a:t>parâmetro</a:t>
            </a:r>
            <a:r>
              <a:rPr lang="en-US" dirty="0"/>
              <a:t> β</a:t>
            </a:r>
            <a:r>
              <a:rPr lang="en-US" sz="1600" dirty="0"/>
              <a:t>0</a:t>
            </a:r>
          </a:p>
          <a:p>
            <a:pPr lvl="1"/>
            <a:endParaRPr lang="en-US" sz="1600" dirty="0"/>
          </a:p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saturado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Inclui</a:t>
            </a:r>
            <a:r>
              <a:rPr lang="en-US" dirty="0"/>
              <a:t> n </a:t>
            </a:r>
            <a:r>
              <a:rPr lang="en-US" dirty="0" err="1"/>
              <a:t>parâmetros</a:t>
            </a:r>
            <a:r>
              <a:rPr lang="en-US" dirty="0"/>
              <a:t>, um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observação</a:t>
            </a:r>
            <a:r>
              <a:rPr lang="en-US" dirty="0"/>
              <a:t>.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informativo</a:t>
            </a:r>
            <a:r>
              <a:rPr lang="en-US" dirty="0"/>
              <a:t> pois </a:t>
            </a:r>
            <a:r>
              <a:rPr lang="en-US" dirty="0" err="1"/>
              <a:t>não</a:t>
            </a:r>
            <a:r>
              <a:rPr lang="en-US" dirty="0"/>
              <a:t> resume </a:t>
            </a:r>
            <a:r>
              <a:rPr lang="en-US" dirty="0" err="1"/>
              <a:t>os</a:t>
            </a:r>
            <a:r>
              <a:rPr lang="en-US" dirty="0"/>
              <a:t> dados.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4850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7224-584D-4ABB-BFF3-24474045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modelos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5A31-AFF7-4705-BBA0-B3733120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Critérios para seleção de modelos :</a:t>
            </a:r>
          </a:p>
          <a:p>
            <a:endParaRPr lang="pt-BR" dirty="0"/>
          </a:p>
          <a:p>
            <a:pPr lvl="1"/>
            <a:r>
              <a:rPr lang="pt-BR" dirty="0"/>
              <a:t>Teste F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Coeficiente de determinação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Critério de Informação de Akaike (AIC) (deseja-se minimizar o AIC)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Critério de Informação de Bayes (BIC) (deseja-se minimizar o BIC)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81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939A-CC9E-40EC-8192-B76CFF8C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Vá para o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8195-DFF4-4B7C-B0A4-D04D5343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Utilize o seguinte dataset para fazer um ajuste de modelo de regressão linear múltipla no R: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https://cdn.scribbr.com/wp-content/uploads//2020/02/heart.data_.zip?_ga=2.132578766.1510038549.1598651608-1822923349.1598651608</a:t>
            </a:r>
          </a:p>
        </p:txBody>
      </p:sp>
    </p:spTree>
    <p:extLst>
      <p:ext uri="{BB962C8B-B14F-4D97-AF65-F5344CB8AC3E}">
        <p14:creationId xmlns:p14="http://schemas.microsoft.com/office/powerpoint/2010/main" val="347383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0305-FEB1-4E1F-8899-9107D728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 de Regressão Linear Simples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B8552-9868-48BB-9A18-DD4B4E0AB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Existem parâmetros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tais que, para qualquer valor fixo da variável independente </a:t>
                </a:r>
                <a:r>
                  <a:rPr lang="pt-BR" i="1" dirty="0"/>
                  <a:t>x</a:t>
                </a:r>
                <a:r>
                  <a:rPr lang="pt-BR" dirty="0"/>
                  <a:t>, a variável dependente está relacionada a </a:t>
                </a:r>
                <a:r>
                  <a:rPr lang="pt-BR" i="1" dirty="0"/>
                  <a:t>x </a:t>
                </a:r>
                <a:r>
                  <a:rPr lang="pt-BR" dirty="0"/>
                  <a:t>por meio da </a:t>
                </a:r>
                <a:r>
                  <a:rPr lang="pt-BR" b="1" dirty="0"/>
                  <a:t>equação do modelo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el-GR" dirty="0"/>
                  <a:t>ε </a:t>
                </a:r>
                <a:r>
                  <a:rPr lang="pt-BR" dirty="0"/>
                  <a:t>é uma variável aleatória, considerada normalmente distribuída com </a:t>
                </a:r>
                <a:r>
                  <a:rPr lang="pt-BR" i="1" dirty="0"/>
                  <a:t>E</a:t>
                </a:r>
                <a:r>
                  <a:rPr lang="pt-BR" dirty="0"/>
                  <a:t>(</a:t>
                </a:r>
                <a:r>
                  <a:rPr lang="el-GR" dirty="0"/>
                  <a:t>ε</a:t>
                </a:r>
                <a:r>
                  <a:rPr lang="pt-BR" dirty="0"/>
                  <a:t>) = 0 e </a:t>
                </a:r>
                <a:r>
                  <a:rPr lang="pt-BR" i="1" dirty="0"/>
                  <a:t>V</a:t>
                </a:r>
                <a:r>
                  <a:rPr lang="pt-BR" dirty="0"/>
                  <a:t>(</a:t>
                </a:r>
                <a:r>
                  <a:rPr lang="el-GR" dirty="0"/>
                  <a:t>ε</a:t>
                </a:r>
                <a:r>
                  <a:rPr lang="pt-BR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B8552-9868-48BB-9A18-DD4B4E0AB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1DC5BB4-BE79-4767-9624-1632E0A9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622" y="3429000"/>
            <a:ext cx="3006083" cy="7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6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9288E2B671974DBB74C5D4620AAC32" ma:contentTypeVersion="12" ma:contentTypeDescription="Create a new document." ma:contentTypeScope="" ma:versionID="3105131410c6c04369b93e3c82d83015">
  <xsd:schema xmlns:xsd="http://www.w3.org/2001/XMLSchema" xmlns:xs="http://www.w3.org/2001/XMLSchema" xmlns:p="http://schemas.microsoft.com/office/2006/metadata/properties" xmlns:ns3="02ebe305-9cc5-4638-920a-145c52e75af5" xmlns:ns4="b32c6a50-cd15-46fc-b496-09dec05217f6" targetNamespace="http://schemas.microsoft.com/office/2006/metadata/properties" ma:root="true" ma:fieldsID="aa6989fb80900bb69ac8b9f293c0a9b9" ns3:_="" ns4:_="">
    <xsd:import namespace="02ebe305-9cc5-4638-920a-145c52e75af5"/>
    <xsd:import namespace="b32c6a50-cd15-46fc-b496-09dec05217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be305-9cc5-4638-920a-145c52e7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2c6a50-cd15-46fc-b496-09dec05217f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E7C8E7-E644-4886-8761-9331EDAD61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8D3691-25AD-470F-B5EE-B317378677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F6E40B-8C08-4DE0-8B1C-135EBD539B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be305-9cc5-4638-920a-145c52e75af5"/>
    <ds:schemaRef ds:uri="b32c6a50-cd15-46fc-b496-09dec05217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6171</TotalTime>
  <Words>3041</Words>
  <Application>Microsoft Office PowerPoint</Application>
  <PresentationFormat>Widescreen</PresentationFormat>
  <Paragraphs>459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Office Theme</vt:lpstr>
      <vt:lpstr>Análise de Regressão</vt:lpstr>
      <vt:lpstr>Conteúdo</vt:lpstr>
      <vt:lpstr>Introdução</vt:lpstr>
      <vt:lpstr>Introdução</vt:lpstr>
      <vt:lpstr>Introdução</vt:lpstr>
      <vt:lpstr>Introdução</vt:lpstr>
      <vt:lpstr>Introdução</vt:lpstr>
      <vt:lpstr>Introdução</vt:lpstr>
      <vt:lpstr>O Modelo de Regressão Linear Simples</vt:lpstr>
      <vt:lpstr>O Modelo de Regressão Linear Simples</vt:lpstr>
      <vt:lpstr>O Modelo de Regressão Linear Simples</vt:lpstr>
      <vt:lpstr>O Modelo de Regressão Linear Simples</vt:lpstr>
      <vt:lpstr>O Modelo de Regressão Linear Simples</vt:lpstr>
      <vt:lpstr>O Modelo de Regressão Linear Simples</vt:lpstr>
      <vt:lpstr>Pressupostos do Modelo de Regressão Linear</vt:lpstr>
      <vt:lpstr>Pressupostos do Modelo de Regressão Linear</vt:lpstr>
      <vt:lpstr>Pressupostos do Modelo de Regressão Linear</vt:lpstr>
      <vt:lpstr>Pressupostos do Modelo de Regressão Linear</vt:lpstr>
      <vt:lpstr>Método dos Mínimos Quadrados</vt:lpstr>
      <vt:lpstr>Método dos Mínimos Quadrados</vt:lpstr>
      <vt:lpstr>Método dos Mínimos Quadrados</vt:lpstr>
      <vt:lpstr>Método dos Mínimos Quadrados</vt:lpstr>
      <vt:lpstr>Método dos Mínimos Quadrados</vt:lpstr>
      <vt:lpstr>Método dos Mínimos Quadrados</vt:lpstr>
      <vt:lpstr>Método dos Mínimos Quadrados</vt:lpstr>
      <vt:lpstr>Método dos Mínimos Quadrados</vt:lpstr>
      <vt:lpstr>Método dos Mínimos Quadrados</vt:lpstr>
      <vt:lpstr>Análise de Variância</vt:lpstr>
      <vt:lpstr>Análise de Variância</vt:lpstr>
      <vt:lpstr>Análise de Variância</vt:lpstr>
      <vt:lpstr>Análise de Variância</vt:lpstr>
      <vt:lpstr>Análise de Variância</vt:lpstr>
      <vt:lpstr>Interpretação do modelo</vt:lpstr>
      <vt:lpstr>Diagnóstico do Modelo</vt:lpstr>
      <vt:lpstr>Diagnóstico do Modelo</vt:lpstr>
      <vt:lpstr>Diagnóstico do Modelo</vt:lpstr>
      <vt:lpstr>Diagnóstico do Modelo</vt:lpstr>
      <vt:lpstr>Para Refletir</vt:lpstr>
      <vt:lpstr>Transformações</vt:lpstr>
      <vt:lpstr>Exercício</vt:lpstr>
      <vt:lpstr>Modelo de Regressão Linear Múltipla </vt:lpstr>
      <vt:lpstr>Modelo de Regressão Linear Múltipla </vt:lpstr>
      <vt:lpstr>Modelo de Regressão Linear Múltipla </vt:lpstr>
      <vt:lpstr>Modelo de Regressão Linear Múltipla </vt:lpstr>
      <vt:lpstr>Modelo de Regressão Linear Múltipla </vt:lpstr>
      <vt:lpstr>Modelo de Regressão Linear Múltipla </vt:lpstr>
      <vt:lpstr>Modelo de Regressão Linear Múltipla </vt:lpstr>
      <vt:lpstr>Modelo de Regressão Linear Múltipla </vt:lpstr>
      <vt:lpstr>Modelo de Regressão Linear Múltipla </vt:lpstr>
      <vt:lpstr>Modelo de Regressão Linear Múltipla </vt:lpstr>
      <vt:lpstr>Modelo de Regressão Linear Múltipla </vt:lpstr>
      <vt:lpstr>Análise Gráfica</vt:lpstr>
      <vt:lpstr>Análise Gráfica </vt:lpstr>
      <vt:lpstr>Análise Gráfica</vt:lpstr>
      <vt:lpstr>Análise Gráfica</vt:lpstr>
      <vt:lpstr>Análise Gráfica</vt:lpstr>
      <vt:lpstr>Análise Gráfica </vt:lpstr>
      <vt:lpstr>Análise Gráfica</vt:lpstr>
      <vt:lpstr>Análise Gráfica</vt:lpstr>
      <vt:lpstr>Avaliação de Pontos Atípicos</vt:lpstr>
      <vt:lpstr>Avaliação de Pontos Atípicos</vt:lpstr>
      <vt:lpstr>Avaliação de Pontos Atípicos</vt:lpstr>
      <vt:lpstr>Avaliação de Pontos Atípicos</vt:lpstr>
      <vt:lpstr>Avaliação de Pontos Atípicos</vt:lpstr>
      <vt:lpstr>Avaliação de Pontos Atípicos</vt:lpstr>
      <vt:lpstr>Avaliação de Pontos Atípicos</vt:lpstr>
      <vt:lpstr>Avaliação de Pontos Atípicos</vt:lpstr>
      <vt:lpstr>Avaliação de Pontos Atípicos</vt:lpstr>
      <vt:lpstr>Avaliação de Pontos Atípicos</vt:lpstr>
      <vt:lpstr>Avaliação de Pontos Atípicos</vt:lpstr>
      <vt:lpstr>Avaliação de Pontos Atípicos</vt:lpstr>
      <vt:lpstr>Avaliação de Pontos Atípicos</vt:lpstr>
      <vt:lpstr>Avaliação de Pontos Atípicos</vt:lpstr>
      <vt:lpstr>Avaliação de Pontos Atípicos</vt:lpstr>
      <vt:lpstr>Avaliação de Pontos Atípicos</vt:lpstr>
      <vt:lpstr>Avaliação de Pontos Atípicos</vt:lpstr>
      <vt:lpstr>Colinearidade no Modelo de Regressão Múltipla</vt:lpstr>
      <vt:lpstr>Colinearidade no Modelo de Regressão Múltipla</vt:lpstr>
      <vt:lpstr>Seleção de modelos </vt:lpstr>
      <vt:lpstr>Seleção de modelos  </vt:lpstr>
      <vt:lpstr>Seleção de modelos  </vt:lpstr>
      <vt:lpstr>Seleção de modelos</vt:lpstr>
      <vt:lpstr>Vá para o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de Hipóteses</dc:title>
  <dc:creator>Tuy, Pétala</dc:creator>
  <cp:lastModifiedBy>Tuy, Pétala</cp:lastModifiedBy>
  <cp:revision>6</cp:revision>
  <dcterms:created xsi:type="dcterms:W3CDTF">2020-07-12T17:17:17Z</dcterms:created>
  <dcterms:modified xsi:type="dcterms:W3CDTF">2020-09-03T21:11:27Z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petala.tuy@atos.net</vt:lpwstr>
  </property>
  <property fmtid="{D5CDD505-2E9C-101B-9397-08002B2CF9AE}" pid="5" name="MSIP_Label_112e00b9-34e2-4b26-a577-af1fd0f9f7ee_SetDate">
    <vt:lpwstr>2020-07-12T18:00:37.9779078Z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31b31516-1c2b-4c83-a00e-e3c8519c26ae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petala.tuy@atos.net</vt:lpwstr>
  </property>
  <property fmtid="{D5CDD505-2E9C-101B-9397-08002B2CF9AE}" pid="13" name="MSIP_Label_e463cba9-5f6c-478d-9329-7b2295e4e8ed_SetDate">
    <vt:lpwstr>2020-07-12T18:00:37.9779078Z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31b31516-1c2b-4c83-a00e-e3c8519c26ae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  <property fmtid="{D5CDD505-2E9C-101B-9397-08002B2CF9AE}" pid="20" name="ContentTypeId">
    <vt:lpwstr>0x010100B29288E2B671974DBB74C5D4620AAC32</vt:lpwstr>
  </property>
</Properties>
</file>