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004500" cy="9001125"/>
  <p:notesSz cx="6858000" cy="9144000"/>
  <p:defaultTextStyle>
    <a:defPPr>
      <a:defRPr lang="fr-FR"/>
    </a:defPPr>
    <a:lvl1pPr marL="0" algn="l" defTabSz="13906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95335" algn="l" defTabSz="13906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90674" algn="l" defTabSz="13906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86018" algn="l" defTabSz="13906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781353" algn="l" defTabSz="13906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476694" algn="l" defTabSz="13906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172028" algn="l" defTabSz="13906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867371" algn="l" defTabSz="13906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562712" algn="l" defTabSz="13906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B4"/>
    <a:srgbClr val="000092"/>
    <a:srgbClr val="600060"/>
    <a:srgbClr val="BB00EE"/>
    <a:srgbClr val="B900FF"/>
    <a:srgbClr val="C800FF"/>
    <a:srgbClr val="AA00FF"/>
    <a:srgbClr val="AA00D7"/>
    <a:srgbClr val="C704FC"/>
    <a:srgbClr val="B94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5" d="100"/>
          <a:sy n="25" d="100"/>
        </p:scale>
        <p:origin x="-1320" y="-1602"/>
      </p:cViewPr>
      <p:guideLst>
        <p:guide orient="horz" pos="2837"/>
        <p:guide pos="11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00352" y="2796213"/>
            <a:ext cx="30603836" cy="192940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0687" y="5100639"/>
            <a:ext cx="25203167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95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90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86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8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76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72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6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62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409B-CC35-4C1A-BDF4-549978BBA800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53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409B-CC35-4C1A-BDF4-549978BBA800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70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6103280" y="360475"/>
            <a:ext cx="8101013" cy="768012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800250" y="360475"/>
            <a:ext cx="23702974" cy="76801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409B-CC35-4C1A-BDF4-549978BBA800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28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409B-CC35-4C1A-BDF4-549978BBA800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09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44121" y="5784066"/>
            <a:ext cx="30603836" cy="1787724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844121" y="3815079"/>
            <a:ext cx="30603836" cy="1968998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9533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9067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0860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7813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347669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41720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8673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55627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409B-CC35-4C1A-BDF4-549978BBA800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82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800240" y="2100265"/>
            <a:ext cx="15901999" cy="5940330"/>
          </a:xfrm>
        </p:spPr>
        <p:txBody>
          <a:bodyPr/>
          <a:lstStyle>
            <a:lvl1pPr>
              <a:defRPr sz="4100"/>
            </a:lvl1pPr>
            <a:lvl2pPr>
              <a:defRPr sz="4100"/>
            </a:lvl2pPr>
            <a:lvl3pPr>
              <a:defRPr sz="32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302274" y="2100265"/>
            <a:ext cx="15901999" cy="5940330"/>
          </a:xfrm>
        </p:spPr>
        <p:txBody>
          <a:bodyPr/>
          <a:lstStyle>
            <a:lvl1pPr>
              <a:defRPr sz="4100"/>
            </a:lvl1pPr>
            <a:lvl2pPr>
              <a:defRPr sz="4100"/>
            </a:lvl2pPr>
            <a:lvl3pPr>
              <a:defRPr sz="32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409B-CC35-4C1A-BDF4-549978BBA800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05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262" y="2014840"/>
            <a:ext cx="15908248" cy="839693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695335" indent="0">
              <a:buNone/>
              <a:defRPr sz="3200" b="1"/>
            </a:lvl2pPr>
            <a:lvl3pPr marL="1390674" indent="0">
              <a:buNone/>
              <a:defRPr sz="2600" b="1"/>
            </a:lvl3pPr>
            <a:lvl4pPr marL="2086018" indent="0">
              <a:buNone/>
              <a:defRPr sz="2600" b="1"/>
            </a:lvl4pPr>
            <a:lvl5pPr marL="2781353" indent="0">
              <a:buNone/>
              <a:defRPr sz="2600" b="1"/>
            </a:lvl5pPr>
            <a:lvl6pPr marL="3476694" indent="0">
              <a:buNone/>
              <a:defRPr sz="2600" b="1"/>
            </a:lvl6pPr>
            <a:lvl7pPr marL="4172028" indent="0">
              <a:buNone/>
              <a:defRPr sz="2600" b="1"/>
            </a:lvl7pPr>
            <a:lvl8pPr marL="4867371" indent="0">
              <a:buNone/>
              <a:defRPr sz="2600" b="1"/>
            </a:lvl8pPr>
            <a:lvl9pPr marL="5562712" indent="0">
              <a:buNone/>
              <a:defRPr sz="2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00262" y="2854524"/>
            <a:ext cx="15908248" cy="5186061"/>
          </a:xfrm>
        </p:spPr>
        <p:txBody>
          <a:bodyPr/>
          <a:lstStyle>
            <a:lvl1pPr>
              <a:defRPr sz="4100"/>
            </a:lvl1pPr>
            <a:lvl2pPr>
              <a:defRPr sz="32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8289837" y="2014840"/>
            <a:ext cx="15914486" cy="839693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695335" indent="0">
              <a:buNone/>
              <a:defRPr sz="3200" b="1"/>
            </a:lvl2pPr>
            <a:lvl3pPr marL="1390674" indent="0">
              <a:buNone/>
              <a:defRPr sz="2600" b="1"/>
            </a:lvl3pPr>
            <a:lvl4pPr marL="2086018" indent="0">
              <a:buNone/>
              <a:defRPr sz="2600" b="1"/>
            </a:lvl4pPr>
            <a:lvl5pPr marL="2781353" indent="0">
              <a:buNone/>
              <a:defRPr sz="2600" b="1"/>
            </a:lvl5pPr>
            <a:lvl6pPr marL="3476694" indent="0">
              <a:buNone/>
              <a:defRPr sz="2600" b="1"/>
            </a:lvl6pPr>
            <a:lvl7pPr marL="4172028" indent="0">
              <a:buNone/>
              <a:defRPr sz="2600" b="1"/>
            </a:lvl7pPr>
            <a:lvl8pPr marL="4867371" indent="0">
              <a:buNone/>
              <a:defRPr sz="2600" b="1"/>
            </a:lvl8pPr>
            <a:lvl9pPr marL="5562712" indent="0">
              <a:buNone/>
              <a:defRPr sz="2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8289837" y="2854524"/>
            <a:ext cx="15914486" cy="5186061"/>
          </a:xfrm>
        </p:spPr>
        <p:txBody>
          <a:bodyPr/>
          <a:lstStyle>
            <a:lvl1pPr>
              <a:defRPr sz="4100"/>
            </a:lvl1pPr>
            <a:lvl2pPr>
              <a:defRPr sz="32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409B-CC35-4C1A-BDF4-549978BBA800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35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409B-CC35-4C1A-BDF4-549978BBA800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4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409B-CC35-4C1A-BDF4-549978BBA800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0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00260" y="358391"/>
            <a:ext cx="11845218" cy="1525193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76791" y="358399"/>
            <a:ext cx="20127527" cy="768221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41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00260" y="1883579"/>
            <a:ext cx="11845218" cy="6157020"/>
          </a:xfrm>
        </p:spPr>
        <p:txBody>
          <a:bodyPr/>
          <a:lstStyle>
            <a:lvl1pPr marL="0" indent="0">
              <a:buNone/>
              <a:defRPr sz="1800"/>
            </a:lvl1pPr>
            <a:lvl2pPr marL="695335" indent="0">
              <a:buNone/>
              <a:defRPr sz="1800"/>
            </a:lvl2pPr>
            <a:lvl3pPr marL="1390674" indent="0">
              <a:buNone/>
              <a:defRPr sz="1800"/>
            </a:lvl3pPr>
            <a:lvl4pPr marL="2086018" indent="0">
              <a:buNone/>
              <a:defRPr sz="1800"/>
            </a:lvl4pPr>
            <a:lvl5pPr marL="2781353" indent="0">
              <a:buNone/>
              <a:defRPr sz="1800"/>
            </a:lvl5pPr>
            <a:lvl6pPr marL="3476694" indent="0">
              <a:buNone/>
              <a:defRPr sz="1800"/>
            </a:lvl6pPr>
            <a:lvl7pPr marL="4172028" indent="0">
              <a:buNone/>
              <a:defRPr sz="1800"/>
            </a:lvl7pPr>
            <a:lvl8pPr marL="4867371" indent="0">
              <a:buNone/>
              <a:defRPr sz="1800"/>
            </a:lvl8pPr>
            <a:lvl9pPr marL="5562712" indent="0">
              <a:buNone/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409B-CC35-4C1A-BDF4-549978BBA800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46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7159" y="6300792"/>
            <a:ext cx="21602700" cy="743844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057159" y="804264"/>
            <a:ext cx="21602700" cy="5400675"/>
          </a:xfrm>
        </p:spPr>
        <p:txBody>
          <a:bodyPr/>
          <a:lstStyle>
            <a:lvl1pPr marL="0" indent="0">
              <a:buNone/>
              <a:defRPr sz="4800"/>
            </a:lvl1pPr>
            <a:lvl2pPr marL="695335" indent="0">
              <a:buNone/>
              <a:defRPr sz="4100"/>
            </a:lvl2pPr>
            <a:lvl3pPr marL="1390674" indent="0">
              <a:buNone/>
              <a:defRPr sz="4100"/>
            </a:lvl3pPr>
            <a:lvl4pPr marL="2086018" indent="0">
              <a:buNone/>
              <a:defRPr sz="3200"/>
            </a:lvl4pPr>
            <a:lvl5pPr marL="2781353" indent="0">
              <a:buNone/>
              <a:defRPr sz="3200"/>
            </a:lvl5pPr>
            <a:lvl6pPr marL="3476694" indent="0">
              <a:buNone/>
              <a:defRPr sz="3200"/>
            </a:lvl6pPr>
            <a:lvl7pPr marL="4172028" indent="0">
              <a:buNone/>
              <a:defRPr sz="3200"/>
            </a:lvl7pPr>
            <a:lvl8pPr marL="4867371" indent="0">
              <a:buNone/>
              <a:defRPr sz="3200"/>
            </a:lvl8pPr>
            <a:lvl9pPr marL="5562712" indent="0">
              <a:buNone/>
              <a:defRPr sz="32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057159" y="7044648"/>
            <a:ext cx="21602700" cy="1056383"/>
          </a:xfrm>
        </p:spPr>
        <p:txBody>
          <a:bodyPr/>
          <a:lstStyle>
            <a:lvl1pPr marL="0" indent="0">
              <a:buNone/>
              <a:defRPr sz="1800"/>
            </a:lvl1pPr>
            <a:lvl2pPr marL="695335" indent="0">
              <a:buNone/>
              <a:defRPr sz="1800"/>
            </a:lvl2pPr>
            <a:lvl3pPr marL="1390674" indent="0">
              <a:buNone/>
              <a:defRPr sz="1800"/>
            </a:lvl3pPr>
            <a:lvl4pPr marL="2086018" indent="0">
              <a:buNone/>
              <a:defRPr sz="1800"/>
            </a:lvl4pPr>
            <a:lvl5pPr marL="2781353" indent="0">
              <a:buNone/>
              <a:defRPr sz="1800"/>
            </a:lvl5pPr>
            <a:lvl6pPr marL="3476694" indent="0">
              <a:buNone/>
              <a:defRPr sz="1800"/>
            </a:lvl6pPr>
            <a:lvl7pPr marL="4172028" indent="0">
              <a:buNone/>
              <a:defRPr sz="1800"/>
            </a:lvl7pPr>
            <a:lvl8pPr marL="4867371" indent="0">
              <a:buNone/>
              <a:defRPr sz="1800"/>
            </a:lvl8pPr>
            <a:lvl9pPr marL="5562712" indent="0">
              <a:buNone/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409B-CC35-4C1A-BDF4-549978BBA800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9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600060"/>
            </a:gs>
            <a:gs pos="65000">
              <a:srgbClr val="AA00FF"/>
            </a:gs>
            <a:gs pos="50000">
              <a:srgbClr val="B900FF"/>
            </a:gs>
            <a:gs pos="35000">
              <a:srgbClr val="AA00FF"/>
            </a:gs>
            <a:gs pos="80000">
              <a:srgbClr val="7D00FF"/>
            </a:gs>
            <a:gs pos="20000">
              <a:srgbClr val="7D00FF"/>
            </a:gs>
            <a:gs pos="95000">
              <a:srgbClr val="0000B4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800237" y="360459"/>
            <a:ext cx="32404067" cy="1500188"/>
          </a:xfrm>
          <a:prstGeom prst="rect">
            <a:avLst/>
          </a:prstGeom>
        </p:spPr>
        <p:txBody>
          <a:bodyPr vert="horz" lIns="139072" tIns="69535" rIns="139072" bIns="69535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237" y="2100265"/>
            <a:ext cx="32404067" cy="5940330"/>
          </a:xfrm>
          <a:prstGeom prst="rect">
            <a:avLst/>
          </a:prstGeom>
        </p:spPr>
        <p:txBody>
          <a:bodyPr vert="horz" lIns="139072" tIns="69535" rIns="139072" bIns="69535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800256" y="8342735"/>
            <a:ext cx="8401050" cy="479224"/>
          </a:xfrm>
          <a:prstGeom prst="rect">
            <a:avLst/>
          </a:prstGeom>
        </p:spPr>
        <p:txBody>
          <a:bodyPr vert="horz" lIns="139072" tIns="69535" rIns="139072" bIns="69535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E409B-CC35-4C1A-BDF4-549978BBA800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301568" y="8342735"/>
            <a:ext cx="11401417" cy="479224"/>
          </a:xfrm>
          <a:prstGeom prst="rect">
            <a:avLst/>
          </a:prstGeom>
        </p:spPr>
        <p:txBody>
          <a:bodyPr vert="horz" lIns="139072" tIns="69535" rIns="139072" bIns="69535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5803236" y="8342735"/>
            <a:ext cx="8401050" cy="479224"/>
          </a:xfrm>
          <a:prstGeom prst="rect">
            <a:avLst/>
          </a:prstGeom>
        </p:spPr>
        <p:txBody>
          <a:bodyPr vert="horz" lIns="139072" tIns="69535" rIns="139072" bIns="69535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06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90674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1501" indent="-521501" algn="l" defTabSz="1390674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29921" indent="-434587" algn="l" defTabSz="1390674" rtl="0" eaLnBrk="1" latinLnBrk="0" hangingPunct="1">
        <a:spcBef>
          <a:spcPct val="20000"/>
        </a:spcBef>
        <a:buFont typeface="Arial" panose="020B0604020202020204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738344" indent="-347666" algn="l" defTabSz="1390674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433684" indent="-347666" algn="l" defTabSz="13906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129021" indent="-347666" algn="l" defTabSz="1390674" rtl="0" eaLnBrk="1" latinLnBrk="0" hangingPunct="1">
        <a:spcBef>
          <a:spcPct val="20000"/>
        </a:spcBef>
        <a:buFont typeface="Arial" panose="020B0604020202020204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824364" indent="-347666" algn="l" defTabSz="13906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519705" indent="-347666" algn="l" defTabSz="13906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215037" indent="-347666" algn="l" defTabSz="13906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5910372" indent="-347666" algn="l" defTabSz="13906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9067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35" algn="l" defTabSz="139067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90674" algn="l" defTabSz="139067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6018" algn="l" defTabSz="139067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81353" algn="l" defTabSz="139067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476694" algn="l" defTabSz="139067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172028" algn="l" defTabSz="139067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867371" algn="l" defTabSz="139067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562712" algn="l" defTabSz="139067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600060"/>
            </a:gs>
            <a:gs pos="65000">
              <a:srgbClr val="AA00FF"/>
            </a:gs>
            <a:gs pos="50000">
              <a:srgbClr val="B900FF"/>
            </a:gs>
            <a:gs pos="35000">
              <a:srgbClr val="AA00FF"/>
            </a:gs>
            <a:gs pos="80000">
              <a:srgbClr val="7D00FF"/>
            </a:gs>
            <a:gs pos="20000">
              <a:srgbClr val="7D00FF"/>
            </a:gs>
            <a:gs pos="95000">
              <a:srgbClr val="0000B4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280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12</cp:revision>
  <dcterms:created xsi:type="dcterms:W3CDTF">2020-05-14T07:09:01Z</dcterms:created>
  <dcterms:modified xsi:type="dcterms:W3CDTF">2020-05-26T16:01:36Z</dcterms:modified>
</cp:coreProperties>
</file>