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0820B-4D35-49F1-87CE-C1A40EA73A37}" v="3" dt="2021-12-24T07:35:27.184"/>
    <p1510:client id="{D67DD21E-582A-4467-B5BA-063A2C1335E3}" v="113" dt="2021-12-24T04:53:58.505"/>
    <p1510:client id="{DF958369-829F-4C80-B42E-CD87CD9A0ACC}" v="1030" dt="2021-12-24T07:25:3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mza Munir" userId="8751a9c3963caa81" providerId="Windows Live" clId="Web-{DF958369-829F-4C80-B42E-CD87CD9A0ACC}"/>
    <pc:docChg chg="addSld delSld modSld">
      <pc:chgData name="Muhammad Hamza Munir" userId="8751a9c3963caa81" providerId="Windows Live" clId="Web-{DF958369-829F-4C80-B42E-CD87CD9A0ACC}" dt="2021-12-24T07:25:33.244" v="1001" actId="1076"/>
      <pc:docMkLst>
        <pc:docMk/>
      </pc:docMkLst>
      <pc:sldChg chg="addSp delSp modSp">
        <pc:chgData name="Muhammad Hamza Munir" userId="8751a9c3963caa81" providerId="Windows Live" clId="Web-{DF958369-829F-4C80-B42E-CD87CD9A0ACC}" dt="2021-12-24T06:39:40.012" v="432"/>
        <pc:sldMkLst>
          <pc:docMk/>
          <pc:sldMk cId="3745120701" sldId="257"/>
        </pc:sldMkLst>
        <pc:spChg chg="mod">
          <ac:chgData name="Muhammad Hamza Munir" userId="8751a9c3963caa81" providerId="Windows Live" clId="Web-{DF958369-829F-4C80-B42E-CD87CD9A0ACC}" dt="2021-12-24T06:37:54.291" v="424"/>
          <ac:spMkLst>
            <pc:docMk/>
            <pc:sldMk cId="3745120701" sldId="257"/>
            <ac:spMk id="2" creationId="{E5E1A78D-BA79-4A3A-9EF6-E708FA1B877B}"/>
          </ac:spMkLst>
        </pc:spChg>
        <pc:spChg chg="del mod">
          <ac:chgData name="Muhammad Hamza Munir" userId="8751a9c3963caa81" providerId="Windows Live" clId="Web-{DF958369-829F-4C80-B42E-CD87CD9A0ACC}" dt="2021-12-24T06:37:54.291" v="424"/>
          <ac:spMkLst>
            <pc:docMk/>
            <pc:sldMk cId="3745120701" sldId="257"/>
            <ac:spMk id="3" creationId="{653541AC-FCF2-4566-8F05-216DCB90EFB3}"/>
          </ac:spMkLst>
        </pc:spChg>
        <pc:spChg chg="del">
          <ac:chgData name="Muhammad Hamza Munir" userId="8751a9c3963caa81" providerId="Windows Live" clId="Web-{DF958369-829F-4C80-B42E-CD87CD9A0ACC}" dt="2021-12-24T06:37:54.291" v="424"/>
          <ac:spMkLst>
            <pc:docMk/>
            <pc:sldMk cId="3745120701" sldId="257"/>
            <ac:spMk id="8" creationId="{7B22176A-41DB-4D9A-9B6F-F2296F1ED173}"/>
          </ac:spMkLst>
        </pc:spChg>
        <pc:spChg chg="del">
          <ac:chgData name="Muhammad Hamza Munir" userId="8751a9c3963caa81" providerId="Windows Live" clId="Web-{DF958369-829F-4C80-B42E-CD87CD9A0ACC}" dt="2021-12-24T06:37:54.291" v="424"/>
          <ac:spMkLst>
            <pc:docMk/>
            <pc:sldMk cId="3745120701" sldId="257"/>
            <ac:spMk id="10" creationId="{774A8DF5-445E-49C5-B10A-8DF5FEFBCC46}"/>
          </ac:spMkLst>
        </pc:spChg>
        <pc:spChg chg="del">
          <ac:chgData name="Muhammad Hamza Munir" userId="8751a9c3963caa81" providerId="Windows Live" clId="Web-{DF958369-829F-4C80-B42E-CD87CD9A0ACC}" dt="2021-12-24T06:37:54.291" v="424"/>
          <ac:spMkLst>
            <pc:docMk/>
            <pc:sldMk cId="3745120701" sldId="257"/>
            <ac:spMk id="12" creationId="{9A4E38D9-EFB8-40B5-B42B-514FBF180360}"/>
          </ac:spMkLst>
        </pc:spChg>
        <pc:spChg chg="add del">
          <ac:chgData name="Muhammad Hamza Munir" userId="8751a9c3963caa81" providerId="Windows Live" clId="Web-{DF958369-829F-4C80-B42E-CD87CD9A0ACC}" dt="2021-12-24T06:38:50.433" v="427"/>
          <ac:spMkLst>
            <pc:docMk/>
            <pc:sldMk cId="3745120701" sldId="257"/>
            <ac:spMk id="23" creationId="{51A01047-632B-4F57-9CDB-AA680D5BBB19}"/>
          </ac:spMkLst>
        </pc:spChg>
        <pc:spChg chg="add del">
          <ac:chgData name="Muhammad Hamza Munir" userId="8751a9c3963caa81" providerId="Windows Live" clId="Web-{DF958369-829F-4C80-B42E-CD87CD9A0ACC}" dt="2021-12-24T06:38:50.433" v="427"/>
          <ac:spMkLst>
            <pc:docMk/>
            <pc:sldMk cId="3745120701" sldId="257"/>
            <ac:spMk id="25" creationId="{6D7753FE-7408-46D8-999A-0B0C34EA8C09}"/>
          </ac:spMkLst>
        </pc:spChg>
        <pc:spChg chg="add">
          <ac:chgData name="Muhammad Hamza Munir" userId="8751a9c3963caa81" providerId="Windows Live" clId="Web-{DF958369-829F-4C80-B42E-CD87CD9A0ACC}" dt="2021-12-24T06:38:50.433" v="427"/>
          <ac:spMkLst>
            <pc:docMk/>
            <pc:sldMk cId="3745120701" sldId="257"/>
            <ac:spMk id="35" creationId="{51A01047-632B-4F57-9CDB-AA680D5BBB19}"/>
          </ac:spMkLst>
        </pc:spChg>
        <pc:spChg chg="add">
          <ac:chgData name="Muhammad Hamza Munir" userId="8751a9c3963caa81" providerId="Windows Live" clId="Web-{DF958369-829F-4C80-B42E-CD87CD9A0ACC}" dt="2021-12-24T06:38:50.433" v="427"/>
          <ac:spMkLst>
            <pc:docMk/>
            <pc:sldMk cId="3745120701" sldId="257"/>
            <ac:spMk id="37" creationId="{6D7753FE-7408-46D8-999A-0B0C34EA8C09}"/>
          </ac:spMkLst>
        </pc:spChg>
        <pc:grpChg chg="del">
          <ac:chgData name="Muhammad Hamza Munir" userId="8751a9c3963caa81" providerId="Windows Live" clId="Web-{DF958369-829F-4C80-B42E-CD87CD9A0ACC}" dt="2021-12-24T06:37:54.291" v="424"/>
          <ac:grpSpMkLst>
            <pc:docMk/>
            <pc:sldMk cId="3745120701" sldId="257"/>
            <ac:grpSpMk id="14" creationId="{1148C992-36DE-4449-B92D-49AE04B5DE20}"/>
          </ac:grpSpMkLst>
        </pc:grpChg>
        <pc:grpChg chg="add del">
          <ac:chgData name="Muhammad Hamza Munir" userId="8751a9c3963caa81" providerId="Windows Live" clId="Web-{DF958369-829F-4C80-B42E-CD87CD9A0ACC}" dt="2021-12-24T06:38:50.433" v="427"/>
          <ac:grpSpMkLst>
            <pc:docMk/>
            <pc:sldMk cId="3745120701" sldId="257"/>
            <ac:grpSpMk id="27" creationId="{E30DE9CB-4267-487A-915E-5665607E9F36}"/>
          </ac:grpSpMkLst>
        </pc:grpChg>
        <pc:grpChg chg="add">
          <ac:chgData name="Muhammad Hamza Munir" userId="8751a9c3963caa81" providerId="Windows Live" clId="Web-{DF958369-829F-4C80-B42E-CD87CD9A0ACC}" dt="2021-12-24T06:38:50.433" v="427"/>
          <ac:grpSpMkLst>
            <pc:docMk/>
            <pc:sldMk cId="3745120701" sldId="257"/>
            <ac:grpSpMk id="39" creationId="{E30DE9CB-4267-487A-915E-5665607E9F36}"/>
          </ac:grpSpMkLst>
        </pc:grpChg>
        <pc:graphicFrameChg chg="add mod modGraphic">
          <ac:chgData name="Muhammad Hamza Munir" userId="8751a9c3963caa81" providerId="Windows Live" clId="Web-{DF958369-829F-4C80-B42E-CD87CD9A0ACC}" dt="2021-12-24T06:39:40.012" v="432"/>
          <ac:graphicFrameMkLst>
            <pc:docMk/>
            <pc:sldMk cId="3745120701" sldId="257"/>
            <ac:graphicFrameMk id="19" creationId="{2D1738A2-A3F9-4391-BF0F-E10C79EA071A}"/>
          </ac:graphicFrameMkLst>
        </pc:graphicFrameChg>
      </pc:sldChg>
      <pc:sldChg chg="addSp delSp modSp new mod setBg">
        <pc:chgData name="Muhammad Hamza Munir" userId="8751a9c3963caa81" providerId="Windows Live" clId="Web-{DF958369-829F-4C80-B42E-CD87CD9A0ACC}" dt="2021-12-24T06:37:32.899" v="423" actId="14100"/>
        <pc:sldMkLst>
          <pc:docMk/>
          <pc:sldMk cId="2622014505" sldId="258"/>
        </pc:sldMkLst>
        <pc:spChg chg="mod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2" creationId="{1DFCBB0E-ACE5-47F4-AE2B-06E546BFD9D3}"/>
          </ac:spMkLst>
        </pc:spChg>
        <pc:spChg chg="mod">
          <ac:chgData name="Muhammad Hamza Munir" userId="8751a9c3963caa81" providerId="Windows Live" clId="Web-{DF958369-829F-4C80-B42E-CD87CD9A0ACC}" dt="2021-12-24T06:37:32.899" v="423" actId="14100"/>
          <ac:spMkLst>
            <pc:docMk/>
            <pc:sldMk cId="2622014505" sldId="258"/>
            <ac:spMk id="3" creationId="{16D4D4C6-EBEC-4A47-81DB-06396177F405}"/>
          </ac:spMkLst>
        </pc:spChg>
        <pc:spChg chg="add del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8" creationId="{7B22176A-41DB-4D9A-9B6F-F2296F1ED173}"/>
          </ac:spMkLst>
        </pc:spChg>
        <pc:spChg chg="add del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10" creationId="{774A8DF5-445E-49C5-B10A-8DF5FEFBCC46}"/>
          </ac:spMkLst>
        </pc:spChg>
        <pc:spChg chg="add del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12" creationId="{9A4E38D9-EFB8-40B5-B42B-514FBF180360}"/>
          </ac:spMkLst>
        </pc:spChg>
        <pc:spChg chg="add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19" creationId="{7B4854C3-58CC-4A2C-B4CA-926819F0C2A6}"/>
          </ac:spMkLst>
        </pc:spChg>
        <pc:spChg chg="add">
          <ac:chgData name="Muhammad Hamza Munir" userId="8751a9c3963caa81" providerId="Windows Live" clId="Web-{DF958369-829F-4C80-B42E-CD87CD9A0ACC}" dt="2021-12-24T06:37:20.071" v="421"/>
          <ac:spMkLst>
            <pc:docMk/>
            <pc:sldMk cId="2622014505" sldId="258"/>
            <ac:spMk id="20" creationId="{FA7B9933-15AE-4ACB-B091-21C9F385332A}"/>
          </ac:spMkLst>
        </pc:spChg>
        <pc:spChg chg="add del">
          <ac:chgData name="Muhammad Hamza Munir" userId="8751a9c3963caa81" providerId="Windows Live" clId="Web-{DF958369-829F-4C80-B42E-CD87CD9A0ACC}" dt="2021-12-24T06:37:20.071" v="420"/>
          <ac:spMkLst>
            <pc:docMk/>
            <pc:sldMk cId="2622014505" sldId="258"/>
            <ac:spMk id="22" creationId="{7B4854C3-58CC-4A2C-B4CA-926819F0C2A6}"/>
          </ac:spMkLst>
        </pc:spChg>
        <pc:spChg chg="add del">
          <ac:chgData name="Muhammad Hamza Munir" userId="8751a9c3963caa81" providerId="Windows Live" clId="Web-{DF958369-829F-4C80-B42E-CD87CD9A0ACC}" dt="2021-12-24T06:37:20.071" v="420"/>
          <ac:spMkLst>
            <pc:docMk/>
            <pc:sldMk cId="2622014505" sldId="258"/>
            <ac:spMk id="24" creationId="{7B6FD5C0-E257-4B9E-9413-27A374F07FF9}"/>
          </ac:spMkLst>
        </pc:spChg>
        <pc:spChg chg="add del">
          <ac:chgData name="Muhammad Hamza Munir" userId="8751a9c3963caa81" providerId="Windows Live" clId="Web-{DF958369-829F-4C80-B42E-CD87CD9A0ACC}" dt="2021-12-24T06:37:20.071" v="420"/>
          <ac:spMkLst>
            <pc:docMk/>
            <pc:sldMk cId="2622014505" sldId="258"/>
            <ac:spMk id="26" creationId="{FA7B9933-15AE-4ACB-B091-21C9F385332A}"/>
          </ac:spMkLst>
        </pc:spChg>
        <pc:grpChg chg="add del">
          <ac:chgData name="Muhammad Hamza Munir" userId="8751a9c3963caa81" providerId="Windows Live" clId="Web-{DF958369-829F-4C80-B42E-CD87CD9A0ACC}" dt="2021-12-24T06:37:20.071" v="421"/>
          <ac:grpSpMkLst>
            <pc:docMk/>
            <pc:sldMk cId="2622014505" sldId="258"/>
            <ac:grpSpMk id="14" creationId="{1148C992-36DE-4449-B92D-49AE04B5DE20}"/>
          </ac:grpSpMkLst>
        </pc:grpChg>
        <pc:grpChg chg="add">
          <ac:chgData name="Muhammad Hamza Munir" userId="8751a9c3963caa81" providerId="Windows Live" clId="Web-{DF958369-829F-4C80-B42E-CD87CD9A0ACC}" dt="2021-12-24T06:37:20.071" v="421"/>
          <ac:grpSpMkLst>
            <pc:docMk/>
            <pc:sldMk cId="2622014505" sldId="258"/>
            <ac:grpSpMk id="21" creationId="{DE57BB50-0A5D-4AD7-87AB-5904B788BC54}"/>
          </ac:grpSpMkLst>
        </pc:grpChg>
        <pc:grpChg chg="add del">
          <ac:chgData name="Muhammad Hamza Munir" userId="8751a9c3963caa81" providerId="Windows Live" clId="Web-{DF958369-829F-4C80-B42E-CD87CD9A0ACC}" dt="2021-12-24T06:37:20.071" v="420"/>
          <ac:grpSpMkLst>
            <pc:docMk/>
            <pc:sldMk cId="2622014505" sldId="258"/>
            <ac:grpSpMk id="28" creationId="{DE57BB50-0A5D-4AD7-87AB-5904B788BC54}"/>
          </ac:grpSpMkLst>
        </pc:grpChg>
      </pc:sldChg>
      <pc:sldChg chg="addSp delSp modSp add replId">
        <pc:chgData name="Muhammad Hamza Munir" userId="8751a9c3963caa81" providerId="Windows Live" clId="Web-{DF958369-829F-4C80-B42E-CD87CD9A0ACC}" dt="2021-12-24T06:32:28.704" v="269" actId="1076"/>
        <pc:sldMkLst>
          <pc:docMk/>
          <pc:sldMk cId="1699896818" sldId="259"/>
        </pc:sldMkLst>
        <pc:spChg chg="mod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2" creationId="{E5E1A78D-BA79-4A3A-9EF6-E708FA1B877B}"/>
          </ac:spMkLst>
        </pc:spChg>
        <pc:spChg chg="mod">
          <ac:chgData name="Muhammad Hamza Munir" userId="8751a9c3963caa81" providerId="Windows Live" clId="Web-{DF958369-829F-4C80-B42E-CD87CD9A0ACC}" dt="2021-12-24T06:29:42.169" v="250" actId="14100"/>
          <ac:spMkLst>
            <pc:docMk/>
            <pc:sldMk cId="1699896818" sldId="259"/>
            <ac:spMk id="3" creationId="{653541AC-FCF2-4566-8F05-216DCB90EFB3}"/>
          </ac:spMkLst>
        </pc:spChg>
        <pc:spChg chg="add mod">
          <ac:chgData name="Muhammad Hamza Munir" userId="8751a9c3963caa81" providerId="Windows Live" clId="Web-{DF958369-829F-4C80-B42E-CD87CD9A0ACC}" dt="2021-12-24T06:32:28.704" v="269" actId="1076"/>
          <ac:spMkLst>
            <pc:docMk/>
            <pc:sldMk cId="1699896818" sldId="259"/>
            <ac:spMk id="5" creationId="{2716F4BE-DDC4-40AB-A14F-E455C9601296}"/>
          </ac:spMkLst>
        </pc:spChg>
        <pc:spChg chg="add del">
          <ac:chgData name="Muhammad Hamza Munir" userId="8751a9c3963caa81" providerId="Windows Live" clId="Web-{DF958369-829F-4C80-B42E-CD87CD9A0ACC}" dt="2021-12-24T06:06:22.159" v="247"/>
          <ac:spMkLst>
            <pc:docMk/>
            <pc:sldMk cId="1699896818" sldId="259"/>
            <ac:spMk id="8" creationId="{7B22176A-41DB-4D9A-9B6F-F2296F1ED173}"/>
          </ac:spMkLst>
        </pc:spChg>
        <pc:spChg chg="add del">
          <ac:chgData name="Muhammad Hamza Munir" userId="8751a9c3963caa81" providerId="Windows Live" clId="Web-{DF958369-829F-4C80-B42E-CD87CD9A0ACC}" dt="2021-12-24T06:06:22.159" v="247"/>
          <ac:spMkLst>
            <pc:docMk/>
            <pc:sldMk cId="1699896818" sldId="259"/>
            <ac:spMk id="10" creationId="{774A8DF5-445E-49C5-B10A-8DF5FEFBCC46}"/>
          </ac:spMkLst>
        </pc:spChg>
        <pc:spChg chg="add del">
          <ac:chgData name="Muhammad Hamza Munir" userId="8751a9c3963caa81" providerId="Windows Live" clId="Web-{DF958369-829F-4C80-B42E-CD87CD9A0ACC}" dt="2021-12-24T06:06:22.159" v="247"/>
          <ac:spMkLst>
            <pc:docMk/>
            <pc:sldMk cId="1699896818" sldId="259"/>
            <ac:spMk id="12" creationId="{9A4E38D9-EFB8-40B5-B42B-514FBF180360}"/>
          </ac:spMkLst>
        </pc:spChg>
        <pc:spChg chg="add del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19" creationId="{23076A4E-38BA-4BCB-BE40-AD144E24ED8C}"/>
          </ac:spMkLst>
        </pc:spChg>
        <pc:spChg chg="add del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20" creationId="{E8D0C60F-E7BC-47C4-989A-5CF3E68BDC64}"/>
          </ac:spMkLst>
        </pc:spChg>
        <pc:spChg chg="add del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21" creationId="{B572D2B0-57F9-4D28-8840-98CD625393D6}"/>
          </ac:spMkLst>
        </pc:spChg>
        <pc:spChg chg="add del">
          <ac:chgData name="Muhammad Hamza Munir" userId="8751a9c3963caa81" providerId="Windows Live" clId="Web-{DF958369-829F-4C80-B42E-CD87CD9A0ACC}" dt="2021-12-24T06:06:22.143" v="246"/>
          <ac:spMkLst>
            <pc:docMk/>
            <pc:sldMk cId="1699896818" sldId="259"/>
            <ac:spMk id="22" creationId="{51A01047-632B-4F57-9CDB-AA680D5BBB19}"/>
          </ac:spMkLst>
        </pc:spChg>
        <pc:spChg chg="add del">
          <ac:chgData name="Muhammad Hamza Munir" userId="8751a9c3963caa81" providerId="Windows Live" clId="Web-{DF958369-829F-4C80-B42E-CD87CD9A0ACC}" dt="2021-12-24T06:06:22.143" v="246"/>
          <ac:spMkLst>
            <pc:docMk/>
            <pc:sldMk cId="1699896818" sldId="259"/>
            <ac:spMk id="24" creationId="{48EF695B-E7DE-4164-862A-9CD06DFB0EC0}"/>
          </ac:spMkLst>
        </pc:spChg>
        <pc:spChg chg="add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36" creationId="{23076A4E-38BA-4BCB-BE40-AD144E24ED8C}"/>
          </ac:spMkLst>
        </pc:spChg>
        <pc:spChg chg="add">
          <ac:chgData name="Muhammad Hamza Munir" userId="8751a9c3963caa81" providerId="Windows Live" clId="Web-{DF958369-829F-4C80-B42E-CD87CD9A0ACC}" dt="2021-12-24T06:27:23.712" v="248"/>
          <ac:spMkLst>
            <pc:docMk/>
            <pc:sldMk cId="1699896818" sldId="259"/>
            <ac:spMk id="38" creationId="{BA906B48-E48C-4441-8140-59F2AF28C59F}"/>
          </ac:spMkLst>
        </pc:spChg>
        <pc:grpChg chg="add del">
          <ac:chgData name="Muhammad Hamza Munir" userId="8751a9c3963caa81" providerId="Windows Live" clId="Web-{DF958369-829F-4C80-B42E-CD87CD9A0ACC}" dt="2021-12-24T06:06:22.159" v="247"/>
          <ac:grpSpMkLst>
            <pc:docMk/>
            <pc:sldMk cId="1699896818" sldId="259"/>
            <ac:grpSpMk id="14" creationId="{1148C992-36DE-4449-B92D-49AE04B5DE20}"/>
          </ac:grpSpMkLst>
        </pc:grpChg>
        <pc:grpChg chg="add del">
          <ac:chgData name="Muhammad Hamza Munir" userId="8751a9c3963caa81" providerId="Windows Live" clId="Web-{DF958369-829F-4C80-B42E-CD87CD9A0ACC}" dt="2021-12-24T06:06:22.143" v="246"/>
          <ac:grpSpMkLst>
            <pc:docMk/>
            <pc:sldMk cId="1699896818" sldId="259"/>
            <ac:grpSpMk id="26" creationId="{D5ADB088-C125-457F-9C61-DFE21DCEF4A5}"/>
          </ac:grpSpMkLst>
        </pc:grpChg>
        <pc:grpChg chg="add del">
          <ac:chgData name="Muhammad Hamza Munir" userId="8751a9c3963caa81" providerId="Windows Live" clId="Web-{DF958369-829F-4C80-B42E-CD87CD9A0ACC}" dt="2021-12-24T06:27:23.712" v="248"/>
          <ac:grpSpMkLst>
            <pc:docMk/>
            <pc:sldMk cId="1699896818" sldId="259"/>
            <ac:grpSpMk id="28" creationId="{7CD49DFA-3E95-4EE4-8505-DADB9ABC7083}"/>
          </ac:grpSpMkLst>
        </pc:grpChg>
        <pc:grpChg chg="add">
          <ac:chgData name="Muhammad Hamza Munir" userId="8751a9c3963caa81" providerId="Windows Live" clId="Web-{DF958369-829F-4C80-B42E-CD87CD9A0ACC}" dt="2021-12-24T06:27:23.712" v="248"/>
          <ac:grpSpMkLst>
            <pc:docMk/>
            <pc:sldMk cId="1699896818" sldId="259"/>
            <ac:grpSpMk id="40" creationId="{F7A64706-EA0A-4E8F-ADE3-8C20B73EB393}"/>
          </ac:grpSpMkLst>
        </pc:grpChg>
        <pc:picChg chg="add mod">
          <ac:chgData name="Muhammad Hamza Munir" userId="8751a9c3963caa81" providerId="Windows Live" clId="Web-{DF958369-829F-4C80-B42E-CD87CD9A0ACC}" dt="2021-12-24T06:30:21.545" v="257" actId="1076"/>
          <ac:picMkLst>
            <pc:docMk/>
            <pc:sldMk cId="1699896818" sldId="259"/>
            <ac:picMk id="4" creationId="{A4452B50-3FB0-49AE-BA7B-16164DE630C9}"/>
          </ac:picMkLst>
        </pc:picChg>
      </pc:sldChg>
      <pc:sldChg chg="modSp add replId">
        <pc:chgData name="Muhammad Hamza Munir" userId="8751a9c3963caa81" providerId="Windows Live" clId="Web-{DF958369-829F-4C80-B42E-CD87CD9A0ACC}" dt="2021-12-24T06:46:08.443" v="527" actId="20577"/>
        <pc:sldMkLst>
          <pc:docMk/>
          <pc:sldMk cId="1153396936" sldId="260"/>
        </pc:sldMkLst>
        <pc:spChg chg="mod">
          <ac:chgData name="Muhammad Hamza Munir" userId="8751a9c3963caa81" providerId="Windows Live" clId="Web-{DF958369-829F-4C80-B42E-CD87CD9A0ACC}" dt="2021-12-24T06:43:52.159" v="440" actId="20577"/>
          <ac:spMkLst>
            <pc:docMk/>
            <pc:sldMk cId="1153396936" sldId="260"/>
            <ac:spMk id="2" creationId="{1DFCBB0E-ACE5-47F4-AE2B-06E546BFD9D3}"/>
          </ac:spMkLst>
        </pc:spChg>
        <pc:spChg chg="mod">
          <ac:chgData name="Muhammad Hamza Munir" userId="8751a9c3963caa81" providerId="Windows Live" clId="Web-{DF958369-829F-4C80-B42E-CD87CD9A0ACC}" dt="2021-12-24T06:46:08.443" v="527" actId="20577"/>
          <ac:spMkLst>
            <pc:docMk/>
            <pc:sldMk cId="1153396936" sldId="260"/>
            <ac:spMk id="3" creationId="{16D4D4C6-EBEC-4A47-81DB-06396177F405}"/>
          </ac:spMkLst>
        </pc:spChg>
      </pc:sldChg>
      <pc:sldChg chg="modSp add replId">
        <pc:chgData name="Muhammad Hamza Munir" userId="8751a9c3963caa81" providerId="Windows Live" clId="Web-{DF958369-829F-4C80-B42E-CD87CD9A0ACC}" dt="2021-12-24T07:02:25.280" v="702" actId="20577"/>
        <pc:sldMkLst>
          <pc:docMk/>
          <pc:sldMk cId="2042780911" sldId="261"/>
        </pc:sldMkLst>
        <pc:spChg chg="mod">
          <ac:chgData name="Muhammad Hamza Munir" userId="8751a9c3963caa81" providerId="Windows Live" clId="Web-{DF958369-829F-4C80-B42E-CD87CD9A0ACC}" dt="2021-12-24T06:46:14.444" v="535" actId="20577"/>
          <ac:spMkLst>
            <pc:docMk/>
            <pc:sldMk cId="2042780911" sldId="261"/>
            <ac:spMk id="2" creationId="{1DFCBB0E-ACE5-47F4-AE2B-06E546BFD9D3}"/>
          </ac:spMkLst>
        </pc:spChg>
        <pc:spChg chg="mod">
          <ac:chgData name="Muhammad Hamza Munir" userId="8751a9c3963caa81" providerId="Windows Live" clId="Web-{DF958369-829F-4C80-B42E-CD87CD9A0ACC}" dt="2021-12-24T07:02:25.280" v="702" actId="20577"/>
          <ac:spMkLst>
            <pc:docMk/>
            <pc:sldMk cId="2042780911" sldId="261"/>
            <ac:spMk id="3" creationId="{16D4D4C6-EBEC-4A47-81DB-06396177F405}"/>
          </ac:spMkLst>
        </pc:spChg>
      </pc:sldChg>
      <pc:sldChg chg="addSp delSp modSp new mod setBg">
        <pc:chgData name="Muhammad Hamza Munir" userId="8751a9c3963caa81" providerId="Windows Live" clId="Web-{DF958369-829F-4C80-B42E-CD87CD9A0ACC}" dt="2021-12-24T07:14:04.758" v="741" actId="1076"/>
        <pc:sldMkLst>
          <pc:docMk/>
          <pc:sldMk cId="3484476109" sldId="262"/>
        </pc:sldMkLst>
        <pc:spChg chg="mod">
          <ac:chgData name="Muhammad Hamza Munir" userId="8751a9c3963caa81" providerId="Windows Live" clId="Web-{DF958369-829F-4C80-B42E-CD87CD9A0ACC}" dt="2021-12-24T07:13:04.710" v="728"/>
          <ac:spMkLst>
            <pc:docMk/>
            <pc:sldMk cId="3484476109" sldId="262"/>
            <ac:spMk id="2" creationId="{0A7D4F5A-06C4-4561-8236-2905533EB881}"/>
          </ac:spMkLst>
        </pc:spChg>
        <pc:spChg chg="del">
          <ac:chgData name="Muhammad Hamza Munir" userId="8751a9c3963caa81" providerId="Windows Live" clId="Web-{DF958369-829F-4C80-B42E-CD87CD9A0ACC}" dt="2021-12-24T07:12:58.116" v="727"/>
          <ac:spMkLst>
            <pc:docMk/>
            <pc:sldMk cId="3484476109" sldId="262"/>
            <ac:spMk id="3" creationId="{9A1AA088-B289-420A-8D9C-251C3A780A59}"/>
          </ac:spMkLst>
        </pc:spChg>
        <pc:spChg chg="add mod">
          <ac:chgData name="Muhammad Hamza Munir" userId="8751a9c3963caa81" providerId="Windows Live" clId="Web-{DF958369-829F-4C80-B42E-CD87CD9A0ACC}" dt="2021-12-24T07:14:04.758" v="741" actId="1076"/>
          <ac:spMkLst>
            <pc:docMk/>
            <pc:sldMk cId="3484476109" sldId="262"/>
            <ac:spMk id="5" creationId="{0142B202-3F6B-46EA-8D5F-FB8B452A4A49}"/>
          </ac:spMkLst>
        </pc:spChg>
        <pc:spChg chg="add">
          <ac:chgData name="Muhammad Hamza Munir" userId="8751a9c3963caa81" providerId="Windows Live" clId="Web-{DF958369-829F-4C80-B42E-CD87CD9A0ACC}" dt="2021-12-24T07:13:04.710" v="728"/>
          <ac:spMkLst>
            <pc:docMk/>
            <pc:sldMk cId="3484476109" sldId="262"/>
            <ac:spMk id="9" creationId="{9D3B3C7E-BC2D-4436-8B03-AC421FA66787}"/>
          </ac:spMkLst>
        </pc:spChg>
        <pc:spChg chg="add">
          <ac:chgData name="Muhammad Hamza Munir" userId="8751a9c3963caa81" providerId="Windows Live" clId="Web-{DF958369-829F-4C80-B42E-CD87CD9A0ACC}" dt="2021-12-24T07:13:04.710" v="728"/>
          <ac:spMkLst>
            <pc:docMk/>
            <pc:sldMk cId="3484476109" sldId="262"/>
            <ac:spMk id="16" creationId="{DD8EACB7-D372-470B-B76E-A829D00310CD}"/>
          </ac:spMkLst>
        </pc:spChg>
        <pc:spChg chg="add">
          <ac:chgData name="Muhammad Hamza Munir" userId="8751a9c3963caa81" providerId="Windows Live" clId="Web-{DF958369-829F-4C80-B42E-CD87CD9A0ACC}" dt="2021-12-24T07:13:04.710" v="728"/>
          <ac:spMkLst>
            <pc:docMk/>
            <pc:sldMk cId="3484476109" sldId="262"/>
            <ac:spMk id="18" creationId="{C7EA4B13-46D3-41EE-95DA-7B2100DE940B}"/>
          </ac:spMkLst>
        </pc:spChg>
        <pc:grpChg chg="add">
          <ac:chgData name="Muhammad Hamza Munir" userId="8751a9c3963caa81" providerId="Windows Live" clId="Web-{DF958369-829F-4C80-B42E-CD87CD9A0ACC}" dt="2021-12-24T07:13:04.710" v="728"/>
          <ac:grpSpMkLst>
            <pc:docMk/>
            <pc:sldMk cId="3484476109" sldId="262"/>
            <ac:grpSpMk id="11" creationId="{79B5D0C1-066E-4C02-A6B8-59FAE4A19724}"/>
          </ac:grpSpMkLst>
        </pc:grpChg>
        <pc:grpChg chg="add">
          <ac:chgData name="Muhammad Hamza Munir" userId="8751a9c3963caa81" providerId="Windows Live" clId="Web-{DF958369-829F-4C80-B42E-CD87CD9A0ACC}" dt="2021-12-24T07:13:04.710" v="728"/>
          <ac:grpSpMkLst>
            <pc:docMk/>
            <pc:sldMk cId="3484476109" sldId="262"/>
            <ac:grpSpMk id="20" creationId="{DCEEEBE1-DC7B-4168-90C6-DB88876E30DD}"/>
          </ac:grpSpMkLst>
        </pc:grpChg>
        <pc:picChg chg="add mod ord">
          <ac:chgData name="Muhammad Hamza Munir" userId="8751a9c3963caa81" providerId="Windows Live" clId="Web-{DF958369-829F-4C80-B42E-CD87CD9A0ACC}" dt="2021-12-24T07:13:04.710" v="728"/>
          <ac:picMkLst>
            <pc:docMk/>
            <pc:sldMk cId="3484476109" sldId="262"/>
            <ac:picMk id="4" creationId="{C7B3095E-2393-4C6D-8297-F3CE46F63BCE}"/>
          </ac:picMkLst>
        </pc:picChg>
      </pc:sldChg>
      <pc:sldChg chg="addSp delSp modSp add replId">
        <pc:chgData name="Muhammad Hamza Munir" userId="8751a9c3963caa81" providerId="Windows Live" clId="Web-{DF958369-829F-4C80-B42E-CD87CD9A0ACC}" dt="2021-12-24T07:14:44.181" v="752"/>
        <pc:sldMkLst>
          <pc:docMk/>
          <pc:sldMk cId="3488685101" sldId="263"/>
        </pc:sldMkLst>
        <pc:spChg chg="mod">
          <ac:chgData name="Muhammad Hamza Munir" userId="8751a9c3963caa81" providerId="Windows Live" clId="Web-{DF958369-829F-4C80-B42E-CD87CD9A0ACC}" dt="2021-12-24T07:14:28.790" v="749" actId="20577"/>
          <ac:spMkLst>
            <pc:docMk/>
            <pc:sldMk cId="3488685101" sldId="263"/>
            <ac:spMk id="2" creationId="{0A7D4F5A-06C4-4561-8236-2905533EB881}"/>
          </ac:spMkLst>
        </pc:spChg>
        <pc:spChg chg="add del mod">
          <ac:chgData name="Muhammad Hamza Munir" userId="8751a9c3963caa81" providerId="Windows Live" clId="Web-{DF958369-829F-4C80-B42E-CD87CD9A0ACC}" dt="2021-12-24T07:14:33.556" v="751"/>
          <ac:spMkLst>
            <pc:docMk/>
            <pc:sldMk cId="3488685101" sldId="263"/>
            <ac:spMk id="6" creationId="{C36CBFF2-3D96-465B-A076-2822ABB0ACF3}"/>
          </ac:spMkLst>
        </pc:spChg>
        <pc:picChg chg="add del mod">
          <ac:chgData name="Muhammad Hamza Munir" userId="8751a9c3963caa81" providerId="Windows Live" clId="Web-{DF958369-829F-4C80-B42E-CD87CD9A0ACC}" dt="2021-12-24T07:14:44.181" v="752"/>
          <ac:picMkLst>
            <pc:docMk/>
            <pc:sldMk cId="3488685101" sldId="263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15:06.775" v="757"/>
        <pc:sldMkLst>
          <pc:docMk/>
          <pc:sldMk cId="821951553" sldId="264"/>
        </pc:sldMkLst>
        <pc:spChg chg="mod">
          <ac:chgData name="Muhammad Hamza Munir" userId="8751a9c3963caa81" providerId="Windows Live" clId="Web-{DF958369-829F-4C80-B42E-CD87CD9A0ACC}" dt="2021-12-24T07:14:57.181" v="756" actId="20577"/>
          <ac:spMkLst>
            <pc:docMk/>
            <pc:sldMk cId="821951553" sldId="264"/>
            <ac:spMk id="2" creationId="{0A7D4F5A-06C4-4561-8236-2905533EB881}"/>
          </ac:spMkLst>
        </pc:spChg>
        <pc:picChg chg="mod">
          <ac:chgData name="Muhammad Hamza Munir" userId="8751a9c3963caa81" providerId="Windows Live" clId="Web-{DF958369-829F-4C80-B42E-CD87CD9A0ACC}" dt="2021-12-24T07:15:06.775" v="757"/>
          <ac:picMkLst>
            <pc:docMk/>
            <pc:sldMk cId="821951553" sldId="264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15:35.479" v="762"/>
        <pc:sldMkLst>
          <pc:docMk/>
          <pc:sldMk cId="1709148231" sldId="265"/>
        </pc:sldMkLst>
        <pc:spChg chg="mod">
          <ac:chgData name="Muhammad Hamza Munir" userId="8751a9c3963caa81" providerId="Windows Live" clId="Web-{DF958369-829F-4C80-B42E-CD87CD9A0ACC}" dt="2021-12-24T07:15:25.479" v="761" actId="20577"/>
          <ac:spMkLst>
            <pc:docMk/>
            <pc:sldMk cId="1709148231" sldId="265"/>
            <ac:spMk id="2" creationId="{0A7D4F5A-06C4-4561-8236-2905533EB881}"/>
          </ac:spMkLst>
        </pc:spChg>
        <pc:picChg chg="mod">
          <ac:chgData name="Muhammad Hamza Munir" userId="8751a9c3963caa81" providerId="Windows Live" clId="Web-{DF958369-829F-4C80-B42E-CD87CD9A0ACC}" dt="2021-12-24T07:15:35.479" v="762"/>
          <ac:picMkLst>
            <pc:docMk/>
            <pc:sldMk cId="1709148231" sldId="265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17:04.559" v="774"/>
        <pc:sldMkLst>
          <pc:docMk/>
          <pc:sldMk cId="737961846" sldId="266"/>
        </pc:sldMkLst>
        <pc:spChg chg="mod">
          <ac:chgData name="Muhammad Hamza Munir" userId="8751a9c3963caa81" providerId="Windows Live" clId="Web-{DF958369-829F-4C80-B42E-CD87CD9A0ACC}" dt="2021-12-24T07:16:29.965" v="773" actId="20577"/>
          <ac:spMkLst>
            <pc:docMk/>
            <pc:sldMk cId="737961846" sldId="266"/>
            <ac:spMk id="2" creationId="{0A7D4F5A-06C4-4561-8236-2905533EB881}"/>
          </ac:spMkLst>
        </pc:spChg>
        <pc:picChg chg="mod">
          <ac:chgData name="Muhammad Hamza Munir" userId="8751a9c3963caa81" providerId="Windows Live" clId="Web-{DF958369-829F-4C80-B42E-CD87CD9A0ACC}" dt="2021-12-24T07:17:04.559" v="774"/>
          <ac:picMkLst>
            <pc:docMk/>
            <pc:sldMk cId="737961846" sldId="266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18:07.342" v="779"/>
        <pc:sldMkLst>
          <pc:docMk/>
          <pc:sldMk cId="3934847785" sldId="267"/>
        </pc:sldMkLst>
        <pc:spChg chg="mod">
          <ac:chgData name="Muhammad Hamza Munir" userId="8751a9c3963caa81" providerId="Windows Live" clId="Web-{DF958369-829F-4C80-B42E-CD87CD9A0ACC}" dt="2021-12-24T07:17:59.279" v="778" actId="20577"/>
          <ac:spMkLst>
            <pc:docMk/>
            <pc:sldMk cId="3934847785" sldId="267"/>
            <ac:spMk id="2" creationId="{0A7D4F5A-06C4-4561-8236-2905533EB881}"/>
          </ac:spMkLst>
        </pc:spChg>
        <pc:picChg chg="mod">
          <ac:chgData name="Muhammad Hamza Munir" userId="8751a9c3963caa81" providerId="Windows Live" clId="Web-{DF958369-829F-4C80-B42E-CD87CD9A0ACC}" dt="2021-12-24T07:18:07.342" v="779"/>
          <ac:picMkLst>
            <pc:docMk/>
            <pc:sldMk cId="3934847785" sldId="267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18:28.796" v="788"/>
        <pc:sldMkLst>
          <pc:docMk/>
          <pc:sldMk cId="4054074743" sldId="268"/>
        </pc:sldMkLst>
        <pc:spChg chg="mod">
          <ac:chgData name="Muhammad Hamza Munir" userId="8751a9c3963caa81" providerId="Windows Live" clId="Web-{DF958369-829F-4C80-B42E-CD87CD9A0ACC}" dt="2021-12-24T07:18:18.249" v="787" actId="20577"/>
          <ac:spMkLst>
            <pc:docMk/>
            <pc:sldMk cId="4054074743" sldId="268"/>
            <ac:spMk id="2" creationId="{0A7D4F5A-06C4-4561-8236-2905533EB881}"/>
          </ac:spMkLst>
        </pc:spChg>
        <pc:picChg chg="mod">
          <ac:chgData name="Muhammad Hamza Munir" userId="8751a9c3963caa81" providerId="Windows Live" clId="Web-{DF958369-829F-4C80-B42E-CD87CD9A0ACC}" dt="2021-12-24T07:18:28.796" v="788"/>
          <ac:picMkLst>
            <pc:docMk/>
            <pc:sldMk cId="4054074743" sldId="268"/>
            <ac:picMk id="4" creationId="{C7B3095E-2393-4C6D-8297-F3CE46F63BCE}"/>
          </ac:picMkLst>
        </pc:picChg>
      </pc:sldChg>
      <pc:sldChg chg="addSp delSp modSp add del replId">
        <pc:chgData name="Muhammad Hamza Munir" userId="8751a9c3963caa81" providerId="Windows Live" clId="Web-{DF958369-829F-4C80-B42E-CD87CD9A0ACC}" dt="2021-12-24T07:19:22.344" v="806"/>
        <pc:sldMkLst>
          <pc:docMk/>
          <pc:sldMk cId="30751752" sldId="269"/>
        </pc:sldMkLst>
        <pc:spChg chg="mod">
          <ac:chgData name="Muhammad Hamza Munir" userId="8751a9c3963caa81" providerId="Windows Live" clId="Web-{DF958369-829F-4C80-B42E-CD87CD9A0ACC}" dt="2021-12-24T07:19:13.516" v="804" actId="20577"/>
          <ac:spMkLst>
            <pc:docMk/>
            <pc:sldMk cId="30751752" sldId="269"/>
            <ac:spMk id="2" creationId="{0A7D4F5A-06C4-4561-8236-2905533EB881}"/>
          </ac:spMkLst>
        </pc:spChg>
        <pc:spChg chg="del">
          <ac:chgData name="Muhammad Hamza Munir" userId="8751a9c3963caa81" providerId="Windows Live" clId="Web-{DF958369-829F-4C80-B42E-CD87CD9A0ACC}" dt="2021-12-24T07:19:04.797" v="801"/>
          <ac:spMkLst>
            <pc:docMk/>
            <pc:sldMk cId="30751752" sldId="269"/>
            <ac:spMk id="5" creationId="{0142B202-3F6B-46EA-8D5F-FB8B452A4A49}"/>
          </ac:spMkLst>
        </pc:spChg>
        <pc:spChg chg="add del mod">
          <ac:chgData name="Muhammad Hamza Munir" userId="8751a9c3963caa81" providerId="Windows Live" clId="Web-{DF958369-829F-4C80-B42E-CD87CD9A0ACC}" dt="2021-12-24T07:18:58.531" v="800"/>
          <ac:spMkLst>
            <pc:docMk/>
            <pc:sldMk cId="30751752" sldId="269"/>
            <ac:spMk id="6" creationId="{02C0F77C-BF22-4327-B1D1-9F570069F00A}"/>
          </ac:spMkLst>
        </pc:spChg>
        <pc:picChg chg="del">
          <ac:chgData name="Muhammad Hamza Munir" userId="8751a9c3963caa81" providerId="Windows Live" clId="Web-{DF958369-829F-4C80-B42E-CD87CD9A0ACC}" dt="2021-12-24T07:18:47.906" v="799"/>
          <ac:picMkLst>
            <pc:docMk/>
            <pc:sldMk cId="30751752" sldId="269"/>
            <ac:picMk id="4" creationId="{C7B3095E-2393-4C6D-8297-F3CE46F63BCE}"/>
          </ac:picMkLst>
        </pc:picChg>
      </pc:sldChg>
      <pc:sldChg chg="modSp add replId">
        <pc:chgData name="Muhammad Hamza Munir" userId="8751a9c3963caa81" providerId="Windows Live" clId="Web-{DF958369-829F-4C80-B42E-CD87CD9A0ACC}" dt="2021-12-24T07:22:13.895" v="967" actId="20577"/>
        <pc:sldMkLst>
          <pc:docMk/>
          <pc:sldMk cId="400064160" sldId="270"/>
        </pc:sldMkLst>
        <pc:spChg chg="mod">
          <ac:chgData name="Muhammad Hamza Munir" userId="8751a9c3963caa81" providerId="Windows Live" clId="Web-{DF958369-829F-4C80-B42E-CD87CD9A0ACC}" dt="2021-12-24T07:19:29.235" v="814" actId="20577"/>
          <ac:spMkLst>
            <pc:docMk/>
            <pc:sldMk cId="400064160" sldId="270"/>
            <ac:spMk id="2" creationId="{1DFCBB0E-ACE5-47F4-AE2B-06E546BFD9D3}"/>
          </ac:spMkLst>
        </pc:spChg>
        <pc:spChg chg="mod">
          <ac:chgData name="Muhammad Hamza Munir" userId="8751a9c3963caa81" providerId="Windows Live" clId="Web-{DF958369-829F-4C80-B42E-CD87CD9A0ACC}" dt="2021-12-24T07:22:13.895" v="967" actId="20577"/>
          <ac:spMkLst>
            <pc:docMk/>
            <pc:sldMk cId="400064160" sldId="270"/>
            <ac:spMk id="3" creationId="{16D4D4C6-EBEC-4A47-81DB-06396177F405}"/>
          </ac:spMkLst>
        </pc:spChg>
      </pc:sldChg>
      <pc:sldChg chg="delSp modSp new">
        <pc:chgData name="Muhammad Hamza Munir" userId="8751a9c3963caa81" providerId="Windows Live" clId="Web-{DF958369-829F-4C80-B42E-CD87CD9A0ACC}" dt="2021-12-24T07:25:33.244" v="1001" actId="1076"/>
        <pc:sldMkLst>
          <pc:docMk/>
          <pc:sldMk cId="3302915358" sldId="271"/>
        </pc:sldMkLst>
        <pc:spChg chg="mod">
          <ac:chgData name="Muhammad Hamza Munir" userId="8751a9c3963caa81" providerId="Windows Live" clId="Web-{DF958369-829F-4C80-B42E-CD87CD9A0ACC}" dt="2021-12-24T07:25:33.244" v="1001" actId="1076"/>
          <ac:spMkLst>
            <pc:docMk/>
            <pc:sldMk cId="3302915358" sldId="271"/>
            <ac:spMk id="2" creationId="{456747F3-1005-4A5E-99E6-E8E7C9516DF4}"/>
          </ac:spMkLst>
        </pc:spChg>
        <pc:spChg chg="del">
          <ac:chgData name="Muhammad Hamza Munir" userId="8751a9c3963caa81" providerId="Windows Live" clId="Web-{DF958369-829F-4C80-B42E-CD87CD9A0ACC}" dt="2021-12-24T07:24:37.102" v="969"/>
          <ac:spMkLst>
            <pc:docMk/>
            <pc:sldMk cId="3302915358" sldId="271"/>
            <ac:spMk id="3" creationId="{9347C3B6-8D79-49C7-BBC0-4CB9EC653F80}"/>
          </ac:spMkLst>
        </pc:spChg>
      </pc:sldChg>
    </pc:docChg>
  </pc:docChgLst>
  <pc:docChgLst>
    <pc:chgData name="Muhammad Hamza Munir" userId="8751a9c3963caa81" providerId="Windows Live" clId="Web-{D67DD21E-582A-4467-B5BA-063A2C1335E3}"/>
    <pc:docChg chg="addSld modSld addMainMaster delMainMaster">
      <pc:chgData name="Muhammad Hamza Munir" userId="8751a9c3963caa81" providerId="Windows Live" clId="Web-{D67DD21E-582A-4467-B5BA-063A2C1335E3}" dt="2021-12-24T04:53:58.505" v="112" actId="20577"/>
      <pc:docMkLst>
        <pc:docMk/>
      </pc:docMkLst>
      <pc:sldChg chg="addSp delSp modSp mod setBg modClrScheme chgLayout">
        <pc:chgData name="Muhammad Hamza Munir" userId="8751a9c3963caa81" providerId="Windows Live" clId="Web-{D67DD21E-582A-4467-B5BA-063A2C1335E3}" dt="2021-12-24T04:52:56.269" v="84"/>
        <pc:sldMkLst>
          <pc:docMk/>
          <pc:sldMk cId="109857222" sldId="256"/>
        </pc:sldMkLst>
        <pc:spChg chg="mod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9" creationId="{DF0CAD46-2E46-44EB-A063-C05881768CE6}"/>
          </ac:spMkLst>
        </pc:spChg>
        <pc:spChg chg="add del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11" creationId="{DE8A7E9B-3161-4AE7-B85C-EE3D7786D549}"/>
          </ac:spMkLst>
        </pc:spChg>
        <pc:spChg chg="add del">
          <ac:chgData name="Muhammad Hamza Munir" userId="8751a9c3963caa81" providerId="Windows Live" clId="Web-{D67DD21E-582A-4467-B5BA-063A2C1335E3}" dt="2021-12-24T04:49:38.561" v="77"/>
          <ac:spMkLst>
            <pc:docMk/>
            <pc:sldMk cId="109857222" sldId="256"/>
            <ac:spMk id="18" creationId="{5CC50F2E-EF04-4D7A-A09C-5AEF6E5EAD67}"/>
          </ac:spMkLst>
        </pc:spChg>
        <pc:spChg chg="add del">
          <ac:chgData name="Muhammad Hamza Munir" userId="8751a9c3963caa81" providerId="Windows Live" clId="Web-{D67DD21E-582A-4467-B5BA-063A2C1335E3}" dt="2021-12-24T04:49:38.561" v="77"/>
          <ac:spMkLst>
            <pc:docMk/>
            <pc:sldMk cId="109857222" sldId="256"/>
            <ac:spMk id="19" creationId="{F489C2E0-4895-4B72-85EA-7EE9FAFFDC7E}"/>
          </ac:spMkLst>
        </pc:spChg>
        <pc:spChg chg="add del">
          <ac:chgData name="Muhammad Hamza Munir" userId="8751a9c3963caa81" providerId="Windows Live" clId="Web-{D67DD21E-582A-4467-B5BA-063A2C1335E3}" dt="2021-12-24T04:49:23.202" v="75"/>
          <ac:spMkLst>
            <pc:docMk/>
            <pc:sldMk cId="109857222" sldId="256"/>
            <ac:spMk id="21" creationId="{ACE9E2ED-2BB1-46AE-A037-86EC1BFB3373}"/>
          </ac:spMkLst>
        </pc:spChg>
        <pc:spChg chg="add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22" creationId="{DD8EACB7-D372-470B-B76E-A829D00310CD}"/>
          </ac:spMkLst>
        </pc:spChg>
        <pc:spChg chg="add del">
          <ac:chgData name="Muhammad Hamza Munir" userId="8751a9c3963caa81" providerId="Windows Live" clId="Web-{D67DD21E-582A-4467-B5BA-063A2C1335E3}" dt="2021-12-24T04:49:23.202" v="75"/>
          <ac:spMkLst>
            <pc:docMk/>
            <pc:sldMk cId="109857222" sldId="256"/>
            <ac:spMk id="23" creationId="{D28B54C3-B57B-472A-B96E-1FCB67093DC2}"/>
          </ac:spMkLst>
        </pc:spChg>
        <pc:spChg chg="add">
          <ac:chgData name="Muhammad Hamza Munir" userId="8751a9c3963caa81" providerId="Windows Live" clId="Web-{D67DD21E-582A-4467-B5BA-063A2C1335E3}" dt="2021-12-24T04:51:35.845" v="83"/>
          <ac:spMkLst>
            <pc:docMk/>
            <pc:sldMk cId="109857222" sldId="256"/>
            <ac:spMk id="24" creationId="{FDCD62BB-F134-412E-AF5B-602B0445849B}"/>
          </ac:spMkLst>
        </pc:spChg>
        <pc:spChg chg="add del">
          <ac:chgData name="Muhammad Hamza Munir" userId="8751a9c3963caa81" providerId="Windows Live" clId="Web-{D67DD21E-582A-4467-B5BA-063A2C1335E3}" dt="2021-12-24T04:49:23.202" v="75"/>
          <ac:spMkLst>
            <pc:docMk/>
            <pc:sldMk cId="109857222" sldId="256"/>
            <ac:spMk id="25" creationId="{C4C9F2B0-1044-46EB-8AEB-C3BFFDE6C2CC}"/>
          </ac:spMkLst>
        </pc:spChg>
        <pc:spChg chg="add del">
          <ac:chgData name="Muhammad Hamza Munir" userId="8751a9c3963caa81" providerId="Windows Live" clId="Web-{D67DD21E-582A-4467-B5BA-063A2C1335E3}" dt="2021-12-24T04:49:23.202" v="75"/>
          <ac:spMkLst>
            <pc:docMk/>
            <pc:sldMk cId="109857222" sldId="256"/>
            <ac:spMk id="27" creationId="{7DB3C429-F8DA-49B9-AF84-21996FCF78B5}"/>
          </ac:spMkLst>
        </pc:spChg>
        <pc:grpChg chg="add del">
          <ac:chgData name="Muhammad Hamza Munir" userId="8751a9c3963caa81" providerId="Windows Live" clId="Web-{D67DD21E-582A-4467-B5BA-063A2C1335E3}" dt="2021-12-24T04:51:35.845" v="83"/>
          <ac:grpSpMkLst>
            <pc:docMk/>
            <pc:sldMk cId="109857222" sldId="256"/>
            <ac:grpSpMk id="13" creationId="{C3E45FAB-3768-4529-B0E8-A0E9BE5E382B}"/>
          </ac:grpSpMkLst>
        </pc:grpChg>
        <pc:grpChg chg="add">
          <ac:chgData name="Muhammad Hamza Munir" userId="8751a9c3963caa81" providerId="Windows Live" clId="Web-{D67DD21E-582A-4467-B5BA-063A2C1335E3}" dt="2021-12-24T04:51:35.845" v="83"/>
          <ac:grpSpMkLst>
            <pc:docMk/>
            <pc:sldMk cId="109857222" sldId="256"/>
            <ac:grpSpMk id="29" creationId="{F1732D3A-CFF0-45BE-AD79-F83D0272C6C6}"/>
          </ac:grpSpMkLst>
        </pc:grpChg>
        <pc:picChg chg="add mod ord">
          <ac:chgData name="Muhammad Hamza Munir" userId="8751a9c3963caa81" providerId="Windows Live" clId="Web-{D67DD21E-582A-4467-B5BA-063A2C1335E3}" dt="2021-12-24T04:52:56.269" v="84"/>
          <ac:picMkLst>
            <pc:docMk/>
            <pc:sldMk cId="109857222" sldId="256"/>
            <ac:picMk id="4" creationId="{255FA4AF-FC96-4B33-8595-73DB1481E2AA}"/>
          </ac:picMkLst>
        </pc:picChg>
        <pc:cxnChg chg="add del">
          <ac:chgData name="Muhammad Hamza Munir" userId="8751a9c3963caa81" providerId="Windows Live" clId="Web-{D67DD21E-582A-4467-B5BA-063A2C1335E3}" dt="2021-12-24T04:49:38.561" v="77"/>
          <ac:cxnSpMkLst>
            <pc:docMk/>
            <pc:sldMk cId="109857222" sldId="256"/>
            <ac:cxnSpMk id="20" creationId="{1D7AD51E-A168-490B-B8A6-8AFE86E0F2B5}"/>
          </ac:cxnSpMkLst>
        </pc:cxnChg>
      </pc:sldChg>
      <pc:sldChg chg="addSp modSp new mod setBg">
        <pc:chgData name="Muhammad Hamza Munir" userId="8751a9c3963caa81" providerId="Windows Live" clId="Web-{D67DD21E-582A-4467-B5BA-063A2C1335E3}" dt="2021-12-24T04:53:58.505" v="112" actId="20577"/>
        <pc:sldMkLst>
          <pc:docMk/>
          <pc:sldMk cId="3745120701" sldId="257"/>
        </pc:sldMkLst>
        <pc:spChg chg="mod">
          <ac:chgData name="Muhammad Hamza Munir" userId="8751a9c3963caa81" providerId="Windows Live" clId="Web-{D67DD21E-582A-4467-B5BA-063A2C1335E3}" dt="2021-12-24T04:53:28.161" v="94" actId="20577"/>
          <ac:spMkLst>
            <pc:docMk/>
            <pc:sldMk cId="3745120701" sldId="257"/>
            <ac:spMk id="2" creationId="{E5E1A78D-BA79-4A3A-9EF6-E708FA1B877B}"/>
          </ac:spMkLst>
        </pc:spChg>
        <pc:spChg chg="mod">
          <ac:chgData name="Muhammad Hamza Munir" userId="8751a9c3963caa81" providerId="Windows Live" clId="Web-{D67DD21E-582A-4467-B5BA-063A2C1335E3}" dt="2021-12-24T04:53:58.505" v="112" actId="20577"/>
          <ac:spMkLst>
            <pc:docMk/>
            <pc:sldMk cId="3745120701" sldId="257"/>
            <ac:spMk id="3" creationId="{653541AC-FCF2-4566-8F05-216DCB90EFB3}"/>
          </ac:spMkLst>
        </pc:spChg>
        <pc:spChg chg="add">
          <ac:chgData name="Muhammad Hamza Munir" userId="8751a9c3963caa81" providerId="Windows Live" clId="Web-{D67DD21E-582A-4467-B5BA-063A2C1335E3}" dt="2021-12-24T04:53:17.035" v="85"/>
          <ac:spMkLst>
            <pc:docMk/>
            <pc:sldMk cId="3745120701" sldId="257"/>
            <ac:spMk id="8" creationId="{7B22176A-41DB-4D9A-9B6F-F2296F1ED173}"/>
          </ac:spMkLst>
        </pc:spChg>
        <pc:spChg chg="add">
          <ac:chgData name="Muhammad Hamza Munir" userId="8751a9c3963caa81" providerId="Windows Live" clId="Web-{D67DD21E-582A-4467-B5BA-063A2C1335E3}" dt="2021-12-24T04:53:17.035" v="85"/>
          <ac:spMkLst>
            <pc:docMk/>
            <pc:sldMk cId="3745120701" sldId="257"/>
            <ac:spMk id="10" creationId="{774A8DF5-445E-49C5-B10A-8DF5FEFBCC46}"/>
          </ac:spMkLst>
        </pc:spChg>
        <pc:spChg chg="add">
          <ac:chgData name="Muhammad Hamza Munir" userId="8751a9c3963caa81" providerId="Windows Live" clId="Web-{D67DD21E-582A-4467-B5BA-063A2C1335E3}" dt="2021-12-24T04:53:17.035" v="85"/>
          <ac:spMkLst>
            <pc:docMk/>
            <pc:sldMk cId="3745120701" sldId="257"/>
            <ac:spMk id="12" creationId="{9A4E38D9-EFB8-40B5-B42B-514FBF180360}"/>
          </ac:spMkLst>
        </pc:spChg>
        <pc:grpChg chg="add">
          <ac:chgData name="Muhammad Hamza Munir" userId="8751a9c3963caa81" providerId="Windows Live" clId="Web-{D67DD21E-582A-4467-B5BA-063A2C1335E3}" dt="2021-12-24T04:53:17.035" v="85"/>
          <ac:grpSpMkLst>
            <pc:docMk/>
            <pc:sldMk cId="3745120701" sldId="257"/>
            <ac:grpSpMk id="14" creationId="{1148C992-36DE-4449-B92D-49AE04B5DE20}"/>
          </ac:grpSpMkLst>
        </pc:grpChg>
      </pc:sldChg>
      <pc:sldMasterChg chg="del delSldLayout">
        <pc:chgData name="Muhammad Hamza Munir" userId="8751a9c3963caa81" providerId="Windows Live" clId="Web-{D67DD21E-582A-4467-B5BA-063A2C1335E3}" dt="2021-12-24T04:46:31.791" v="0"/>
        <pc:sldMasterMkLst>
          <pc:docMk/>
          <pc:sldMasterMk cId="2460954070" sldId="2147483660"/>
        </pc:sldMasterMkLst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ad Hamza Munir" userId="8751a9c3963caa81" providerId="Windows Live" clId="Web-{D67DD21E-582A-4467-B5BA-063A2C1335E3}" dt="2021-12-24T04:46:31.79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uhammad Hamza Munir" userId="8751a9c3963caa81" providerId="Windows Live" clId="Web-{D67DD21E-582A-4467-B5BA-063A2C1335E3}" dt="2021-12-24T04:49:38.561" v="77"/>
        <pc:sldMasterMkLst>
          <pc:docMk/>
          <pc:sldMasterMk cId="2580112459" sldId="2147483724"/>
        </pc:sldMasterMkLst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2300564589" sldId="2147483713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1426292177" sldId="2147483714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635967790" sldId="2147483715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388997824" sldId="2147483716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1510357521" sldId="2147483717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90687184" sldId="2147483718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1677153506" sldId="2147483719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3877572776" sldId="2147483720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805720871" sldId="2147483721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3852914005" sldId="2147483722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2580112459" sldId="2147483724"/>
            <pc:sldLayoutMk cId="1844161910" sldId="2147483723"/>
          </pc:sldLayoutMkLst>
        </pc:sldLayoutChg>
      </pc:sldMasterChg>
      <pc:sldMasterChg chg="add del addSldLayout delSldLayout">
        <pc:chgData name="Muhammad Hamza Munir" userId="8751a9c3963caa81" providerId="Windows Live" clId="Web-{D67DD21E-582A-4467-B5BA-063A2C1335E3}" dt="2021-12-24T04:49:23.202" v="75"/>
        <pc:sldMasterMkLst>
          <pc:docMk/>
          <pc:sldMasterMk cId="2102007489" sldId="2147483725"/>
        </pc:sldMasterMkLst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3376117357" sldId="2147483726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285783691" sldId="2147483727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687174450" sldId="2147483728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1434376057" sldId="2147483729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775882203" sldId="2147483730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128833172" sldId="2147483731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1972598066" sldId="2147483732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4246746266" sldId="2147483733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612618881" sldId="2147483734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3447190395" sldId="2147483735"/>
          </pc:sldLayoutMkLst>
        </pc:sldLayoutChg>
        <pc:sldLayoutChg chg="add del">
          <pc:chgData name="Muhammad Hamza Munir" userId="8751a9c3963caa81" providerId="Windows Live" clId="Web-{D67DD21E-582A-4467-B5BA-063A2C1335E3}" dt="2021-12-24T04:49:23.202" v="75"/>
          <pc:sldLayoutMkLst>
            <pc:docMk/>
            <pc:sldMasterMk cId="2102007489" sldId="2147483725"/>
            <pc:sldLayoutMk cId="2675264583" sldId="2147483736"/>
          </pc:sldLayoutMkLst>
        </pc:sldLayoutChg>
      </pc:sldMasterChg>
      <pc:sldMasterChg chg="add del addSldLayout delSldLayout">
        <pc:chgData name="Muhammad Hamza Munir" userId="8751a9c3963caa81" providerId="Windows Live" clId="Web-{D67DD21E-582A-4467-B5BA-063A2C1335E3}" dt="2021-12-24T04:49:38.561" v="77"/>
        <pc:sldMasterMkLst>
          <pc:docMk/>
          <pc:sldMasterMk cId="489928018" sldId="2147483774"/>
        </pc:sldMasterMkLst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931826369" sldId="2147483763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1355292605" sldId="2147483764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2956242908" sldId="2147483765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1461512722" sldId="2147483766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534767599" sldId="2147483767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1819494163" sldId="2147483768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2494496052" sldId="2147483769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38043688" sldId="2147483770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3323247979" sldId="2147483771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435779684" sldId="2147483772"/>
          </pc:sldLayoutMkLst>
        </pc:sldLayoutChg>
        <pc:sldLayoutChg chg="add del">
          <pc:chgData name="Muhammad Hamza Munir" userId="8751a9c3963caa81" providerId="Windows Live" clId="Web-{D67DD21E-582A-4467-B5BA-063A2C1335E3}" dt="2021-12-24T04:49:38.561" v="77"/>
          <pc:sldLayoutMkLst>
            <pc:docMk/>
            <pc:sldMasterMk cId="489928018" sldId="2147483774"/>
            <pc:sldLayoutMk cId="129774652" sldId="2147483773"/>
          </pc:sldLayoutMkLst>
        </pc:sldLayoutChg>
      </pc:sldMasterChg>
    </pc:docChg>
  </pc:docChgLst>
  <pc:docChgLst>
    <pc:chgData name="Muhammad Hamza Munir" userId="8751a9c3963caa81" providerId="Windows Live" clId="Web-{0280820B-4D35-49F1-87CE-C1A40EA73A37}"/>
    <pc:docChg chg="modSld">
      <pc:chgData name="Muhammad Hamza Munir" userId="8751a9c3963caa81" providerId="Windows Live" clId="Web-{0280820B-4D35-49F1-87CE-C1A40EA73A37}" dt="2021-12-24T07:35:25.731" v="1" actId="20577"/>
      <pc:docMkLst>
        <pc:docMk/>
      </pc:docMkLst>
      <pc:sldChg chg="modSp">
        <pc:chgData name="Muhammad Hamza Munir" userId="8751a9c3963caa81" providerId="Windows Live" clId="Web-{0280820B-4D35-49F1-87CE-C1A40EA73A37}" dt="2021-12-24T07:35:25.731" v="1" actId="20577"/>
        <pc:sldMkLst>
          <pc:docMk/>
          <pc:sldMk cId="3934847785" sldId="267"/>
        </pc:sldMkLst>
        <pc:spChg chg="mod">
          <ac:chgData name="Muhammad Hamza Munir" userId="8751a9c3963caa81" providerId="Windows Live" clId="Web-{0280820B-4D35-49F1-87CE-C1A40EA73A37}" dt="2021-12-24T07:35:25.731" v="1" actId="20577"/>
          <ac:spMkLst>
            <pc:docMk/>
            <pc:sldMk cId="3934847785" sldId="267"/>
            <ac:spMk id="2" creationId="{0A7D4F5A-06C4-4561-8236-2905533EB88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ics.stanford.edu/~ang/papers/icml09-LargeScaleUnsupervisedDeepLearningGPU.pdf" TargetMode="External"/><Relationship Id="rId1" Type="http://schemas.openxmlformats.org/officeDocument/2006/relationships/hyperlink" Target="https://merl.com/publications/docs/TR2004-043.pdf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ics.stanford.edu/~ang/papers/icml09-LargeScaleUnsupervisedDeepLearningGPU.pdf" TargetMode="External"/><Relationship Id="rId1" Type="http://schemas.openxmlformats.org/officeDocument/2006/relationships/hyperlink" Target="https://merl.com/publications/docs/TR2004-043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96C6C-54A0-4603-8B8D-58A73A0649E6}" type="doc">
      <dgm:prSet loTypeId="urn:microsoft.com/office/officeart/2005/8/layout/vProcess5" loCatId="process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6066D3EF-31BB-4D5C-942C-CDC4F5549DFA}">
      <dgm:prSet/>
      <dgm:spPr/>
      <dgm:t>
        <a:bodyPr/>
        <a:lstStyle/>
        <a:p>
          <a:r>
            <a:rPr lang="en-US"/>
            <a:t>DIP Techniques and Traditional Computer Vision</a:t>
          </a:r>
        </a:p>
      </dgm:t>
    </dgm:pt>
    <dgm:pt modelId="{E672B185-D053-411F-BEFE-30FBDA5BC636}" type="parTrans" cxnId="{10871282-EFB3-4389-A1CD-0FBCC3F9753A}">
      <dgm:prSet/>
      <dgm:spPr/>
      <dgm:t>
        <a:bodyPr/>
        <a:lstStyle/>
        <a:p>
          <a:endParaRPr lang="en-US"/>
        </a:p>
      </dgm:t>
    </dgm:pt>
    <dgm:pt modelId="{653FD9E0-E22B-4DC0-B9F7-87B255EAB850}" type="sibTrans" cxnId="{10871282-EFB3-4389-A1CD-0FBCC3F9753A}">
      <dgm:prSet/>
      <dgm:spPr/>
      <dgm:t>
        <a:bodyPr/>
        <a:lstStyle/>
        <a:p>
          <a:endParaRPr lang="en-US"/>
        </a:p>
      </dgm:t>
    </dgm:pt>
    <dgm:pt modelId="{57E034CB-E524-41F7-A641-EF81C29DAA1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Rapid Object Detection using boosted Cascade</a:t>
          </a:r>
          <a:endParaRPr lang="en-US"/>
        </a:p>
      </dgm:t>
    </dgm:pt>
    <dgm:pt modelId="{36DC3830-BF69-4B08-B8A2-AEDDF830BB2A}" type="parTrans" cxnId="{04B96D0F-6E8A-479C-AFBA-F41BCF5CBB1F}">
      <dgm:prSet/>
      <dgm:spPr/>
      <dgm:t>
        <a:bodyPr/>
        <a:lstStyle/>
        <a:p>
          <a:endParaRPr lang="en-US"/>
        </a:p>
      </dgm:t>
    </dgm:pt>
    <dgm:pt modelId="{2F8F72B5-F09A-4C32-A433-BF4E96DB414E}" type="sibTrans" cxnId="{04B96D0F-6E8A-479C-AFBA-F41BCF5CBB1F}">
      <dgm:prSet/>
      <dgm:spPr/>
      <dgm:t>
        <a:bodyPr/>
        <a:lstStyle/>
        <a:p>
          <a:endParaRPr lang="en-US"/>
        </a:p>
      </dgm:t>
    </dgm:pt>
    <dgm:pt modelId="{C588F107-E5E2-4812-90ED-83BE888526D7}">
      <dgm:prSet/>
      <dgm:spPr/>
      <dgm:t>
        <a:bodyPr/>
        <a:lstStyle/>
        <a:p>
          <a:r>
            <a:rPr lang="en-US"/>
            <a:t>Traditional CV limitations and </a:t>
          </a:r>
          <a:r>
            <a:rPr lang="en-US">
              <a:hlinkClick xmlns:r="http://schemas.openxmlformats.org/officeDocument/2006/relationships" r:id="rId2"/>
            </a:rPr>
            <a:t>GPU utilization</a:t>
          </a:r>
          <a:r>
            <a:rPr lang="en-US"/>
            <a:t> for Deep Learning Model Training</a:t>
          </a:r>
        </a:p>
      </dgm:t>
    </dgm:pt>
    <dgm:pt modelId="{7D02107B-6F38-49C3-948D-EB72AC145747}" type="parTrans" cxnId="{74FEAA0F-3AED-4B00-AD37-A27BB2BAFDDE}">
      <dgm:prSet/>
      <dgm:spPr/>
      <dgm:t>
        <a:bodyPr/>
        <a:lstStyle/>
        <a:p>
          <a:endParaRPr lang="en-US"/>
        </a:p>
      </dgm:t>
    </dgm:pt>
    <dgm:pt modelId="{BDEA8B48-8E16-4D30-A8E0-9486EC798733}" type="sibTrans" cxnId="{74FEAA0F-3AED-4B00-AD37-A27BB2BAFDDE}">
      <dgm:prSet/>
      <dgm:spPr/>
      <dgm:t>
        <a:bodyPr/>
        <a:lstStyle/>
        <a:p>
          <a:endParaRPr lang="en-US"/>
        </a:p>
      </dgm:t>
    </dgm:pt>
    <dgm:pt modelId="{FA9D84F6-86AB-4301-9E47-32DA4B1CED74}">
      <dgm:prSet/>
      <dgm:spPr/>
      <dgm:t>
        <a:bodyPr/>
        <a:lstStyle/>
        <a:p>
          <a:r>
            <a:rPr lang="en-US"/>
            <a:t>Series of Deep Learning Based Image Classifier brewed out</a:t>
          </a:r>
        </a:p>
      </dgm:t>
    </dgm:pt>
    <dgm:pt modelId="{559E0C3C-34EB-44D6-BBFB-A05A5DFED638}" type="parTrans" cxnId="{EB226D47-B45E-4067-BA3B-0B8D4C62073C}">
      <dgm:prSet/>
      <dgm:spPr/>
      <dgm:t>
        <a:bodyPr/>
        <a:lstStyle/>
        <a:p>
          <a:endParaRPr lang="en-US"/>
        </a:p>
      </dgm:t>
    </dgm:pt>
    <dgm:pt modelId="{32408CD7-0981-4AFC-A894-B0B513DE0742}" type="sibTrans" cxnId="{EB226D47-B45E-4067-BA3B-0B8D4C62073C}">
      <dgm:prSet/>
      <dgm:spPr/>
      <dgm:t>
        <a:bodyPr/>
        <a:lstStyle/>
        <a:p>
          <a:endParaRPr lang="en-US"/>
        </a:p>
      </dgm:t>
    </dgm:pt>
    <dgm:pt modelId="{F49BAF31-0898-4DBE-8590-E58A31B92BDC}" type="pres">
      <dgm:prSet presAssocID="{7DE96C6C-54A0-4603-8B8D-58A73A0649E6}" presName="outerComposite" presStyleCnt="0">
        <dgm:presLayoutVars>
          <dgm:chMax val="5"/>
          <dgm:dir/>
          <dgm:resizeHandles val="exact"/>
        </dgm:presLayoutVars>
      </dgm:prSet>
      <dgm:spPr/>
    </dgm:pt>
    <dgm:pt modelId="{EC975771-6697-433D-9877-515D0AE96E7A}" type="pres">
      <dgm:prSet presAssocID="{7DE96C6C-54A0-4603-8B8D-58A73A0649E6}" presName="dummyMaxCanvas" presStyleCnt="0">
        <dgm:presLayoutVars/>
      </dgm:prSet>
      <dgm:spPr/>
    </dgm:pt>
    <dgm:pt modelId="{1573227A-547A-4E85-8E8B-9257FDAB7358}" type="pres">
      <dgm:prSet presAssocID="{7DE96C6C-54A0-4603-8B8D-58A73A0649E6}" presName="FourNodes_1" presStyleLbl="node1" presStyleIdx="0" presStyleCnt="4">
        <dgm:presLayoutVars>
          <dgm:bulletEnabled val="1"/>
        </dgm:presLayoutVars>
      </dgm:prSet>
      <dgm:spPr/>
    </dgm:pt>
    <dgm:pt modelId="{78D89FB3-0F28-45AB-9323-0F3E1D6C475F}" type="pres">
      <dgm:prSet presAssocID="{7DE96C6C-54A0-4603-8B8D-58A73A0649E6}" presName="FourNodes_2" presStyleLbl="node1" presStyleIdx="1" presStyleCnt="4">
        <dgm:presLayoutVars>
          <dgm:bulletEnabled val="1"/>
        </dgm:presLayoutVars>
      </dgm:prSet>
      <dgm:spPr/>
    </dgm:pt>
    <dgm:pt modelId="{1BA25915-B225-4DC8-B2F0-C5C4BE88A3FE}" type="pres">
      <dgm:prSet presAssocID="{7DE96C6C-54A0-4603-8B8D-58A73A0649E6}" presName="FourNodes_3" presStyleLbl="node1" presStyleIdx="2" presStyleCnt="4">
        <dgm:presLayoutVars>
          <dgm:bulletEnabled val="1"/>
        </dgm:presLayoutVars>
      </dgm:prSet>
      <dgm:spPr/>
    </dgm:pt>
    <dgm:pt modelId="{F16523DB-DD16-4122-8D90-7824F86C18CE}" type="pres">
      <dgm:prSet presAssocID="{7DE96C6C-54A0-4603-8B8D-58A73A0649E6}" presName="FourNodes_4" presStyleLbl="node1" presStyleIdx="3" presStyleCnt="4">
        <dgm:presLayoutVars>
          <dgm:bulletEnabled val="1"/>
        </dgm:presLayoutVars>
      </dgm:prSet>
      <dgm:spPr/>
    </dgm:pt>
    <dgm:pt modelId="{743ABD1E-BAB1-4D3C-AE07-7A31AF112CCA}" type="pres">
      <dgm:prSet presAssocID="{7DE96C6C-54A0-4603-8B8D-58A73A0649E6}" presName="FourConn_1-2" presStyleLbl="fgAccFollowNode1" presStyleIdx="0" presStyleCnt="3">
        <dgm:presLayoutVars>
          <dgm:bulletEnabled val="1"/>
        </dgm:presLayoutVars>
      </dgm:prSet>
      <dgm:spPr/>
    </dgm:pt>
    <dgm:pt modelId="{DDE0E723-0D70-42DE-81C3-D2D0C0D1636D}" type="pres">
      <dgm:prSet presAssocID="{7DE96C6C-54A0-4603-8B8D-58A73A0649E6}" presName="FourConn_2-3" presStyleLbl="fgAccFollowNode1" presStyleIdx="1" presStyleCnt="3">
        <dgm:presLayoutVars>
          <dgm:bulletEnabled val="1"/>
        </dgm:presLayoutVars>
      </dgm:prSet>
      <dgm:spPr/>
    </dgm:pt>
    <dgm:pt modelId="{FA297097-6FA3-41B8-A473-2B8C862B8409}" type="pres">
      <dgm:prSet presAssocID="{7DE96C6C-54A0-4603-8B8D-58A73A0649E6}" presName="FourConn_3-4" presStyleLbl="fgAccFollowNode1" presStyleIdx="2" presStyleCnt="3">
        <dgm:presLayoutVars>
          <dgm:bulletEnabled val="1"/>
        </dgm:presLayoutVars>
      </dgm:prSet>
      <dgm:spPr/>
    </dgm:pt>
    <dgm:pt modelId="{FDDBEB26-8A4C-400F-834F-2EB3B2C35805}" type="pres">
      <dgm:prSet presAssocID="{7DE96C6C-54A0-4603-8B8D-58A73A0649E6}" presName="FourNodes_1_text" presStyleLbl="node1" presStyleIdx="3" presStyleCnt="4">
        <dgm:presLayoutVars>
          <dgm:bulletEnabled val="1"/>
        </dgm:presLayoutVars>
      </dgm:prSet>
      <dgm:spPr/>
    </dgm:pt>
    <dgm:pt modelId="{2052A9B8-96B8-4B88-8D61-962CD8CEF5C3}" type="pres">
      <dgm:prSet presAssocID="{7DE96C6C-54A0-4603-8B8D-58A73A0649E6}" presName="FourNodes_2_text" presStyleLbl="node1" presStyleIdx="3" presStyleCnt="4">
        <dgm:presLayoutVars>
          <dgm:bulletEnabled val="1"/>
        </dgm:presLayoutVars>
      </dgm:prSet>
      <dgm:spPr/>
    </dgm:pt>
    <dgm:pt modelId="{5FE4FC64-5195-4E71-AE47-8F6E32BDA202}" type="pres">
      <dgm:prSet presAssocID="{7DE96C6C-54A0-4603-8B8D-58A73A0649E6}" presName="FourNodes_3_text" presStyleLbl="node1" presStyleIdx="3" presStyleCnt="4">
        <dgm:presLayoutVars>
          <dgm:bulletEnabled val="1"/>
        </dgm:presLayoutVars>
      </dgm:prSet>
      <dgm:spPr/>
    </dgm:pt>
    <dgm:pt modelId="{D9DD6A8B-7C6F-4274-A171-481E360B72A5}" type="pres">
      <dgm:prSet presAssocID="{7DE96C6C-54A0-4603-8B8D-58A73A0649E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2893806-C2C0-470B-94E8-1D7B34ADC849}" type="presOf" srcId="{6066D3EF-31BB-4D5C-942C-CDC4F5549DFA}" destId="{FDDBEB26-8A4C-400F-834F-2EB3B2C35805}" srcOrd="1" destOrd="0" presId="urn:microsoft.com/office/officeart/2005/8/layout/vProcess5"/>
    <dgm:cxn modelId="{D2003908-66C7-431B-BCF2-2B96C7A5A67D}" type="presOf" srcId="{FA9D84F6-86AB-4301-9E47-32DA4B1CED74}" destId="{D9DD6A8B-7C6F-4274-A171-481E360B72A5}" srcOrd="1" destOrd="0" presId="urn:microsoft.com/office/officeart/2005/8/layout/vProcess5"/>
    <dgm:cxn modelId="{04B96D0F-6E8A-479C-AFBA-F41BCF5CBB1F}" srcId="{7DE96C6C-54A0-4603-8B8D-58A73A0649E6}" destId="{57E034CB-E524-41F7-A641-EF81C29DAA15}" srcOrd="1" destOrd="0" parTransId="{36DC3830-BF69-4B08-B8A2-AEDDF830BB2A}" sibTransId="{2F8F72B5-F09A-4C32-A433-BF4E96DB414E}"/>
    <dgm:cxn modelId="{74FEAA0F-3AED-4B00-AD37-A27BB2BAFDDE}" srcId="{7DE96C6C-54A0-4603-8B8D-58A73A0649E6}" destId="{C588F107-E5E2-4812-90ED-83BE888526D7}" srcOrd="2" destOrd="0" parTransId="{7D02107B-6F38-49C3-948D-EB72AC145747}" sibTransId="{BDEA8B48-8E16-4D30-A8E0-9486EC798733}"/>
    <dgm:cxn modelId="{C91F361A-CF06-4077-8A33-55A201794802}" type="presOf" srcId="{C588F107-E5E2-4812-90ED-83BE888526D7}" destId="{5FE4FC64-5195-4E71-AE47-8F6E32BDA202}" srcOrd="1" destOrd="0" presId="urn:microsoft.com/office/officeart/2005/8/layout/vProcess5"/>
    <dgm:cxn modelId="{E6950028-3CF6-453B-A2AC-0FB2946CE39B}" type="presOf" srcId="{C588F107-E5E2-4812-90ED-83BE888526D7}" destId="{1BA25915-B225-4DC8-B2F0-C5C4BE88A3FE}" srcOrd="0" destOrd="0" presId="urn:microsoft.com/office/officeart/2005/8/layout/vProcess5"/>
    <dgm:cxn modelId="{04961742-8213-4124-A1CF-035FE50EAED3}" type="presOf" srcId="{57E034CB-E524-41F7-A641-EF81C29DAA15}" destId="{78D89FB3-0F28-45AB-9323-0F3E1D6C475F}" srcOrd="0" destOrd="0" presId="urn:microsoft.com/office/officeart/2005/8/layout/vProcess5"/>
    <dgm:cxn modelId="{EB226D47-B45E-4067-BA3B-0B8D4C62073C}" srcId="{7DE96C6C-54A0-4603-8B8D-58A73A0649E6}" destId="{FA9D84F6-86AB-4301-9E47-32DA4B1CED74}" srcOrd="3" destOrd="0" parTransId="{559E0C3C-34EB-44D6-BBFB-A05A5DFED638}" sibTransId="{32408CD7-0981-4AFC-A894-B0B513DE0742}"/>
    <dgm:cxn modelId="{DECC4356-6B4B-4957-9AC8-46E0FE6E9ACC}" type="presOf" srcId="{FA9D84F6-86AB-4301-9E47-32DA4B1CED74}" destId="{F16523DB-DD16-4122-8D90-7824F86C18CE}" srcOrd="0" destOrd="0" presId="urn:microsoft.com/office/officeart/2005/8/layout/vProcess5"/>
    <dgm:cxn modelId="{2EC6CC7A-8B8D-4FF3-B966-56A299013188}" type="presOf" srcId="{653FD9E0-E22B-4DC0-B9F7-87B255EAB850}" destId="{743ABD1E-BAB1-4D3C-AE07-7A31AF112CCA}" srcOrd="0" destOrd="0" presId="urn:microsoft.com/office/officeart/2005/8/layout/vProcess5"/>
    <dgm:cxn modelId="{10871282-EFB3-4389-A1CD-0FBCC3F9753A}" srcId="{7DE96C6C-54A0-4603-8B8D-58A73A0649E6}" destId="{6066D3EF-31BB-4D5C-942C-CDC4F5549DFA}" srcOrd="0" destOrd="0" parTransId="{E672B185-D053-411F-BEFE-30FBDA5BC636}" sibTransId="{653FD9E0-E22B-4DC0-B9F7-87B255EAB850}"/>
    <dgm:cxn modelId="{286D1893-AAEE-4368-AAE9-D08D36DEFEF6}" type="presOf" srcId="{2F8F72B5-F09A-4C32-A433-BF4E96DB414E}" destId="{DDE0E723-0D70-42DE-81C3-D2D0C0D1636D}" srcOrd="0" destOrd="0" presId="urn:microsoft.com/office/officeart/2005/8/layout/vProcess5"/>
    <dgm:cxn modelId="{26C05AA4-6026-428E-BB8F-B73A6E85112B}" type="presOf" srcId="{57E034CB-E524-41F7-A641-EF81C29DAA15}" destId="{2052A9B8-96B8-4B88-8D61-962CD8CEF5C3}" srcOrd="1" destOrd="0" presId="urn:microsoft.com/office/officeart/2005/8/layout/vProcess5"/>
    <dgm:cxn modelId="{1DC069C7-E51D-42CA-8D49-FEBBA8364AAA}" type="presOf" srcId="{6066D3EF-31BB-4D5C-942C-CDC4F5549DFA}" destId="{1573227A-547A-4E85-8E8B-9257FDAB7358}" srcOrd="0" destOrd="0" presId="urn:microsoft.com/office/officeart/2005/8/layout/vProcess5"/>
    <dgm:cxn modelId="{9D359FD0-F73C-456F-A67E-028473ADBF7E}" type="presOf" srcId="{BDEA8B48-8E16-4D30-A8E0-9486EC798733}" destId="{FA297097-6FA3-41B8-A473-2B8C862B8409}" srcOrd="0" destOrd="0" presId="urn:microsoft.com/office/officeart/2005/8/layout/vProcess5"/>
    <dgm:cxn modelId="{A1DDD6D3-3F98-4A44-8223-7ADE8941A199}" type="presOf" srcId="{7DE96C6C-54A0-4603-8B8D-58A73A0649E6}" destId="{F49BAF31-0898-4DBE-8590-E58A31B92BDC}" srcOrd="0" destOrd="0" presId="urn:microsoft.com/office/officeart/2005/8/layout/vProcess5"/>
    <dgm:cxn modelId="{21A13CF1-33B5-45DD-A190-65461F437EAA}" type="presParOf" srcId="{F49BAF31-0898-4DBE-8590-E58A31B92BDC}" destId="{EC975771-6697-433D-9877-515D0AE96E7A}" srcOrd="0" destOrd="0" presId="urn:microsoft.com/office/officeart/2005/8/layout/vProcess5"/>
    <dgm:cxn modelId="{91DBE4CC-E1F2-4017-85A5-A2D6DF04F814}" type="presParOf" srcId="{F49BAF31-0898-4DBE-8590-E58A31B92BDC}" destId="{1573227A-547A-4E85-8E8B-9257FDAB7358}" srcOrd="1" destOrd="0" presId="urn:microsoft.com/office/officeart/2005/8/layout/vProcess5"/>
    <dgm:cxn modelId="{BC2ED653-3BF6-4058-AF51-1914505017A4}" type="presParOf" srcId="{F49BAF31-0898-4DBE-8590-E58A31B92BDC}" destId="{78D89FB3-0F28-45AB-9323-0F3E1D6C475F}" srcOrd="2" destOrd="0" presId="urn:microsoft.com/office/officeart/2005/8/layout/vProcess5"/>
    <dgm:cxn modelId="{E6866BA8-9CF4-45AE-A1A2-792B8ADCC32B}" type="presParOf" srcId="{F49BAF31-0898-4DBE-8590-E58A31B92BDC}" destId="{1BA25915-B225-4DC8-B2F0-C5C4BE88A3FE}" srcOrd="3" destOrd="0" presId="urn:microsoft.com/office/officeart/2005/8/layout/vProcess5"/>
    <dgm:cxn modelId="{B65DD36E-83CF-403F-A31E-07020E5B6379}" type="presParOf" srcId="{F49BAF31-0898-4DBE-8590-E58A31B92BDC}" destId="{F16523DB-DD16-4122-8D90-7824F86C18CE}" srcOrd="4" destOrd="0" presId="urn:microsoft.com/office/officeart/2005/8/layout/vProcess5"/>
    <dgm:cxn modelId="{108B0A58-FA02-4522-8A5F-F58318B6A411}" type="presParOf" srcId="{F49BAF31-0898-4DBE-8590-E58A31B92BDC}" destId="{743ABD1E-BAB1-4D3C-AE07-7A31AF112CCA}" srcOrd="5" destOrd="0" presId="urn:microsoft.com/office/officeart/2005/8/layout/vProcess5"/>
    <dgm:cxn modelId="{DDACCF85-3975-4DD3-A1EB-C19C1A0F2E7B}" type="presParOf" srcId="{F49BAF31-0898-4DBE-8590-E58A31B92BDC}" destId="{DDE0E723-0D70-42DE-81C3-D2D0C0D1636D}" srcOrd="6" destOrd="0" presId="urn:microsoft.com/office/officeart/2005/8/layout/vProcess5"/>
    <dgm:cxn modelId="{1FC3AAEB-0305-4B02-B603-E3DB3797B927}" type="presParOf" srcId="{F49BAF31-0898-4DBE-8590-E58A31B92BDC}" destId="{FA297097-6FA3-41B8-A473-2B8C862B8409}" srcOrd="7" destOrd="0" presId="urn:microsoft.com/office/officeart/2005/8/layout/vProcess5"/>
    <dgm:cxn modelId="{8EA330B8-EF28-4027-9C1F-605682DB9D4F}" type="presParOf" srcId="{F49BAF31-0898-4DBE-8590-E58A31B92BDC}" destId="{FDDBEB26-8A4C-400F-834F-2EB3B2C35805}" srcOrd="8" destOrd="0" presId="urn:microsoft.com/office/officeart/2005/8/layout/vProcess5"/>
    <dgm:cxn modelId="{14182F82-5C0C-4484-8B7E-803381A9D11D}" type="presParOf" srcId="{F49BAF31-0898-4DBE-8590-E58A31B92BDC}" destId="{2052A9B8-96B8-4B88-8D61-962CD8CEF5C3}" srcOrd="9" destOrd="0" presId="urn:microsoft.com/office/officeart/2005/8/layout/vProcess5"/>
    <dgm:cxn modelId="{9ACE523F-6F8A-4378-8C77-BD8874A00CC4}" type="presParOf" srcId="{F49BAF31-0898-4DBE-8590-E58A31B92BDC}" destId="{5FE4FC64-5195-4E71-AE47-8F6E32BDA202}" srcOrd="10" destOrd="0" presId="urn:microsoft.com/office/officeart/2005/8/layout/vProcess5"/>
    <dgm:cxn modelId="{B3DBDF09-65E5-402F-A69F-A1CF6FEBC56C}" type="presParOf" srcId="{F49BAF31-0898-4DBE-8590-E58A31B92BDC}" destId="{D9DD6A8B-7C6F-4274-A171-481E360B72A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227A-547A-4E85-8E8B-9257FDAB7358}">
      <dsp:nvSpPr>
        <dsp:cNvPr id="0" name=""/>
        <dsp:cNvSpPr/>
      </dsp:nvSpPr>
      <dsp:spPr>
        <a:xfrm>
          <a:off x="0" y="0"/>
          <a:ext cx="4168492" cy="1053107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DIP Techniques and Traditional Computer Vision</a:t>
          </a:r>
        </a:p>
      </dsp:txBody>
      <dsp:txXfrm>
        <a:off x="30844" y="30844"/>
        <a:ext cx="2943121" cy="991419"/>
      </dsp:txXfrm>
    </dsp:sp>
    <dsp:sp modelId="{78D89FB3-0F28-45AB-9323-0F3E1D6C475F}">
      <dsp:nvSpPr>
        <dsp:cNvPr id="0" name=""/>
        <dsp:cNvSpPr/>
      </dsp:nvSpPr>
      <dsp:spPr>
        <a:xfrm>
          <a:off x="349111" y="1244581"/>
          <a:ext cx="4168492" cy="1053107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"/>
            </a:rPr>
            <a:t>Rapid Object Detection using boosted Cascade</a:t>
          </a:r>
          <a:endParaRPr lang="en-US" sz="1900" kern="1200"/>
        </a:p>
      </dsp:txBody>
      <dsp:txXfrm>
        <a:off x="379955" y="1275425"/>
        <a:ext cx="3073173" cy="991419"/>
      </dsp:txXfrm>
    </dsp:sp>
    <dsp:sp modelId="{1BA25915-B225-4DC8-B2F0-C5C4BE88A3FE}">
      <dsp:nvSpPr>
        <dsp:cNvPr id="0" name=""/>
        <dsp:cNvSpPr/>
      </dsp:nvSpPr>
      <dsp:spPr>
        <a:xfrm>
          <a:off x="693011" y="2489163"/>
          <a:ext cx="4168492" cy="1053107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Traditional CV limitations and </a:t>
          </a:r>
          <a:r>
            <a:rPr lang="en-US" sz="1900" kern="1200">
              <a:hlinkClick xmlns:r="http://schemas.openxmlformats.org/officeDocument/2006/relationships" r:id="rId2"/>
            </a:rPr>
            <a:t>GPU utilization</a:t>
          </a:r>
          <a:r>
            <a:rPr lang="en-US" sz="1900" kern="1200"/>
            <a:t> for Deep Learning Model Training</a:t>
          </a:r>
        </a:p>
      </dsp:txBody>
      <dsp:txXfrm>
        <a:off x="723855" y="2520007"/>
        <a:ext cx="3078384" cy="991419"/>
      </dsp:txXfrm>
    </dsp:sp>
    <dsp:sp modelId="{F16523DB-DD16-4122-8D90-7824F86C18CE}">
      <dsp:nvSpPr>
        <dsp:cNvPr id="0" name=""/>
        <dsp:cNvSpPr/>
      </dsp:nvSpPr>
      <dsp:spPr>
        <a:xfrm>
          <a:off x="1042123" y="3733744"/>
          <a:ext cx="4168492" cy="1053107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Series of Deep Learning Based Image Classifier brewed out</a:t>
          </a:r>
        </a:p>
      </dsp:txBody>
      <dsp:txXfrm>
        <a:off x="1072967" y="3764588"/>
        <a:ext cx="3073173" cy="991419"/>
      </dsp:txXfrm>
    </dsp:sp>
    <dsp:sp modelId="{743ABD1E-BAB1-4D3C-AE07-7A31AF112CCA}">
      <dsp:nvSpPr>
        <dsp:cNvPr id="0" name=""/>
        <dsp:cNvSpPr/>
      </dsp:nvSpPr>
      <dsp:spPr>
        <a:xfrm>
          <a:off x="3483972" y="806584"/>
          <a:ext cx="684519" cy="684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637989" y="806584"/>
        <a:ext cx="376485" cy="515101"/>
      </dsp:txXfrm>
    </dsp:sp>
    <dsp:sp modelId="{DDE0E723-0D70-42DE-81C3-D2D0C0D1636D}">
      <dsp:nvSpPr>
        <dsp:cNvPr id="0" name=""/>
        <dsp:cNvSpPr/>
      </dsp:nvSpPr>
      <dsp:spPr>
        <a:xfrm>
          <a:off x="3833084" y="2051166"/>
          <a:ext cx="684519" cy="684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987101" y="2051166"/>
        <a:ext cx="376485" cy="515101"/>
      </dsp:txXfrm>
    </dsp:sp>
    <dsp:sp modelId="{FA297097-6FA3-41B8-A473-2B8C862B8409}">
      <dsp:nvSpPr>
        <dsp:cNvPr id="0" name=""/>
        <dsp:cNvSpPr/>
      </dsp:nvSpPr>
      <dsp:spPr>
        <a:xfrm>
          <a:off x="4176984" y="3295747"/>
          <a:ext cx="684519" cy="684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331001" y="3295747"/>
        <a:ext cx="376485" cy="51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1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72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xel51/fiftyone" TargetMode="External"/><Relationship Id="rId2" Type="http://schemas.openxmlformats.org/officeDocument/2006/relationships/hyperlink" Target="https://cocodataset.org/#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use-case-images.ppt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se-case-images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255FA4AF-FC96-4B33-8595-73DB1481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Improving the reliability of yolo using DIP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Muhammad Hamza i202244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Masters Data Science, NUCES ISB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CS5035 - Applied Image Processing</a:t>
            </a: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Investigating</a:t>
            </a:r>
            <a:r>
              <a:rPr lang="en-US" sz="2400" cap="all" spc="390" dirty="0"/>
              <a:t> Truck 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18540"/>
            <a:ext cx="5558790" cy="22209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F52750-D0B3-472D-BE58-43ADB16D5193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Investigating</a:t>
            </a:r>
            <a:r>
              <a:rPr lang="en-US" sz="2400" cap="all" spc="390" dirty="0"/>
              <a:t> Motorcycle 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58249"/>
            <a:ext cx="5558790" cy="2141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B2432-A25E-4265-97B2-5E1D578C68B1}"/>
              </a:ext>
            </a:extLst>
          </p:cNvPr>
          <p:cNvSpPr txBox="1"/>
          <p:nvPr/>
        </p:nvSpPr>
        <p:spPr>
          <a:xfrm>
            <a:off x="6353678" y="2248618"/>
            <a:ext cx="17953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BD49F-2CB7-4529-B320-58750FE9BC91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cap="all" spc="390" dirty="0"/>
              <a:t>Investigating Bicycle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 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436" y="2303345"/>
            <a:ext cx="5281917" cy="2251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FE76FF-569E-43F1-8D26-A92C2F3071D1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4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Investigating</a:t>
            </a:r>
            <a:r>
              <a:rPr lang="en-US" sz="2400" cap="all" spc="390" dirty="0"/>
              <a:t> Traffic-light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 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34573"/>
            <a:ext cx="5558790" cy="21888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0E1951-54E1-4419-B6DB-43FADDC3C5A1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CBB0E-ACE5-47F4-AE2B-06E546BF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D4C6-EBEC-4A47-81DB-0639617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Significant Improvements in:</a:t>
            </a:r>
          </a:p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Traffic Light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No effect on Localization of Objects</a:t>
            </a:r>
            <a:endParaRPr lang="en-US" dirty="0"/>
          </a:p>
          <a:p>
            <a:pPr algn="ctr"/>
            <a:r>
              <a:rPr lang="en-US" dirty="0"/>
              <a:t>Bus localization improved slightly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Applications</a:t>
            </a:r>
          </a:p>
          <a:p>
            <a:pPr algn="ctr"/>
            <a:r>
              <a:rPr lang="en-US" dirty="0"/>
              <a:t>Specialized Scenarios</a:t>
            </a:r>
          </a:p>
          <a:p>
            <a:pPr algn="ctr"/>
            <a:r>
              <a:rPr lang="en-US" dirty="0"/>
              <a:t>Controlled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4000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47F3-1005-4A5E-99E6-E8E7C951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3681"/>
            <a:ext cx="10134600" cy="128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For queries: i202244@nu.edu.pk</a:t>
            </a:r>
          </a:p>
        </p:txBody>
      </p:sp>
    </p:spTree>
    <p:extLst>
      <p:ext uri="{BB962C8B-B14F-4D97-AF65-F5344CB8AC3E}">
        <p14:creationId xmlns:p14="http://schemas.microsoft.com/office/powerpoint/2010/main" val="33029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78D-BA79-4A3A-9EF6-E708FA1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D1738A2-A3F9-4391-BF0F-E10C79EA0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619932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12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78D-BA79-4A3A-9EF6-E708FA1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41AC-FCF2-4566-8F05-216DCB90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338" y="1028700"/>
            <a:ext cx="4782142" cy="19205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 Detection Framework</a:t>
            </a:r>
          </a:p>
          <a:p>
            <a:pPr algn="ctr"/>
            <a:r>
              <a:rPr lang="en-US" dirty="0"/>
              <a:t>You look only once – Fast</a:t>
            </a:r>
          </a:p>
          <a:p>
            <a:pPr algn="ctr"/>
            <a:r>
              <a:rPr lang="en-US" dirty="0"/>
              <a:t>A very Comprehensive Loss Function</a:t>
            </a:r>
          </a:p>
          <a:p>
            <a:pPr algn="ctr"/>
            <a:endParaRPr lang="en-US" dirty="0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452B50-3FB0-49AE-BA7B-16164DE6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1211" y="2994660"/>
            <a:ext cx="6245438" cy="288940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16F4BE-DDC4-40AB-A14F-E455C9601296}"/>
              </a:ext>
            </a:extLst>
          </p:cNvPr>
          <p:cNvSpPr txBox="1"/>
          <p:nvPr/>
        </p:nvSpPr>
        <p:spPr>
          <a:xfrm>
            <a:off x="6617493" y="5879305"/>
            <a:ext cx="395763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ea typeface="+mn-lt"/>
                <a:cs typeface="+mn-lt"/>
              </a:rPr>
              <a:t>https://towardsdatascience.com/yolov1-you-only-look-once-object-detection-e1f3ffec8a89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98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CBB0E-ACE5-47F4-AE2B-06E546BF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D4C6-EBEC-4A47-81DB-0639617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hlinkClick r:id="rId2"/>
              </a:rPr>
              <a:t>MS COCO</a:t>
            </a:r>
            <a:r>
              <a:rPr lang="en-US" dirty="0"/>
              <a:t> 2017 Validation dataset</a:t>
            </a:r>
          </a:p>
          <a:p>
            <a:pPr algn="ctr"/>
            <a:r>
              <a:rPr lang="en-US" dirty="0">
                <a:hlinkClick r:id="rId3"/>
              </a:rPr>
              <a:t>Fifty-One</a:t>
            </a:r>
          </a:p>
          <a:p>
            <a:pPr algn="ctr"/>
            <a:r>
              <a:rPr lang="en-US" dirty="0"/>
              <a:t>Target Study for 7 classes – </a:t>
            </a:r>
            <a:r>
              <a:rPr lang="en-US" dirty="0">
                <a:hlinkClick r:id="rId4" action="ppaction://hlinkpres?slideindex=1&amp;slidetitle="/>
              </a:rPr>
              <a:t>Use Case Images</a:t>
            </a:r>
            <a:endParaRPr lang="en-US" dirty="0"/>
          </a:p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Car, Bus, Truck</a:t>
            </a:r>
          </a:p>
          <a:p>
            <a:pPr algn="ctr"/>
            <a:r>
              <a:rPr lang="en-US" dirty="0"/>
              <a:t>Motorcycle, Bicycle</a:t>
            </a:r>
          </a:p>
          <a:p>
            <a:pPr algn="ctr"/>
            <a:r>
              <a:rPr lang="en-US" dirty="0"/>
              <a:t>Traffic Light</a:t>
            </a:r>
          </a:p>
        </p:txBody>
      </p:sp>
    </p:spTree>
    <p:extLst>
      <p:ext uri="{BB962C8B-B14F-4D97-AF65-F5344CB8AC3E}">
        <p14:creationId xmlns:p14="http://schemas.microsoft.com/office/powerpoint/2010/main" val="26220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CBB0E-ACE5-47F4-AE2B-06E546BF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D4C6-EBEC-4A47-81DB-0639617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Techniques Applied</a:t>
            </a:r>
          </a:p>
          <a:p>
            <a:pPr algn="ctr"/>
            <a:r>
              <a:rPr lang="en-US" dirty="0"/>
              <a:t>Gaussian Blur</a:t>
            </a:r>
          </a:p>
          <a:p>
            <a:pPr algn="ctr"/>
            <a:r>
              <a:rPr lang="en-US" dirty="0"/>
              <a:t>Increase Sharpness</a:t>
            </a:r>
          </a:p>
          <a:p>
            <a:pPr algn="ctr"/>
            <a:r>
              <a:rPr lang="en-US" dirty="0"/>
              <a:t>Blur n Sharp</a:t>
            </a:r>
          </a:p>
          <a:p>
            <a:pPr algn="ctr"/>
            <a:r>
              <a:rPr lang="en-US" dirty="0"/>
              <a:t>Gamma Correction</a:t>
            </a:r>
          </a:p>
          <a:p>
            <a:pPr algn="ctr"/>
            <a:r>
              <a:rPr lang="en-US" dirty="0"/>
              <a:t>Histogram Equalization</a:t>
            </a:r>
          </a:p>
        </p:txBody>
      </p:sp>
    </p:spTree>
    <p:extLst>
      <p:ext uri="{BB962C8B-B14F-4D97-AF65-F5344CB8AC3E}">
        <p14:creationId xmlns:p14="http://schemas.microsoft.com/office/powerpoint/2010/main" val="11533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CBB0E-ACE5-47F4-AE2B-06E546BF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D4C6-EBEC-4A47-81DB-0639617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Major Achieving Targets</a:t>
            </a:r>
            <a:endParaRPr lang="en-US" dirty="0"/>
          </a:p>
          <a:p>
            <a:pPr algn="ctr"/>
            <a:r>
              <a:rPr lang="en-US" dirty="0"/>
              <a:t>Avoid Miss-Classification of Objects (Reduce </a:t>
            </a:r>
            <a:r>
              <a:rPr lang="en-US" i="1" dirty="0"/>
              <a:t>False Positives</a:t>
            </a:r>
            <a:r>
              <a:rPr lang="en-US" dirty="0"/>
              <a:t>; increase Precision of model)</a:t>
            </a:r>
            <a:endParaRPr lang="en-US" b="1" dirty="0"/>
          </a:p>
          <a:p>
            <a:pPr algn="ctr"/>
            <a:r>
              <a:rPr lang="en-US" dirty="0"/>
              <a:t>Detect Objects that was missed by model in flash input image (Reduce </a:t>
            </a:r>
            <a:r>
              <a:rPr lang="en-US" i="1" dirty="0"/>
              <a:t>False Negatives</a:t>
            </a:r>
            <a:r>
              <a:rPr lang="en-US" dirty="0"/>
              <a:t>; Increase Recall)</a:t>
            </a:r>
            <a:endParaRPr lang="en-US" i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278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Investigating Person 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03345"/>
            <a:ext cx="5558790" cy="2251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2B202-3F6B-46EA-8D5F-FB8B452A4A49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7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Investigating</a:t>
            </a:r>
            <a:r>
              <a:rPr lang="en-US" sz="2400" cap="all" spc="390" dirty="0"/>
              <a:t> Car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 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0059" y="2303345"/>
            <a:ext cx="5530672" cy="2251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2B202-3F6B-46EA-8D5F-FB8B452A4A49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8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D4F5A-06C4-4561-8236-2905533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Investigating </a:t>
            </a:r>
            <a:r>
              <a:rPr lang="en-US" sz="2400" cap="all" spc="390" dirty="0"/>
              <a:t>Bus </a:t>
            </a:r>
            <a:r>
              <a:rPr lang="en-US" sz="2400" kern="1200" cap="all" spc="390" baseline="0" dirty="0">
                <a:latin typeface="+mj-lt"/>
                <a:ea typeface="+mj-ea"/>
                <a:cs typeface="+mj-cs"/>
              </a:rPr>
              <a:t>Class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B3095E-2393-4C6D-8297-F3CE46F6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05484"/>
            <a:ext cx="5558790" cy="2247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DAC5AA-04AF-4DCB-B23B-E947BFEBF7D9}"/>
              </a:ext>
            </a:extLst>
          </p:cNvPr>
          <p:cNvSpPr txBox="1"/>
          <p:nvPr/>
        </p:nvSpPr>
        <p:spPr>
          <a:xfrm>
            <a:off x="8016815" y="4609381"/>
            <a:ext cx="173678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Use Case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5155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42D41"/>
      </a:dk2>
      <a:lt2>
        <a:srgbClr val="E8E6E2"/>
      </a:lt2>
      <a:accent1>
        <a:srgbClr val="7F91BA"/>
      </a:accent1>
      <a:accent2>
        <a:srgbClr val="7DA8B9"/>
      </a:accent2>
      <a:accent3>
        <a:srgbClr val="9B96C6"/>
      </a:accent3>
      <a:accent4>
        <a:srgbClr val="BA8C7F"/>
      </a:accent4>
      <a:accent5>
        <a:srgbClr val="B5A17E"/>
      </a:accent5>
      <a:accent6>
        <a:srgbClr val="A4A772"/>
      </a:accent6>
      <a:hlink>
        <a:srgbClr val="92815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235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Bembo</vt:lpstr>
      <vt:lpstr>Times New Roman</vt:lpstr>
      <vt:lpstr>AdornVTI</vt:lpstr>
      <vt:lpstr>Improving the reliability of yolo using DIP techniques</vt:lpstr>
      <vt:lpstr>Introduction</vt:lpstr>
      <vt:lpstr>Yolo</vt:lpstr>
      <vt:lpstr>Dataset</vt:lpstr>
      <vt:lpstr>Experiment</vt:lpstr>
      <vt:lpstr>Experiments</vt:lpstr>
      <vt:lpstr>Investigating Person Class</vt:lpstr>
      <vt:lpstr>Investigating Car Class</vt:lpstr>
      <vt:lpstr>Investigating Bus Class</vt:lpstr>
      <vt:lpstr>Investigating Truck Class</vt:lpstr>
      <vt:lpstr>Investigating Motorcycle Class</vt:lpstr>
      <vt:lpstr>Investigating Bicycle Class</vt:lpstr>
      <vt:lpstr>Investigating Traffic-light Class</vt:lpstr>
      <vt:lpstr>Discussion</vt:lpstr>
      <vt:lpstr>Thank You! For queries: i202244@nu.edu.pk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MUHAMMAD HAMZA</cp:lastModifiedBy>
  <cp:revision>252</cp:revision>
  <dcterms:created xsi:type="dcterms:W3CDTF">2021-12-24T04:44:39Z</dcterms:created>
  <dcterms:modified xsi:type="dcterms:W3CDTF">2021-12-24T08:11:51Z</dcterms:modified>
</cp:coreProperties>
</file>