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E2085A-301C-40DD-B9EA-E46BFC9B4A7D}">
  <a:tblStyle styleId="{AAE2085A-301C-40DD-B9EA-E46BFC9B4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e581cd7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e581cd7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581cd7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581cd7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178a576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178a576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62b9e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62b9e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62b9ef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162b9ef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162b9ef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162b9ef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e581cd7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e581cd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62b9efe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162b9efe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62b9efe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162b9efe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e581cd7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e581cd7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e581cd7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e581cd7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xiarose.shinyapps.io/shiny_coffe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What are the secrets to the success of coffee and tea stores in US?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Zongliang Han, Ziyi Yang, Chuyi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Suggetion 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Unbuilt: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place restaurant to somewhere </a:t>
            </a:r>
            <a:r>
              <a:rPr lang="zh-CN"/>
              <a:t>convenient traffic for Delivery and some driver passed.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For the size of restaurant should be bigger not only for inner space but also or outsider part.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Try to offer some place for stopping </a:t>
            </a:r>
            <a:r>
              <a:rPr lang="zh-CN"/>
              <a:t>bicycle</a:t>
            </a:r>
            <a:r>
              <a:rPr lang="zh-CN"/>
              <a:t> </a:t>
            </a:r>
            <a:r>
              <a:rPr lang="zh-CN"/>
              <a:t>especially</a:t>
            </a:r>
            <a:r>
              <a:rPr lang="zh-CN"/>
              <a:t> location closer to University.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Built: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Do some products response to do some adjust to products especially for some low-selling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Set one to two guy to </a:t>
            </a:r>
            <a:r>
              <a:rPr lang="zh-CN"/>
              <a:t>supervise staff’s service attitude.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Assess the consumption level of whole city or one to two surrendered city to change the price.</a:t>
            </a:r>
            <a:r>
              <a:rPr lang="zh-CN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shiny app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https://exiarose.shinyapps.io/shiny_coffee/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Location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Three high and low-star reviews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86050"/>
            <a:ext cx="7688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Thank you</a:t>
            </a:r>
            <a:endParaRPr sz="39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3170550"/>
            <a:ext cx="76887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2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7575" y="1501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 focus on Coffee&amp;Tea stores in </a:t>
            </a:r>
            <a:r>
              <a:rPr lang="zh-CN"/>
              <a:t>Pennsylvania, we want to explore the factors </a:t>
            </a:r>
            <a:r>
              <a:rPr lang="zh-CN"/>
              <a:t>of making Coffee&amp;Tea business successful</a:t>
            </a:r>
            <a:r>
              <a:rPr lang="zh-C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Our goal is to help business owner of Coffee&amp;Tea industry in </a:t>
            </a:r>
            <a:r>
              <a:rPr lang="zh-CN"/>
              <a:t>Pennsylvania analyzing what attributes affect rating. What can we learn from reviews data, such as customer satisfaction of service.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13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What business attributes make Coffee&amp;Tea stores success?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Location?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WiFi?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Price?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Type?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Which aspects can business owner take action to improve their ratings?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81325" y="60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Preprocessing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Filtered Yelp business category to  coffee&amp;tea stores in </a:t>
            </a:r>
            <a:r>
              <a:rPr lang="zh-CN"/>
              <a:t>Pennsylvania.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Extracted businesses that are open, remove rows that business attributes are all empty, and empty rating.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Choose attributes with high frequency.</a:t>
            </a:r>
            <a:r>
              <a:rPr lang="zh-C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Merged Yelp business with Yelp review dataset.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EDA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744825" y="1623150"/>
            <a:ext cx="36735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notice that 4- and 5-star are the most popular, and also that 2-star are more common than 1- or 3-star reviews. We can assume that customers will go through the trouble of leaving a review only if they were highly impressed or highly disappointed.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25" y="1623150"/>
            <a:ext cx="3979076" cy="32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60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5" y="533250"/>
            <a:ext cx="7885026" cy="44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9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Attribute Analysis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491750"/>
            <a:ext cx="372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Trained Random Forest regressor on attributes with frequency larger than 200.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Before modeling, we transform attributes into dataframe, and convert categorical columns to dummy variables, filling missing value with 0.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Target variable is rating, split data into training set and test set.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550" y="1600975"/>
            <a:ext cx="4102374" cy="31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59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454050"/>
            <a:ext cx="35349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 squared on train set and test set: 0.63, 0.42.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Drive through, price range, outdoor seating and delivery service are the most important features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437"/>
            <a:ext cx="4310775" cy="49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58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Topic Model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7650" y="1441200"/>
            <a:ext cx="442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LDA topic model categorized review data into 4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803025" y="18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{AAE2085A-301C-40DD-B9EA-E46BFC9B4A7D}</a:tableStyleId>
              </a:tblPr>
              <a:tblGrid>
                <a:gridCol w="1087675"/>
                <a:gridCol w="3051875"/>
              </a:tblGrid>
              <a:tr h="4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Topics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Words with high frequency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customer loyalty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service, friendly, drinks, delicious, cream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environment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friendly, hot, time, nice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food 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fresh, lunch, recommend, cheese, wait, delicious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service attitude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friendly, staff, nice, time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675" y="848950"/>
            <a:ext cx="3808676" cy="40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