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68" r:id="rId4"/>
    <p:sldId id="260" r:id="rId5"/>
    <p:sldId id="273" r:id="rId6"/>
    <p:sldId id="276" r:id="rId7"/>
    <p:sldId id="281" r:id="rId8"/>
    <p:sldId id="277" r:id="rId9"/>
    <p:sldId id="285" r:id="rId10"/>
    <p:sldId id="286" r:id="rId11"/>
    <p:sldId id="287" r:id="rId12"/>
    <p:sldId id="288" r:id="rId13"/>
    <p:sldId id="290" r:id="rId14"/>
    <p:sldId id="284" r:id="rId15"/>
    <p:sldId id="278" r:id="rId16"/>
    <p:sldId id="282" r:id="rId17"/>
    <p:sldId id="280" r:id="rId18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D21"/>
    <a:srgbClr val="83DA52"/>
    <a:srgbClr val="9BAAB7"/>
    <a:srgbClr val="99DFF9"/>
    <a:srgbClr val="A7DD7F"/>
    <a:srgbClr val="9ED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98" y="4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Tabelle1!$E$3</c:f>
              <c:strCache>
                <c:ptCount val="1"/>
                <c:pt idx="0">
                  <c:v>Rohdaten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Tabelle1!$B$4:$B$303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Tabelle1!$E$4:$E$303</c:f>
              <c:numCache>
                <c:formatCode>General</c:formatCode>
                <c:ptCount val="300"/>
                <c:pt idx="0">
                  <c:v>-1.2357010999999999E-2</c:v>
                </c:pt>
                <c:pt idx="1">
                  <c:v>-1.2357010999999999E-2</c:v>
                </c:pt>
                <c:pt idx="2">
                  <c:v>-2.4328023000000001E-2</c:v>
                </c:pt>
                <c:pt idx="3">
                  <c:v>-2.4328023000000001E-2</c:v>
                </c:pt>
                <c:pt idx="4">
                  <c:v>-8.7657120000000002E-3</c:v>
                </c:pt>
                <c:pt idx="5">
                  <c:v>-1.714541E-2</c:v>
                </c:pt>
                <c:pt idx="6" formatCode="0.00E+00">
                  <c:v>-3.8599967999999998E-4</c:v>
                </c:pt>
                <c:pt idx="7">
                  <c:v>1.1585012E-2</c:v>
                </c:pt>
                <c:pt idx="8">
                  <c:v>-1.4751211E-2</c:v>
                </c:pt>
                <c:pt idx="9">
                  <c:v>3.2052994000000001E-3</c:v>
                </c:pt>
                <c:pt idx="10">
                  <c:v>-1.5830994000000001E-3</c:v>
                </c:pt>
                <c:pt idx="11">
                  <c:v>2.0081996999999998E-3</c:v>
                </c:pt>
                <c:pt idx="12">
                  <c:v>-1.2357010999999999E-2</c:v>
                </c:pt>
                <c:pt idx="13">
                  <c:v>-1.594831E-2</c:v>
                </c:pt>
                <c:pt idx="14">
                  <c:v>-1.714541E-2</c:v>
                </c:pt>
                <c:pt idx="15">
                  <c:v>1.1677355E-2</c:v>
                </c:pt>
                <c:pt idx="16">
                  <c:v>-1.4581263000000001E-2</c:v>
                </c:pt>
                <c:pt idx="17">
                  <c:v>-1.4581263000000001E-2</c:v>
                </c:pt>
                <c:pt idx="18">
                  <c:v>-1.0910540999999999E-2</c:v>
                </c:pt>
                <c:pt idx="19">
                  <c:v>-8.4239840000000007E-3</c:v>
                </c:pt>
                <c:pt idx="20">
                  <c:v>-1.5606582000000001E-2</c:v>
                </c:pt>
                <c:pt idx="21">
                  <c:v>-1.9197881E-2</c:v>
                </c:pt>
                <c:pt idx="22">
                  <c:v>-9.4974489999999998E-3</c:v>
                </c:pt>
                <c:pt idx="23">
                  <c:v>-3.8131884999999997E-2</c:v>
                </c:pt>
                <c:pt idx="24">
                  <c:v>2.3067936000000001E-2</c:v>
                </c:pt>
                <c:pt idx="25">
                  <c:v>-3.4304433000000002E-2</c:v>
                </c:pt>
                <c:pt idx="26">
                  <c:v>-5.4521860000000004E-3</c:v>
                </c:pt>
                <c:pt idx="27">
                  <c:v>-6.5238476000000004E-3</c:v>
                </c:pt>
                <c:pt idx="28">
                  <c:v>-1.3605043000000001E-2</c:v>
                </c:pt>
                <c:pt idx="29">
                  <c:v>-1.1111245E-2</c:v>
                </c:pt>
                <c:pt idx="30">
                  <c:v>-1.6997173000000001E-2</c:v>
                </c:pt>
                <c:pt idx="31">
                  <c:v>-1.322344E-3</c:v>
                </c:pt>
                <c:pt idx="32">
                  <c:v>-3.1249873000000001E-2</c:v>
                </c:pt>
                <c:pt idx="33">
                  <c:v>-1.5562117E-2</c:v>
                </c:pt>
                <c:pt idx="34">
                  <c:v>8.5182639999999994E-3</c:v>
                </c:pt>
                <c:pt idx="35">
                  <c:v>-9.4382465000000006E-3</c:v>
                </c:pt>
                <c:pt idx="36">
                  <c:v>-1.7817943999999999E-2</c:v>
                </c:pt>
                <c:pt idx="37">
                  <c:v>-2.7300581000000001E-2</c:v>
                </c:pt>
                <c:pt idx="38">
                  <c:v>-3.5543717000000002E-2</c:v>
                </c:pt>
                <c:pt idx="39">
                  <c:v>-1.8605277E-2</c:v>
                </c:pt>
                <c:pt idx="40">
                  <c:v>-0.13933097</c:v>
                </c:pt>
                <c:pt idx="41">
                  <c:v>-2.8922569999999999</c:v>
                </c:pt>
                <c:pt idx="42">
                  <c:v>-4.6864676000000003</c:v>
                </c:pt>
                <c:pt idx="43">
                  <c:v>-4.9639896999999999</c:v>
                </c:pt>
                <c:pt idx="44">
                  <c:v>-5.2193556000000001</c:v>
                </c:pt>
                <c:pt idx="45">
                  <c:v>-5.1047783000000004</c:v>
                </c:pt>
                <c:pt idx="46">
                  <c:v>-2.8987593999999999</c:v>
                </c:pt>
                <c:pt idx="47">
                  <c:v>-2.8987593999999999</c:v>
                </c:pt>
                <c:pt idx="48">
                  <c:v>-1.1140907</c:v>
                </c:pt>
                <c:pt idx="49">
                  <c:v>-0.23394108</c:v>
                </c:pt>
                <c:pt idx="50">
                  <c:v>2.2729843000000001</c:v>
                </c:pt>
                <c:pt idx="51">
                  <c:v>2.2729843000000001</c:v>
                </c:pt>
                <c:pt idx="52">
                  <c:v>5.7296165999999999</c:v>
                </c:pt>
                <c:pt idx="53">
                  <c:v>5.7296165999999999</c:v>
                </c:pt>
                <c:pt idx="54">
                  <c:v>6.8401874999999999</c:v>
                </c:pt>
                <c:pt idx="55">
                  <c:v>6.8401874999999999</c:v>
                </c:pt>
                <c:pt idx="56">
                  <c:v>8.1566480000000006</c:v>
                </c:pt>
                <c:pt idx="57">
                  <c:v>8.1566480000000006</c:v>
                </c:pt>
                <c:pt idx="58">
                  <c:v>8.1309989999999992</c:v>
                </c:pt>
                <c:pt idx="59">
                  <c:v>8.1309989999999992</c:v>
                </c:pt>
                <c:pt idx="60">
                  <c:v>10.975542000000001</c:v>
                </c:pt>
                <c:pt idx="61">
                  <c:v>10.975542000000001</c:v>
                </c:pt>
                <c:pt idx="62">
                  <c:v>7.1624230000000004</c:v>
                </c:pt>
                <c:pt idx="63">
                  <c:v>7.1624230000000004</c:v>
                </c:pt>
                <c:pt idx="64">
                  <c:v>6.204002</c:v>
                </c:pt>
                <c:pt idx="65">
                  <c:v>6.204002</c:v>
                </c:pt>
                <c:pt idx="66">
                  <c:v>4.6808639999999997</c:v>
                </c:pt>
                <c:pt idx="67">
                  <c:v>3.1481476000000002</c:v>
                </c:pt>
                <c:pt idx="68">
                  <c:v>0.61436449999999998</c:v>
                </c:pt>
                <c:pt idx="69">
                  <c:v>0.61436449999999998</c:v>
                </c:pt>
                <c:pt idx="70">
                  <c:v>-0.86513949999999995</c:v>
                </c:pt>
                <c:pt idx="71">
                  <c:v>-0.86513949999999995</c:v>
                </c:pt>
                <c:pt idx="72">
                  <c:v>-0.13456285000000001</c:v>
                </c:pt>
                <c:pt idx="73">
                  <c:v>-0.13456285000000001</c:v>
                </c:pt>
                <c:pt idx="74">
                  <c:v>-3.9153166000000001</c:v>
                </c:pt>
                <c:pt idx="75">
                  <c:v>-3.9153166000000001</c:v>
                </c:pt>
                <c:pt idx="76">
                  <c:v>-0.87210476000000003</c:v>
                </c:pt>
                <c:pt idx="77">
                  <c:v>-0.87210476000000003</c:v>
                </c:pt>
                <c:pt idx="78">
                  <c:v>-2.4425979999999998</c:v>
                </c:pt>
                <c:pt idx="79">
                  <c:v>-2.4425979999999998</c:v>
                </c:pt>
                <c:pt idx="80">
                  <c:v>-1.1988574000000001</c:v>
                </c:pt>
                <c:pt idx="81">
                  <c:v>-1.2372339000000001</c:v>
                </c:pt>
                <c:pt idx="82">
                  <c:v>-1.4865819</c:v>
                </c:pt>
                <c:pt idx="83">
                  <c:v>-1.4865819</c:v>
                </c:pt>
                <c:pt idx="84">
                  <c:v>-0.67860259999999994</c:v>
                </c:pt>
                <c:pt idx="85">
                  <c:v>-0.61723786999999997</c:v>
                </c:pt>
                <c:pt idx="86">
                  <c:v>-3.0930428999999999</c:v>
                </c:pt>
                <c:pt idx="87">
                  <c:v>-3.0930428999999999</c:v>
                </c:pt>
                <c:pt idx="88">
                  <c:v>-2.5466886</c:v>
                </c:pt>
                <c:pt idx="89">
                  <c:v>-2.5466886</c:v>
                </c:pt>
                <c:pt idx="90">
                  <c:v>-3.5784419999999999</c:v>
                </c:pt>
                <c:pt idx="91">
                  <c:v>-3.5784419999999999</c:v>
                </c:pt>
                <c:pt idx="92">
                  <c:v>-3.6846404000000001</c:v>
                </c:pt>
                <c:pt idx="93">
                  <c:v>-3.6846404000000001</c:v>
                </c:pt>
                <c:pt idx="94">
                  <c:v>-4.81576</c:v>
                </c:pt>
                <c:pt idx="95">
                  <c:v>-4.81576</c:v>
                </c:pt>
                <c:pt idx="96">
                  <c:v>-5.8357270000000003</c:v>
                </c:pt>
                <c:pt idx="97">
                  <c:v>-5.8357270000000003</c:v>
                </c:pt>
                <c:pt idx="98">
                  <c:v>-4.8333936</c:v>
                </c:pt>
                <c:pt idx="99">
                  <c:v>-4.8333936</c:v>
                </c:pt>
                <c:pt idx="100">
                  <c:v>-3.8915858000000001</c:v>
                </c:pt>
                <c:pt idx="101">
                  <c:v>-3.8915858000000001</c:v>
                </c:pt>
                <c:pt idx="102">
                  <c:v>-3.6107998000000001</c:v>
                </c:pt>
                <c:pt idx="103">
                  <c:v>-3.3641405</c:v>
                </c:pt>
                <c:pt idx="104">
                  <c:v>-2.1304213999999999</c:v>
                </c:pt>
                <c:pt idx="105">
                  <c:v>-2.1304213999999999</c:v>
                </c:pt>
                <c:pt idx="106">
                  <c:v>-2.4415686000000001</c:v>
                </c:pt>
                <c:pt idx="107">
                  <c:v>-2.4415686000000001</c:v>
                </c:pt>
                <c:pt idx="108">
                  <c:v>-1.4058092</c:v>
                </c:pt>
                <c:pt idx="109">
                  <c:v>-1.4058092</c:v>
                </c:pt>
                <c:pt idx="110">
                  <c:v>-0.18033980999999999</c:v>
                </c:pt>
                <c:pt idx="111">
                  <c:v>-0.18033980999999999</c:v>
                </c:pt>
                <c:pt idx="112">
                  <c:v>1.0082583000000001</c:v>
                </c:pt>
                <c:pt idx="113">
                  <c:v>1.0082583000000001</c:v>
                </c:pt>
                <c:pt idx="114">
                  <c:v>2.4436548</c:v>
                </c:pt>
                <c:pt idx="115">
                  <c:v>2.4436548</c:v>
                </c:pt>
                <c:pt idx="116">
                  <c:v>3.2353760999999999</c:v>
                </c:pt>
                <c:pt idx="117">
                  <c:v>3.2353760999999999</c:v>
                </c:pt>
                <c:pt idx="118">
                  <c:v>3.3111440000000001</c:v>
                </c:pt>
                <c:pt idx="119">
                  <c:v>3.3111440000000001</c:v>
                </c:pt>
                <c:pt idx="120">
                  <c:v>3.4203836999999999</c:v>
                </c:pt>
                <c:pt idx="121">
                  <c:v>3.2544417000000001</c:v>
                </c:pt>
                <c:pt idx="122">
                  <c:v>2.9180424</c:v>
                </c:pt>
                <c:pt idx="123">
                  <c:v>2.9180424</c:v>
                </c:pt>
                <c:pt idx="124">
                  <c:v>3.6858816000000001</c:v>
                </c:pt>
                <c:pt idx="125">
                  <c:v>3.6858816000000001</c:v>
                </c:pt>
                <c:pt idx="126">
                  <c:v>3.4216875999999998</c:v>
                </c:pt>
                <c:pt idx="127">
                  <c:v>3.4216875999999998</c:v>
                </c:pt>
                <c:pt idx="128">
                  <c:v>2.4580932</c:v>
                </c:pt>
                <c:pt idx="129">
                  <c:v>2.4580932</c:v>
                </c:pt>
                <c:pt idx="130">
                  <c:v>1.6934572000000001</c:v>
                </c:pt>
                <c:pt idx="131">
                  <c:v>1.6934572000000001</c:v>
                </c:pt>
                <c:pt idx="132">
                  <c:v>1.4470677000000001</c:v>
                </c:pt>
                <c:pt idx="133">
                  <c:v>1.4470677000000001</c:v>
                </c:pt>
                <c:pt idx="134">
                  <c:v>1.6564156999999999</c:v>
                </c:pt>
                <c:pt idx="135">
                  <c:v>1.6564156999999999</c:v>
                </c:pt>
                <c:pt idx="136">
                  <c:v>0.75974549999999996</c:v>
                </c:pt>
                <c:pt idx="137">
                  <c:v>0.75974549999999996</c:v>
                </c:pt>
                <c:pt idx="138">
                  <c:v>0.25272014999999998</c:v>
                </c:pt>
                <c:pt idx="139">
                  <c:v>0.2013036</c:v>
                </c:pt>
                <c:pt idx="140">
                  <c:v>0.6176258</c:v>
                </c:pt>
                <c:pt idx="141">
                  <c:v>0.6176258</c:v>
                </c:pt>
                <c:pt idx="142">
                  <c:v>1.3443825</c:v>
                </c:pt>
                <c:pt idx="143">
                  <c:v>1.3443825</c:v>
                </c:pt>
                <c:pt idx="144">
                  <c:v>1.5447036000000001</c:v>
                </c:pt>
                <c:pt idx="145">
                  <c:v>1.5447036000000001</c:v>
                </c:pt>
                <c:pt idx="146">
                  <c:v>2.3302638999999998</c:v>
                </c:pt>
                <c:pt idx="147">
                  <c:v>2.3302638999999998</c:v>
                </c:pt>
                <c:pt idx="148">
                  <c:v>2.8625297999999999</c:v>
                </c:pt>
                <c:pt idx="149">
                  <c:v>2.8625297999999999</c:v>
                </c:pt>
                <c:pt idx="150">
                  <c:v>2.5540729</c:v>
                </c:pt>
                <c:pt idx="151">
                  <c:v>2.5540729</c:v>
                </c:pt>
                <c:pt idx="152">
                  <c:v>2.6452429999999998</c:v>
                </c:pt>
                <c:pt idx="153">
                  <c:v>2.6452429999999998</c:v>
                </c:pt>
                <c:pt idx="154">
                  <c:v>1.9957860999999999</c:v>
                </c:pt>
                <c:pt idx="155">
                  <c:v>1.9957860999999999</c:v>
                </c:pt>
                <c:pt idx="156">
                  <c:v>-0.90771109999999999</c:v>
                </c:pt>
                <c:pt idx="157">
                  <c:v>-1.3791766000000001</c:v>
                </c:pt>
                <c:pt idx="158">
                  <c:v>0.29835558000000001</c:v>
                </c:pt>
                <c:pt idx="159">
                  <c:v>0.29835558000000001</c:v>
                </c:pt>
                <c:pt idx="160">
                  <c:v>-0.84800803999999996</c:v>
                </c:pt>
                <c:pt idx="161">
                  <c:v>-0.84800803999999996</c:v>
                </c:pt>
                <c:pt idx="162">
                  <c:v>-1.5931725999999999</c:v>
                </c:pt>
                <c:pt idx="163">
                  <c:v>-1.5931725999999999</c:v>
                </c:pt>
                <c:pt idx="164">
                  <c:v>-1.5008055</c:v>
                </c:pt>
                <c:pt idx="165">
                  <c:v>-1.5008055</c:v>
                </c:pt>
                <c:pt idx="166">
                  <c:v>-2.1162388000000001</c:v>
                </c:pt>
                <c:pt idx="167">
                  <c:v>-2.1162388000000001</c:v>
                </c:pt>
                <c:pt idx="168">
                  <c:v>-2.293193</c:v>
                </c:pt>
                <c:pt idx="169">
                  <c:v>-2.293193</c:v>
                </c:pt>
                <c:pt idx="170">
                  <c:v>-1.8902490000000001</c:v>
                </c:pt>
                <c:pt idx="171">
                  <c:v>-1.8902490000000001</c:v>
                </c:pt>
                <c:pt idx="172">
                  <c:v>-0.86768990000000001</c:v>
                </c:pt>
                <c:pt idx="173">
                  <c:v>-0.86768990000000001</c:v>
                </c:pt>
                <c:pt idx="174">
                  <c:v>-0.80485183000000005</c:v>
                </c:pt>
                <c:pt idx="175">
                  <c:v>-0.74650260000000002</c:v>
                </c:pt>
                <c:pt idx="176">
                  <c:v>-0.66003524999999996</c:v>
                </c:pt>
                <c:pt idx="177">
                  <c:v>-0.66003524999999996</c:v>
                </c:pt>
                <c:pt idx="178">
                  <c:v>-0.59629785999999996</c:v>
                </c:pt>
                <c:pt idx="179">
                  <c:v>-0.59629785999999996</c:v>
                </c:pt>
                <c:pt idx="180">
                  <c:v>-0.50883840000000002</c:v>
                </c:pt>
                <c:pt idx="181">
                  <c:v>-0.50883840000000002</c:v>
                </c:pt>
                <c:pt idx="182">
                  <c:v>-0.48120666000000001</c:v>
                </c:pt>
                <c:pt idx="183">
                  <c:v>-0.48120666000000001</c:v>
                </c:pt>
                <c:pt idx="184">
                  <c:v>-0.45750475000000002</c:v>
                </c:pt>
                <c:pt idx="185">
                  <c:v>-0.45750475000000002</c:v>
                </c:pt>
                <c:pt idx="186">
                  <c:v>-0.40558379999999999</c:v>
                </c:pt>
                <c:pt idx="187">
                  <c:v>-0.40558379999999999</c:v>
                </c:pt>
                <c:pt idx="188">
                  <c:v>-0.40805268</c:v>
                </c:pt>
                <c:pt idx="189">
                  <c:v>-0.40805268</c:v>
                </c:pt>
                <c:pt idx="190">
                  <c:v>-0.35125297</c:v>
                </c:pt>
                <c:pt idx="191">
                  <c:v>-0.35125297</c:v>
                </c:pt>
                <c:pt idx="192">
                  <c:v>-0.35101549999999998</c:v>
                </c:pt>
                <c:pt idx="193">
                  <c:v>-0.35020400000000002</c:v>
                </c:pt>
                <c:pt idx="194">
                  <c:v>-0.32952827000000001</c:v>
                </c:pt>
                <c:pt idx="195">
                  <c:v>-0.32376253999999999</c:v>
                </c:pt>
                <c:pt idx="196">
                  <c:v>-0.30509760000000002</c:v>
                </c:pt>
                <c:pt idx="197">
                  <c:v>-0.30509760000000002</c:v>
                </c:pt>
                <c:pt idx="198">
                  <c:v>-0.2963866</c:v>
                </c:pt>
                <c:pt idx="199">
                  <c:v>-0.2963866</c:v>
                </c:pt>
                <c:pt idx="200">
                  <c:v>-0.27934870000000001</c:v>
                </c:pt>
                <c:pt idx="201">
                  <c:v>-0.27934870000000001</c:v>
                </c:pt>
                <c:pt idx="202">
                  <c:v>-0.2549845</c:v>
                </c:pt>
                <c:pt idx="203">
                  <c:v>-0.2549845</c:v>
                </c:pt>
                <c:pt idx="204">
                  <c:v>-0.24498427</c:v>
                </c:pt>
                <c:pt idx="205">
                  <c:v>-0.24498427</c:v>
                </c:pt>
                <c:pt idx="206">
                  <c:v>-0.25027179999999999</c:v>
                </c:pt>
                <c:pt idx="207">
                  <c:v>-0.25027179999999999</c:v>
                </c:pt>
                <c:pt idx="208">
                  <c:v>-0.2418062</c:v>
                </c:pt>
                <c:pt idx="209">
                  <c:v>-0.2418062</c:v>
                </c:pt>
                <c:pt idx="210">
                  <c:v>-0.20668037</c:v>
                </c:pt>
                <c:pt idx="211">
                  <c:v>-0.20176326</c:v>
                </c:pt>
                <c:pt idx="212">
                  <c:v>-0.21152851</c:v>
                </c:pt>
                <c:pt idx="213">
                  <c:v>-0.21152851</c:v>
                </c:pt>
                <c:pt idx="214">
                  <c:v>-0.18249667999999999</c:v>
                </c:pt>
                <c:pt idx="215">
                  <c:v>-0.18249667999999999</c:v>
                </c:pt>
                <c:pt idx="216">
                  <c:v>-0.20928003000000001</c:v>
                </c:pt>
                <c:pt idx="217">
                  <c:v>-0.20928003000000001</c:v>
                </c:pt>
                <c:pt idx="218">
                  <c:v>-0.19677807</c:v>
                </c:pt>
                <c:pt idx="219">
                  <c:v>-0.19677807</c:v>
                </c:pt>
                <c:pt idx="220">
                  <c:v>-0.16294992999999999</c:v>
                </c:pt>
                <c:pt idx="221">
                  <c:v>-0.16294992999999999</c:v>
                </c:pt>
                <c:pt idx="222">
                  <c:v>-0.14887933</c:v>
                </c:pt>
                <c:pt idx="223">
                  <c:v>-0.14887933</c:v>
                </c:pt>
                <c:pt idx="224">
                  <c:v>-0.16180238</c:v>
                </c:pt>
                <c:pt idx="225">
                  <c:v>-0.16180238</c:v>
                </c:pt>
                <c:pt idx="226">
                  <c:v>-0.13909419000000001</c:v>
                </c:pt>
                <c:pt idx="227">
                  <c:v>-0.13909419000000001</c:v>
                </c:pt>
                <c:pt idx="228">
                  <c:v>-0.15425159999999999</c:v>
                </c:pt>
                <c:pt idx="229">
                  <c:v>-0.15750750999999999</c:v>
                </c:pt>
                <c:pt idx="230">
                  <c:v>-0.14738408</c:v>
                </c:pt>
                <c:pt idx="231">
                  <c:v>-0.14738408</c:v>
                </c:pt>
                <c:pt idx="232">
                  <c:v>-0.1196031</c:v>
                </c:pt>
                <c:pt idx="233">
                  <c:v>-0.1196031</c:v>
                </c:pt>
                <c:pt idx="234">
                  <c:v>-0.13297324999999999</c:v>
                </c:pt>
                <c:pt idx="235">
                  <c:v>-0.13297324999999999</c:v>
                </c:pt>
                <c:pt idx="236">
                  <c:v>-0.12731165</c:v>
                </c:pt>
                <c:pt idx="237">
                  <c:v>-0.12731165</c:v>
                </c:pt>
                <c:pt idx="238">
                  <c:v>-0.13490727999999999</c:v>
                </c:pt>
                <c:pt idx="239">
                  <c:v>-0.13490727999999999</c:v>
                </c:pt>
                <c:pt idx="240">
                  <c:v>-0.12591221999999999</c:v>
                </c:pt>
                <c:pt idx="241">
                  <c:v>-0.12591221999999999</c:v>
                </c:pt>
                <c:pt idx="242">
                  <c:v>-0.11840725000000001</c:v>
                </c:pt>
                <c:pt idx="243">
                  <c:v>-0.11840725000000001</c:v>
                </c:pt>
                <c:pt idx="244">
                  <c:v>-0.15174683999999999</c:v>
                </c:pt>
                <c:pt idx="245">
                  <c:v>-0.15174683999999999</c:v>
                </c:pt>
                <c:pt idx="246">
                  <c:v>-0.14856976</c:v>
                </c:pt>
                <c:pt idx="247">
                  <c:v>-0.14651906000000001</c:v>
                </c:pt>
                <c:pt idx="248">
                  <c:v>-8.8815376000000001E-2</c:v>
                </c:pt>
                <c:pt idx="249">
                  <c:v>-8.8815376000000001E-2</c:v>
                </c:pt>
                <c:pt idx="250">
                  <c:v>-0.10807854</c:v>
                </c:pt>
                <c:pt idx="251">
                  <c:v>-0.10807854</c:v>
                </c:pt>
                <c:pt idx="252">
                  <c:v>-0.113139674</c:v>
                </c:pt>
                <c:pt idx="253">
                  <c:v>-0.113139674</c:v>
                </c:pt>
                <c:pt idx="254">
                  <c:v>-0.109875694</c:v>
                </c:pt>
                <c:pt idx="255">
                  <c:v>-0.109875694</c:v>
                </c:pt>
                <c:pt idx="256">
                  <c:v>-9.3506396000000006E-2</c:v>
                </c:pt>
                <c:pt idx="257">
                  <c:v>-9.3506396000000006E-2</c:v>
                </c:pt>
                <c:pt idx="258">
                  <c:v>-9.7630649999999999E-2</c:v>
                </c:pt>
                <c:pt idx="259">
                  <c:v>-9.7630649999999999E-2</c:v>
                </c:pt>
                <c:pt idx="260">
                  <c:v>-8.7558924999999996E-2</c:v>
                </c:pt>
                <c:pt idx="261">
                  <c:v>-8.7558924999999996E-2</c:v>
                </c:pt>
                <c:pt idx="262">
                  <c:v>-9.2068579999999997E-2</c:v>
                </c:pt>
                <c:pt idx="263">
                  <c:v>-9.2068579999999997E-2</c:v>
                </c:pt>
                <c:pt idx="264">
                  <c:v>-9.4363260000000004E-2</c:v>
                </c:pt>
                <c:pt idx="265">
                  <c:v>-9.0673565999999997E-2</c:v>
                </c:pt>
                <c:pt idx="266">
                  <c:v>-8.9340509999999998E-2</c:v>
                </c:pt>
                <c:pt idx="267">
                  <c:v>-8.9340509999999998E-2</c:v>
                </c:pt>
                <c:pt idx="268">
                  <c:v>-7.6160699999999998E-2</c:v>
                </c:pt>
                <c:pt idx="269">
                  <c:v>-7.6160699999999998E-2</c:v>
                </c:pt>
                <c:pt idx="270">
                  <c:v>-7.0347190000000004E-2</c:v>
                </c:pt>
                <c:pt idx="271">
                  <c:v>-7.0347190000000004E-2</c:v>
                </c:pt>
                <c:pt idx="272">
                  <c:v>-7.9053399999999996E-2</c:v>
                </c:pt>
                <c:pt idx="273">
                  <c:v>-7.9053399999999996E-2</c:v>
                </c:pt>
                <c:pt idx="274">
                  <c:v>-8.1807030000000003E-2</c:v>
                </c:pt>
                <c:pt idx="275">
                  <c:v>-8.1807030000000003E-2</c:v>
                </c:pt>
                <c:pt idx="276">
                  <c:v>-5.7018116000000001E-2</c:v>
                </c:pt>
                <c:pt idx="277">
                  <c:v>-5.7018116000000001E-2</c:v>
                </c:pt>
                <c:pt idx="278">
                  <c:v>-5.7570532000000001E-2</c:v>
                </c:pt>
                <c:pt idx="279">
                  <c:v>-5.7570532000000001E-2</c:v>
                </c:pt>
                <c:pt idx="280">
                  <c:v>-7.3854565999999996E-2</c:v>
                </c:pt>
                <c:pt idx="281">
                  <c:v>-7.3854565999999996E-2</c:v>
                </c:pt>
                <c:pt idx="282">
                  <c:v>-6.3436629999999994E-2</c:v>
                </c:pt>
                <c:pt idx="283">
                  <c:v>-6.2590809999999997E-2</c:v>
                </c:pt>
                <c:pt idx="284">
                  <c:v>-5.8641819999999997E-2</c:v>
                </c:pt>
                <c:pt idx="285">
                  <c:v>-5.8641819999999997E-2</c:v>
                </c:pt>
                <c:pt idx="286">
                  <c:v>-5.7121783000000002E-2</c:v>
                </c:pt>
                <c:pt idx="287">
                  <c:v>-5.7121783000000002E-2</c:v>
                </c:pt>
                <c:pt idx="288">
                  <c:v>-4.8399746E-2</c:v>
                </c:pt>
                <c:pt idx="289">
                  <c:v>-4.8399746E-2</c:v>
                </c:pt>
                <c:pt idx="290">
                  <c:v>-6.3710779999999995E-2</c:v>
                </c:pt>
                <c:pt idx="291">
                  <c:v>-6.3710779999999995E-2</c:v>
                </c:pt>
                <c:pt idx="292">
                  <c:v>-7.4206605999999994E-2</c:v>
                </c:pt>
                <c:pt idx="293">
                  <c:v>-7.4206605999999994E-2</c:v>
                </c:pt>
                <c:pt idx="294">
                  <c:v>-5.4689260000000003E-2</c:v>
                </c:pt>
                <c:pt idx="295">
                  <c:v>-5.4689260000000003E-2</c:v>
                </c:pt>
                <c:pt idx="296">
                  <c:v>-5.3170665999999998E-2</c:v>
                </c:pt>
                <c:pt idx="297">
                  <c:v>-5.3170665999999998E-2</c:v>
                </c:pt>
                <c:pt idx="298">
                  <c:v>-4.8846528E-2</c:v>
                </c:pt>
                <c:pt idx="299">
                  <c:v>-6.2500864000000003E-2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CF-4376-89E1-613FA8921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287808"/>
        <c:axId val="483288136"/>
      </c:scatterChart>
      <c:valAx>
        <c:axId val="483287808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288136"/>
        <c:crosses val="autoZero"/>
        <c:crossBetween val="midCat"/>
      </c:valAx>
      <c:valAx>
        <c:axId val="483288136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28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Tabelle1!$C$3</c:f>
              <c:strCache>
                <c:ptCount val="1"/>
                <c:pt idx="0">
                  <c:v>Geglättet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Tabelle1!$B$4:$B$303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Tabelle1!$C$4:$C$303</c:f>
              <c:numCache>
                <c:formatCode>General</c:formatCode>
                <c:ptCount val="300"/>
                <c:pt idx="0">
                  <c:v>-1.2357010999999999E-2</c:v>
                </c:pt>
                <c:pt idx="1">
                  <c:v>-1.2357010999999999E-2</c:v>
                </c:pt>
                <c:pt idx="2">
                  <c:v>-2.4328023000000001E-2</c:v>
                </c:pt>
                <c:pt idx="3">
                  <c:v>-2.4328023000000001E-2</c:v>
                </c:pt>
                <c:pt idx="4">
                  <c:v>-8.7657120000000002E-3</c:v>
                </c:pt>
                <c:pt idx="5">
                  <c:v>-7.1454099999999996E-3</c:v>
                </c:pt>
                <c:pt idx="6" formatCode="0.00E+00">
                  <c:v>-3.8599967999999998E-4</c:v>
                </c:pt>
                <c:pt idx="7">
                  <c:v>1.585012E-3</c:v>
                </c:pt>
                <c:pt idx="8">
                  <c:v>-6.751211E-3</c:v>
                </c:pt>
                <c:pt idx="9">
                  <c:v>3.2052994000000001E-3</c:v>
                </c:pt>
                <c:pt idx="10">
                  <c:v>-9.1077369999999994E-3</c:v>
                </c:pt>
                <c:pt idx="11">
                  <c:v>-9.2666120000000005E-3</c:v>
                </c:pt>
                <c:pt idx="12">
                  <c:v>-9.4254860000000003E-3</c:v>
                </c:pt>
                <c:pt idx="13">
                  <c:v>-8.4670949999999991E-3</c:v>
                </c:pt>
                <c:pt idx="14">
                  <c:v>-7.3310924000000001E-3</c:v>
                </c:pt>
                <c:pt idx="15">
                  <c:v>-7.8197260000000008E-3</c:v>
                </c:pt>
                <c:pt idx="16">
                  <c:v>-7.9663310000000001E-3</c:v>
                </c:pt>
                <c:pt idx="17">
                  <c:v>-8.6171489999999993E-3</c:v>
                </c:pt>
                <c:pt idx="18">
                  <c:v>-1.2168356E-2</c:v>
                </c:pt>
                <c:pt idx="19">
                  <c:v>-9.4669880000000008E-3</c:v>
                </c:pt>
                <c:pt idx="20">
                  <c:v>-1.2146254E-2</c:v>
                </c:pt>
                <c:pt idx="21">
                  <c:v>-1.2422617E-2</c:v>
                </c:pt>
                <c:pt idx="22">
                  <c:v>-1.3032049E-2</c:v>
                </c:pt>
                <c:pt idx="23">
                  <c:v>-1.3121195E-2</c:v>
                </c:pt>
                <c:pt idx="24">
                  <c:v>-1.2775689E-2</c:v>
                </c:pt>
                <c:pt idx="25">
                  <c:v>-1.2948255000000001E-2</c:v>
                </c:pt>
                <c:pt idx="26">
                  <c:v>-1.2001189000000001E-2</c:v>
                </c:pt>
                <c:pt idx="27">
                  <c:v>-1.3453998999999999E-2</c:v>
                </c:pt>
                <c:pt idx="28">
                  <c:v>-1.3963865000000001E-2</c:v>
                </c:pt>
                <c:pt idx="29">
                  <c:v>-1.2240661999999999E-2</c:v>
                </c:pt>
                <c:pt idx="30">
                  <c:v>-1.1543545000000001E-2</c:v>
                </c:pt>
                <c:pt idx="31">
                  <c:v>-1.21378675E-2</c:v>
                </c:pt>
                <c:pt idx="32">
                  <c:v>-1.1364202E-2</c:v>
                </c:pt>
                <c:pt idx="33">
                  <c:v>-1.5550749000000001E-2</c:v>
                </c:pt>
                <c:pt idx="34">
                  <c:v>-1.4429381E-2</c:v>
                </c:pt>
                <c:pt idx="35">
                  <c:v>-2.3992151E-2</c:v>
                </c:pt>
                <c:pt idx="36">
                  <c:v>-0.23011593999999999</c:v>
                </c:pt>
                <c:pt idx="37">
                  <c:v>-0.56389180000000005</c:v>
                </c:pt>
                <c:pt idx="38">
                  <c:v>-0.91766890000000001</c:v>
                </c:pt>
                <c:pt idx="39">
                  <c:v>-1.2892659</c:v>
                </c:pt>
                <c:pt idx="40">
                  <c:v>-1.6537984999999999</c:v>
                </c:pt>
                <c:pt idx="41">
                  <c:v>-1.8586206000000001</c:v>
                </c:pt>
                <c:pt idx="42">
                  <c:v>-2.0645633000000001</c:v>
                </c:pt>
                <c:pt idx="43">
                  <c:v>-2.1447493999999998</c:v>
                </c:pt>
                <c:pt idx="44">
                  <c:v>-2.1607854</c:v>
                </c:pt>
                <c:pt idx="45">
                  <c:v>-1.9971566999999999</c:v>
                </c:pt>
                <c:pt idx="46">
                  <c:v>-1.8328507999999999</c:v>
                </c:pt>
                <c:pt idx="47">
                  <c:v>-1.4210536</c:v>
                </c:pt>
                <c:pt idx="48">
                  <c:v>-1.0104664999999999</c:v>
                </c:pt>
                <c:pt idx="49">
                  <c:v>-0.51192932999999996</c:v>
                </c:pt>
                <c:pt idx="50">
                  <c:v>0.18324531999999999</c:v>
                </c:pt>
                <c:pt idx="51">
                  <c:v>1.1006106</c:v>
                </c:pt>
                <c:pt idx="52">
                  <c:v>2.0377991</c:v>
                </c:pt>
                <c:pt idx="53">
                  <c:v>2.9913957</c:v>
                </c:pt>
                <c:pt idx="54">
                  <c:v>3.9368083</c:v>
                </c:pt>
                <c:pt idx="55">
                  <c:v>4.9278297000000002</c:v>
                </c:pt>
                <c:pt idx="56">
                  <c:v>5.9188510000000001</c:v>
                </c:pt>
                <c:pt idx="57">
                  <c:v>6.5100303000000004</c:v>
                </c:pt>
                <c:pt idx="58">
                  <c:v>7.0383420000000001</c:v>
                </c:pt>
                <c:pt idx="59">
                  <c:v>7.3191294999999998</c:v>
                </c:pt>
                <c:pt idx="60">
                  <c:v>7.5999160000000003</c:v>
                </c:pt>
                <c:pt idx="61">
                  <c:v>7.5250053000000001</c:v>
                </c:pt>
                <c:pt idx="62">
                  <c:v>7.3406149999999997</c:v>
                </c:pt>
                <c:pt idx="63">
                  <c:v>6.8959130000000002</c:v>
                </c:pt>
                <c:pt idx="64">
                  <c:v>6.4512115000000003</c:v>
                </c:pt>
                <c:pt idx="65">
                  <c:v>5.8067979999999997</c:v>
                </c:pt>
                <c:pt idx="66">
                  <c:v>5.1623844999999999</c:v>
                </c:pt>
                <c:pt idx="67">
                  <c:v>4.5719875999999999</c:v>
                </c:pt>
                <c:pt idx="68">
                  <c:v>3.9815904999999998</c:v>
                </c:pt>
                <c:pt idx="69">
                  <c:v>2.9179577999999999</c:v>
                </c:pt>
                <c:pt idx="70">
                  <c:v>1.8543251999999999</c:v>
                </c:pt>
                <c:pt idx="71">
                  <c:v>1.2804304</c:v>
                </c:pt>
                <c:pt idx="72">
                  <c:v>0.70653546</c:v>
                </c:pt>
                <c:pt idx="73">
                  <c:v>8.892129E-2</c:v>
                </c:pt>
                <c:pt idx="74">
                  <c:v>-0.52869314000000001</c:v>
                </c:pt>
                <c:pt idx="75">
                  <c:v>-0.94867319999999999</c:v>
                </c:pt>
                <c:pt idx="76">
                  <c:v>-1.2619148</c:v>
                </c:pt>
                <c:pt idx="77">
                  <c:v>-1.4119824000000001</c:v>
                </c:pt>
                <c:pt idx="78">
                  <c:v>-1.5620499999999999</c:v>
                </c:pt>
                <c:pt idx="79">
                  <c:v>-1.5487257999999999</c:v>
                </c:pt>
                <c:pt idx="80">
                  <c:v>-1.5310185000000001</c:v>
                </c:pt>
                <c:pt idx="81">
                  <c:v>-1.7423384</c:v>
                </c:pt>
                <c:pt idx="82">
                  <c:v>-1.9536583000000001</c:v>
                </c:pt>
                <c:pt idx="83">
                  <c:v>-1.8558992000000001</c:v>
                </c:pt>
                <c:pt idx="84">
                  <c:v>-1.7581401999999999</c:v>
                </c:pt>
                <c:pt idx="85">
                  <c:v>-1.9514499999999999</c:v>
                </c:pt>
                <c:pt idx="86">
                  <c:v>-2.1447596999999998</c:v>
                </c:pt>
                <c:pt idx="87">
                  <c:v>-2.2334770000000002</c:v>
                </c:pt>
                <c:pt idx="88">
                  <c:v>-2.3221946</c:v>
                </c:pt>
                <c:pt idx="89">
                  <c:v>-2.5805446999999999</c:v>
                </c:pt>
                <c:pt idx="90">
                  <c:v>-2.8361537000000001</c:v>
                </c:pt>
                <c:pt idx="91">
                  <c:v>-3.1468069999999999</c:v>
                </c:pt>
                <c:pt idx="92">
                  <c:v>-3.4574604</c:v>
                </c:pt>
                <c:pt idx="93">
                  <c:v>-3.7542309999999999</c:v>
                </c:pt>
                <c:pt idx="94">
                  <c:v>-4.0553850000000002</c:v>
                </c:pt>
                <c:pt idx="95">
                  <c:v>-4.1124239999999999</c:v>
                </c:pt>
                <c:pt idx="96">
                  <c:v>-4.1694627000000004</c:v>
                </c:pt>
                <c:pt idx="97">
                  <c:v>-4.2454704999999997</c:v>
                </c:pt>
                <c:pt idx="98">
                  <c:v>-4.3038600000000002</c:v>
                </c:pt>
                <c:pt idx="99">
                  <c:v>-4.2004294</c:v>
                </c:pt>
                <c:pt idx="100">
                  <c:v>-4.0969996000000002</c:v>
                </c:pt>
                <c:pt idx="101">
                  <c:v>-4.0082089999999999</c:v>
                </c:pt>
                <c:pt idx="102">
                  <c:v>-3.9194179999999998</c:v>
                </c:pt>
                <c:pt idx="103">
                  <c:v>-3.6758502000000002</c:v>
                </c:pt>
                <c:pt idx="104">
                  <c:v>-3.4322821999999999</c:v>
                </c:pt>
                <c:pt idx="105">
                  <c:v>-3.0283259999999999</c:v>
                </c:pt>
                <c:pt idx="106">
                  <c:v>-2.6243694</c:v>
                </c:pt>
                <c:pt idx="107">
                  <c:v>-2.207109</c:v>
                </c:pt>
                <c:pt idx="108">
                  <c:v>-1.7898480000000001</c:v>
                </c:pt>
                <c:pt idx="109">
                  <c:v>-1.3373307999999999</c:v>
                </c:pt>
                <c:pt idx="110">
                  <c:v>-0.88481370000000004</c:v>
                </c:pt>
                <c:pt idx="111">
                  <c:v>-0.39580113</c:v>
                </c:pt>
                <c:pt idx="112">
                  <c:v>7.5592960000000001E-2</c:v>
                </c:pt>
                <c:pt idx="113">
                  <c:v>0.46427613000000001</c:v>
                </c:pt>
                <c:pt idx="114">
                  <c:v>0.85295933000000002</c:v>
                </c:pt>
                <c:pt idx="115">
                  <c:v>1.2716702</c:v>
                </c:pt>
                <c:pt idx="116">
                  <c:v>1.6785281999999999</c:v>
                </c:pt>
                <c:pt idx="117">
                  <c:v>1.9873749000000001</c:v>
                </c:pt>
                <c:pt idx="118">
                  <c:v>2.2962213</c:v>
                </c:pt>
                <c:pt idx="119">
                  <c:v>2.5723799999999999</c:v>
                </c:pt>
                <c:pt idx="120">
                  <c:v>2.8485388999999999</c:v>
                </c:pt>
                <c:pt idx="121">
                  <c:v>3.0209267</c:v>
                </c:pt>
                <c:pt idx="122">
                  <c:v>3.1933142999999999</c:v>
                </c:pt>
                <c:pt idx="123">
                  <c:v>3.1943457</c:v>
                </c:pt>
                <c:pt idx="124">
                  <c:v>3.1953768999999999</c:v>
                </c:pt>
                <c:pt idx="125">
                  <c:v>3.0852400000000002</c:v>
                </c:pt>
                <c:pt idx="126">
                  <c:v>2.9751029999999998</c:v>
                </c:pt>
                <c:pt idx="127">
                  <c:v>2.8419544999999999</c:v>
                </c:pt>
                <c:pt idx="128">
                  <c:v>2.7088065000000001</c:v>
                </c:pt>
                <c:pt idx="129">
                  <c:v>2.5828082999999999</c:v>
                </c:pt>
                <c:pt idx="130">
                  <c:v>2.4686634999999999</c:v>
                </c:pt>
                <c:pt idx="131">
                  <c:v>2.3144993999999999</c:v>
                </c:pt>
                <c:pt idx="132">
                  <c:v>2.1603352999999998</c:v>
                </c:pt>
                <c:pt idx="133">
                  <c:v>1.9151095</c:v>
                </c:pt>
                <c:pt idx="134">
                  <c:v>1.6662110999999999</c:v>
                </c:pt>
                <c:pt idx="135">
                  <c:v>1.465921</c:v>
                </c:pt>
                <c:pt idx="136">
                  <c:v>1.265631</c:v>
                </c:pt>
                <c:pt idx="137">
                  <c:v>1.1860803</c:v>
                </c:pt>
                <c:pt idx="138">
                  <c:v>1.1065294999999999</c:v>
                </c:pt>
                <c:pt idx="139">
                  <c:v>1.0959042000000001</c:v>
                </c:pt>
                <c:pt idx="140">
                  <c:v>1.0852790999999999</c:v>
                </c:pt>
                <c:pt idx="141">
                  <c:v>1.1483642999999999</c:v>
                </c:pt>
                <c:pt idx="142">
                  <c:v>1.2114497</c:v>
                </c:pt>
                <c:pt idx="143">
                  <c:v>1.2976008999999999</c:v>
                </c:pt>
                <c:pt idx="144">
                  <c:v>1.3837519</c:v>
                </c:pt>
                <c:pt idx="145">
                  <c:v>1.5119182</c:v>
                </c:pt>
                <c:pt idx="146">
                  <c:v>1.6400844000000001</c:v>
                </c:pt>
                <c:pt idx="147">
                  <c:v>1.8109789000000001</c:v>
                </c:pt>
                <c:pt idx="148">
                  <c:v>1.985546</c:v>
                </c:pt>
                <c:pt idx="149">
                  <c:v>2.0839859999999999</c:v>
                </c:pt>
                <c:pt idx="150">
                  <c:v>2.182426</c:v>
                </c:pt>
                <c:pt idx="151">
                  <c:v>2.0215619999999999</c:v>
                </c:pt>
                <c:pt idx="152">
                  <c:v>1.8270223000000001</c:v>
                </c:pt>
                <c:pt idx="153">
                  <c:v>1.7379973</c:v>
                </c:pt>
                <c:pt idx="154">
                  <c:v>1.6489725</c:v>
                </c:pt>
                <c:pt idx="155">
                  <c:v>1.4219531000000001</c:v>
                </c:pt>
                <c:pt idx="156">
                  <c:v>1.1949338</c:v>
                </c:pt>
                <c:pt idx="157">
                  <c:v>0.87666904999999995</c:v>
                </c:pt>
                <c:pt idx="158">
                  <c:v>0.55840460000000003</c:v>
                </c:pt>
                <c:pt idx="159">
                  <c:v>0.26877040000000002</c:v>
                </c:pt>
                <c:pt idx="160">
                  <c:v>-2.0863652E-2</c:v>
                </c:pt>
                <c:pt idx="161">
                  <c:v>-0.36096948000000001</c:v>
                </c:pt>
                <c:pt idx="162">
                  <c:v>-0.70107525999999998</c:v>
                </c:pt>
                <c:pt idx="163">
                  <c:v>-1.0074308999999999</c:v>
                </c:pt>
                <c:pt idx="164">
                  <c:v>-1.3137866</c:v>
                </c:pt>
                <c:pt idx="165">
                  <c:v>-1.3839680000000001</c:v>
                </c:pt>
                <c:pt idx="166">
                  <c:v>-1.4204730999999999</c:v>
                </c:pt>
                <c:pt idx="167">
                  <c:v>-1.503762</c:v>
                </c:pt>
                <c:pt idx="168">
                  <c:v>-1.5870508000000001</c:v>
                </c:pt>
                <c:pt idx="169">
                  <c:v>-1.5839681999999999</c:v>
                </c:pt>
                <c:pt idx="170">
                  <c:v>-1.5767177000000001</c:v>
                </c:pt>
                <c:pt idx="171">
                  <c:v>-1.5100652000000001</c:v>
                </c:pt>
                <c:pt idx="172">
                  <c:v>-1.4434127000000001</c:v>
                </c:pt>
                <c:pt idx="173">
                  <c:v>-1.3788052</c:v>
                </c:pt>
                <c:pt idx="174">
                  <c:v>-1.3141974999999999</c:v>
                </c:pt>
                <c:pt idx="175">
                  <c:v>-1.1993830000000001</c:v>
                </c:pt>
                <c:pt idx="176">
                  <c:v>-1.0845686999999999</c:v>
                </c:pt>
                <c:pt idx="177">
                  <c:v>-0.95514120000000002</c:v>
                </c:pt>
                <c:pt idx="178">
                  <c:v>-0.82571362999999998</c:v>
                </c:pt>
                <c:pt idx="179">
                  <c:v>-0.72337465999999995</c:v>
                </c:pt>
                <c:pt idx="180">
                  <c:v>-0.62103569999999997</c:v>
                </c:pt>
                <c:pt idx="181">
                  <c:v>-0.58802812999999998</c:v>
                </c:pt>
                <c:pt idx="182">
                  <c:v>-0.55502063000000001</c:v>
                </c:pt>
                <c:pt idx="183">
                  <c:v>-0.52667770000000003</c:v>
                </c:pt>
                <c:pt idx="184">
                  <c:v>-0.50250280000000003</c:v>
                </c:pt>
                <c:pt idx="185">
                  <c:v>-0.48044690000000001</c:v>
                </c:pt>
                <c:pt idx="186">
                  <c:v>-0.45839098</c:v>
                </c:pt>
                <c:pt idx="187">
                  <c:v>-0.44087084999999998</c:v>
                </c:pt>
                <c:pt idx="188">
                  <c:v>-0.42329270000000002</c:v>
                </c:pt>
                <c:pt idx="189">
                  <c:v>-0.41048488</c:v>
                </c:pt>
                <c:pt idx="190">
                  <c:v>-0.39726517</c:v>
                </c:pt>
                <c:pt idx="191">
                  <c:v>-0.38468593000000001</c:v>
                </c:pt>
                <c:pt idx="192">
                  <c:v>-0.37210673</c:v>
                </c:pt>
                <c:pt idx="193">
                  <c:v>-0.36059829999999998</c:v>
                </c:pt>
                <c:pt idx="194">
                  <c:v>-0.34908985999999997</c:v>
                </c:pt>
                <c:pt idx="195">
                  <c:v>-0.34007308000000003</c:v>
                </c:pt>
                <c:pt idx="196">
                  <c:v>-0.33105630000000003</c:v>
                </c:pt>
                <c:pt idx="197">
                  <c:v>-0.32012278</c:v>
                </c:pt>
                <c:pt idx="198">
                  <c:v>-0.30918934999999997</c:v>
                </c:pt>
                <c:pt idx="199">
                  <c:v>-0.30159872999999998</c:v>
                </c:pt>
                <c:pt idx="200">
                  <c:v>-0.29400808</c:v>
                </c:pt>
                <c:pt idx="201">
                  <c:v>-0.28681210000000001</c:v>
                </c:pt>
                <c:pt idx="202">
                  <c:v>-0.27967407999999999</c:v>
                </c:pt>
                <c:pt idx="203">
                  <c:v>-0.27340822999999997</c:v>
                </c:pt>
                <c:pt idx="204">
                  <c:v>-0.26755422000000001</c:v>
                </c:pt>
                <c:pt idx="205">
                  <c:v>-0.26052445000000002</c:v>
                </c:pt>
                <c:pt idx="206">
                  <c:v>-0.25314340000000002</c:v>
                </c:pt>
                <c:pt idx="207">
                  <c:v>-0.24708210999999999</c:v>
                </c:pt>
                <c:pt idx="208">
                  <c:v>-0.24102082999999999</c:v>
                </c:pt>
                <c:pt idx="209">
                  <c:v>-0.23410283000000001</c:v>
                </c:pt>
                <c:pt idx="210">
                  <c:v>-0.22718482000000001</c:v>
                </c:pt>
                <c:pt idx="211">
                  <c:v>-0.22392023</c:v>
                </c:pt>
                <c:pt idx="212">
                  <c:v>-0.22065562999999999</c:v>
                </c:pt>
                <c:pt idx="213">
                  <c:v>-0.21721233000000001</c:v>
                </c:pt>
                <c:pt idx="214">
                  <c:v>-0.21376903</c:v>
                </c:pt>
                <c:pt idx="215">
                  <c:v>-0.20753173999999999</c:v>
                </c:pt>
                <c:pt idx="216">
                  <c:v>-0.20129447</c:v>
                </c:pt>
                <c:pt idx="217">
                  <c:v>-0.19465684999999999</c:v>
                </c:pt>
                <c:pt idx="218">
                  <c:v>-0.1880192</c:v>
                </c:pt>
                <c:pt idx="219">
                  <c:v>-0.18481359999999999</c:v>
                </c:pt>
                <c:pt idx="220">
                  <c:v>-0.18195926000000001</c:v>
                </c:pt>
                <c:pt idx="221">
                  <c:v>-0.17678536</c:v>
                </c:pt>
                <c:pt idx="222">
                  <c:v>-0.1716115</c:v>
                </c:pt>
                <c:pt idx="223">
                  <c:v>-0.16959399999999999</c:v>
                </c:pt>
                <c:pt idx="224">
                  <c:v>-0.16780904999999999</c:v>
                </c:pt>
                <c:pt idx="225">
                  <c:v>-0.16338794000000001</c:v>
                </c:pt>
                <c:pt idx="226">
                  <c:v>-0.15896680999999999</c:v>
                </c:pt>
                <c:pt idx="227">
                  <c:v>-0.15345429999999999</c:v>
                </c:pt>
                <c:pt idx="228">
                  <c:v>-0.14794181000000001</c:v>
                </c:pt>
                <c:pt idx="229">
                  <c:v>-0.1458006</c:v>
                </c:pt>
                <c:pt idx="230">
                  <c:v>-0.14365939999999999</c:v>
                </c:pt>
                <c:pt idx="231">
                  <c:v>-0.14211886000000001</c:v>
                </c:pt>
                <c:pt idx="232">
                  <c:v>-0.14057831000000001</c:v>
                </c:pt>
                <c:pt idx="233">
                  <c:v>-0.13865722999999999</c:v>
                </c:pt>
                <c:pt idx="234">
                  <c:v>-0.13673615</c:v>
                </c:pt>
                <c:pt idx="235">
                  <c:v>-0.13579459999999999</c:v>
                </c:pt>
                <c:pt idx="236">
                  <c:v>-0.13485301999999999</c:v>
                </c:pt>
                <c:pt idx="237">
                  <c:v>-0.13229270000000001</c:v>
                </c:pt>
                <c:pt idx="238">
                  <c:v>-0.12949981999999999</c:v>
                </c:pt>
                <c:pt idx="239">
                  <c:v>-0.12981144999999999</c:v>
                </c:pt>
                <c:pt idx="240">
                  <c:v>-0.13012308</c:v>
                </c:pt>
                <c:pt idx="241">
                  <c:v>-0.13219212999999999</c:v>
                </c:pt>
                <c:pt idx="242">
                  <c:v>-0.1341147</c:v>
                </c:pt>
                <c:pt idx="243">
                  <c:v>-0.13096057</c:v>
                </c:pt>
                <c:pt idx="244">
                  <c:v>-0.12780643999999999</c:v>
                </c:pt>
                <c:pt idx="245">
                  <c:v>-0.12643264000000001</c:v>
                </c:pt>
                <c:pt idx="246">
                  <c:v>-0.12505884</c:v>
                </c:pt>
                <c:pt idx="247">
                  <c:v>-0.123504005</c:v>
                </c:pt>
                <c:pt idx="248">
                  <c:v>-0.12194916</c:v>
                </c:pt>
                <c:pt idx="249">
                  <c:v>-0.12080371400000001</c:v>
                </c:pt>
                <c:pt idx="250">
                  <c:v>-0.11965824999999999</c:v>
                </c:pt>
                <c:pt idx="251">
                  <c:v>-0.11787961399999999</c:v>
                </c:pt>
                <c:pt idx="252">
                  <c:v>-0.116100974</c:v>
                </c:pt>
                <c:pt idx="253">
                  <c:v>-0.11223553999999999</c:v>
                </c:pt>
                <c:pt idx="254">
                  <c:v>-0.1083701</c:v>
                </c:pt>
                <c:pt idx="255">
                  <c:v>-0.10401218399999999</c:v>
                </c:pt>
                <c:pt idx="256">
                  <c:v>-9.9800760000000002E-2</c:v>
                </c:pt>
                <c:pt idx="257">
                  <c:v>-0.10003312</c:v>
                </c:pt>
                <c:pt idx="258">
                  <c:v>-0.10026549</c:v>
                </c:pt>
                <c:pt idx="259">
                  <c:v>-9.9285825999999994E-2</c:v>
                </c:pt>
                <c:pt idx="260">
                  <c:v>-9.8042610000000002E-2</c:v>
                </c:pt>
                <c:pt idx="261">
                  <c:v>-9.6342670000000005E-2</c:v>
                </c:pt>
                <c:pt idx="262">
                  <c:v>-9.464272E-2</c:v>
                </c:pt>
                <c:pt idx="263">
                  <c:v>-9.2234510000000006E-2</c:v>
                </c:pt>
                <c:pt idx="264">
                  <c:v>-8.9826310000000006E-2</c:v>
                </c:pt>
                <c:pt idx="265">
                  <c:v>-8.8172070000000005E-2</c:v>
                </c:pt>
                <c:pt idx="266">
                  <c:v>-8.6517856000000004E-2</c:v>
                </c:pt>
                <c:pt idx="267">
                  <c:v>-8.51909E-2</c:v>
                </c:pt>
                <c:pt idx="268">
                  <c:v>-8.3863960000000001E-2</c:v>
                </c:pt>
                <c:pt idx="269">
                  <c:v>-8.3453109999999997E-2</c:v>
                </c:pt>
                <c:pt idx="270">
                  <c:v>-8.3042260000000007E-2</c:v>
                </c:pt>
                <c:pt idx="271">
                  <c:v>-8.0538650000000003E-2</c:v>
                </c:pt>
                <c:pt idx="272">
                  <c:v>-7.8035060000000003E-2</c:v>
                </c:pt>
                <c:pt idx="273">
                  <c:v>-7.5406989999999993E-2</c:v>
                </c:pt>
                <c:pt idx="274">
                  <c:v>-7.3042499999999996E-2</c:v>
                </c:pt>
                <c:pt idx="275">
                  <c:v>-7.1936353999999994E-2</c:v>
                </c:pt>
                <c:pt idx="276">
                  <c:v>-7.0830210000000005E-2</c:v>
                </c:pt>
                <c:pt idx="277">
                  <c:v>-6.9921349999999993E-2</c:v>
                </c:pt>
                <c:pt idx="278">
                  <c:v>-6.8952076000000001E-2</c:v>
                </c:pt>
                <c:pt idx="279">
                  <c:v>-6.8115969999999998E-2</c:v>
                </c:pt>
                <c:pt idx="280">
                  <c:v>-6.7279875000000003E-2</c:v>
                </c:pt>
                <c:pt idx="281">
                  <c:v>-6.571333E-2</c:v>
                </c:pt>
                <c:pt idx="282">
                  <c:v>-6.414678E-2</c:v>
                </c:pt>
                <c:pt idx="283">
                  <c:v>-6.1760549999999997E-2</c:v>
                </c:pt>
                <c:pt idx="284">
                  <c:v>-5.9374313999999997E-2</c:v>
                </c:pt>
                <c:pt idx="285">
                  <c:v>-5.9852370000000002E-2</c:v>
                </c:pt>
                <c:pt idx="286">
                  <c:v>-6.0330424000000001E-2</c:v>
                </c:pt>
                <c:pt idx="287">
                  <c:v>-6.1518709999999997E-2</c:v>
                </c:pt>
                <c:pt idx="288">
                  <c:v>-6.2707009999999994E-2</c:v>
                </c:pt>
                <c:pt idx="289">
                  <c:v>-6.133806E-2</c:v>
                </c:pt>
                <c:pt idx="290">
                  <c:v>-5.9969099999999997E-2</c:v>
                </c:pt>
                <c:pt idx="291">
                  <c:v>-5.9235820000000002E-2</c:v>
                </c:pt>
                <c:pt idx="292">
                  <c:v>-5.8562953000000001E-2</c:v>
                </c:pt>
                <c:pt idx="293">
                  <c:v>-5.7863289999999998E-2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92-4DDE-B8C1-811976422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97480"/>
        <c:axId val="483597808"/>
      </c:scatterChart>
      <c:valAx>
        <c:axId val="483597480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97808"/>
        <c:crosses val="autoZero"/>
        <c:crossBetween val="midCat"/>
      </c:valAx>
      <c:valAx>
        <c:axId val="483597808"/>
        <c:scaling>
          <c:orientation val="minMax"/>
          <c:max val="12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97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27173913043477E-2"/>
          <c:y val="2.5533899770395958E-2"/>
          <c:w val="0.94426497584541058"/>
          <c:h val="0.9432580005102312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Tabelle1!$J$65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Tabelle1!$I$66:$I$76</c:f>
              <c:numCache>
                <c:formatCode>General</c:formatCode>
                <c:ptCount val="11"/>
                <c:pt idx="0">
                  <c:v>-2.5</c:v>
                </c:pt>
                <c:pt idx="1">
                  <c:v>-2</c:v>
                </c:pt>
                <c:pt idx="2">
                  <c:v>-1.5</c:v>
                </c:pt>
                <c:pt idx="3">
                  <c:v>-1</c:v>
                </c:pt>
                <c:pt idx="4">
                  <c:v>-0.5</c:v>
                </c:pt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1.5</c:v>
                </c:pt>
                <c:pt idx="9">
                  <c:v>2</c:v>
                </c:pt>
                <c:pt idx="10">
                  <c:v>2.5</c:v>
                </c:pt>
              </c:numCache>
            </c:numRef>
          </c:xVal>
          <c:yVal>
            <c:numRef>
              <c:f>Tabelle1!$J$66:$J$76</c:f>
              <c:numCache>
                <c:formatCode>General</c:formatCode>
                <c:ptCount val="11"/>
                <c:pt idx="0">
                  <c:v>-13.90625</c:v>
                </c:pt>
                <c:pt idx="1">
                  <c:v>10</c:v>
                </c:pt>
                <c:pt idx="2">
                  <c:v>10.65625</c:v>
                </c:pt>
                <c:pt idx="3">
                  <c:v>7</c:v>
                </c:pt>
                <c:pt idx="4">
                  <c:v>6.71875</c:v>
                </c:pt>
                <c:pt idx="5">
                  <c:v>10</c:v>
                </c:pt>
                <c:pt idx="6">
                  <c:v>13.28125</c:v>
                </c:pt>
                <c:pt idx="7">
                  <c:v>13</c:v>
                </c:pt>
                <c:pt idx="8">
                  <c:v>9.34375</c:v>
                </c:pt>
                <c:pt idx="9">
                  <c:v>10</c:v>
                </c:pt>
                <c:pt idx="10">
                  <c:v>33.90625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250-420D-A915-F01F3B6F6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49264"/>
        <c:axId val="483545328"/>
      </c:scatterChart>
      <c:valAx>
        <c:axId val="483549264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45328"/>
        <c:crosses val="autoZero"/>
        <c:crossBetween val="midCat"/>
      </c:valAx>
      <c:valAx>
        <c:axId val="483545328"/>
        <c:scaling>
          <c:orientation val="minMax"/>
          <c:max val="2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4926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7700724637681161E-2"/>
          <c:y val="0.12211538461538461"/>
          <c:w val="0.94671135265700479"/>
          <c:h val="0.7859585470085470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Tabelle1!$J$64</c:f>
              <c:strCache>
                <c:ptCount val="1"/>
                <c:pt idx="0">
                  <c:v>Y-Werte</c:v>
                </c:pt>
              </c:strCache>
            </c:strRef>
          </c:tx>
          <c:spPr>
            <a:ln w="50800" cap="rnd">
              <a:solidFill>
                <a:srgbClr val="9BAAB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Tabelle1!$J$65:$J$77</c:f>
              <c:numCache>
                <c:formatCode>General</c:formatCode>
                <c:ptCount val="13"/>
                <c:pt idx="1">
                  <c:v>-13.90625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6.71875</c:v>
                </c:pt>
                <c:pt idx="6">
                  <c:v>10</c:v>
                </c:pt>
                <c:pt idx="7">
                  <c:v>13.28125</c:v>
                </c:pt>
                <c:pt idx="8">
                  <c:v>13</c:v>
                </c:pt>
                <c:pt idx="9">
                  <c:v>9.34375</c:v>
                </c:pt>
                <c:pt idx="10">
                  <c:v>10</c:v>
                </c:pt>
                <c:pt idx="11">
                  <c:v>33.90625</c:v>
                </c:pt>
                <c:pt idx="12">
                  <c:v>115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F8-4A6E-A846-96C4D4005944}"/>
            </c:ext>
          </c:extLst>
        </c:ser>
        <c:ser>
          <c:idx val="1"/>
          <c:order val="1"/>
          <c:tx>
            <c:strRef>
              <c:f>Tabelle1!$K$64</c:f>
              <c:strCache>
                <c:ptCount val="1"/>
                <c:pt idx="0">
                  <c:v>Parabel1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Tabelle1!$K$65:$K$77</c:f>
              <c:numCache>
                <c:formatCode>General</c:formatCode>
                <c:ptCount val="13"/>
                <c:pt idx="0">
                  <c:v>-4.25</c:v>
                </c:pt>
                <c:pt idx="1">
                  <c:v>5.03125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-0.96875</c:v>
                </c:pt>
                <c:pt idx="6">
                  <c:v>-13.25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3F8-4A6E-A846-96C4D4005944}"/>
            </c:ext>
          </c:extLst>
        </c:ser>
        <c:ser>
          <c:idx val="2"/>
          <c:order val="2"/>
          <c:tx>
            <c:strRef>
              <c:f>Tabelle1!$L$64</c:f>
              <c:strCache>
                <c:ptCount val="1"/>
                <c:pt idx="0">
                  <c:v>Parabel2</c:v>
                </c:pt>
              </c:strCache>
            </c:strRef>
          </c:tx>
          <c:spPr>
            <a:ln w="12700" cap="rnd">
              <a:solidFill>
                <a:srgbClr val="64DD2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Tabelle1!$L$65:$L$77</c:f>
              <c:numCache>
                <c:formatCode>General</c:formatCode>
                <c:ptCount val="13"/>
                <c:pt idx="2">
                  <c:v>18.25</c:v>
                </c:pt>
                <c:pt idx="3">
                  <c:v>10.84375</c:v>
                </c:pt>
                <c:pt idx="4">
                  <c:v>7</c:v>
                </c:pt>
                <c:pt idx="5">
                  <c:v>6.71875</c:v>
                </c:pt>
                <c:pt idx="6">
                  <c:v>10</c:v>
                </c:pt>
                <c:pt idx="7">
                  <c:v>16.84375</c:v>
                </c:pt>
                <c:pt idx="8">
                  <c:v>27.25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3F8-4A6E-A846-96C4D4005944}"/>
            </c:ext>
          </c:extLst>
        </c:ser>
        <c:ser>
          <c:idx val="3"/>
          <c:order val="3"/>
          <c:tx>
            <c:strRef>
              <c:f>Tabelle1!$M$64</c:f>
              <c:strCache>
                <c:ptCount val="1"/>
                <c:pt idx="0">
                  <c:v>Parabel3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Tabelle1!$M$65:$M$77</c:f>
              <c:numCache>
                <c:formatCode>General</c:formatCode>
                <c:ptCount val="13"/>
                <c:pt idx="4">
                  <c:v>-7.25</c:v>
                </c:pt>
                <c:pt idx="5">
                  <c:v>3.15625</c:v>
                </c:pt>
                <c:pt idx="6">
                  <c:v>10</c:v>
                </c:pt>
                <c:pt idx="7">
                  <c:v>13.28125</c:v>
                </c:pt>
                <c:pt idx="8">
                  <c:v>13</c:v>
                </c:pt>
                <c:pt idx="9">
                  <c:v>9.15625</c:v>
                </c:pt>
                <c:pt idx="10">
                  <c:v>1.75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3F8-4A6E-A846-96C4D4005944}"/>
            </c:ext>
          </c:extLst>
        </c:ser>
        <c:ser>
          <c:idx val="4"/>
          <c:order val="4"/>
          <c:tx>
            <c:strRef>
              <c:f>Tabelle1!$N$64</c:f>
              <c:strCache>
                <c:ptCount val="1"/>
                <c:pt idx="0">
                  <c:v>Parabel4</c:v>
                </c:pt>
              </c:strCache>
            </c:strRef>
          </c:tx>
          <c:spPr>
            <a:ln w="12700" cap="rnd">
              <a:solidFill>
                <a:srgbClr val="64DD2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Tabelle1!$N$65:$N$77</c:f>
              <c:numCache>
                <c:formatCode>General</c:formatCode>
                <c:ptCount val="13"/>
                <c:pt idx="6">
                  <c:v>33.25</c:v>
                </c:pt>
                <c:pt idx="7">
                  <c:v>20.96875</c:v>
                </c:pt>
                <c:pt idx="8">
                  <c:v>13</c:v>
                </c:pt>
                <c:pt idx="9">
                  <c:v>9.34375</c:v>
                </c:pt>
                <c:pt idx="10">
                  <c:v>10</c:v>
                </c:pt>
                <c:pt idx="11">
                  <c:v>14.96875</c:v>
                </c:pt>
                <c:pt idx="12">
                  <c:v>24.25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3F8-4A6E-A846-96C4D4005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68616"/>
        <c:axId val="483565664"/>
      </c:scatterChart>
      <c:valAx>
        <c:axId val="483568616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65664"/>
        <c:crosses val="autoZero"/>
        <c:crossBetween val="midCat"/>
      </c:valAx>
      <c:valAx>
        <c:axId val="483565664"/>
        <c:scaling>
          <c:orientation val="minMax"/>
          <c:max val="2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68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6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56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16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5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62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62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1218883" y="5638800"/>
            <a:ext cx="9628058" cy="1219200"/>
          </a:xfrm>
          <a:prstGeom prst="rect">
            <a:avLst/>
          </a:prstGeom>
          <a:solidFill>
            <a:srgbClr val="A7DD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850840" y="6333855"/>
            <a:ext cx="1218883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E44BE0F-8F18-4F71-95AB-AE12FD4E9675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3851A33-7E4D-4A64-A347-5E3165C3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1" y="5644471"/>
            <a:ext cx="1218884" cy="121888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C3DE58-3E7A-486C-BA6E-F1E215564615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E141D3-04B3-43DC-AEC4-AC5CB10E6B66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D117A-3E3B-4176-BCE9-96B1813874C0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579F228-D85F-4B24-A47B-7770BADDC5F2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48A37-FE0E-454E-B27B-E549E3228350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DB94E-B109-474B-8474-AEB996F9687B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1CC3B-A920-4355-B612-7A0B9F23E2EF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210FB-5B91-4276-8351-76159F2A568F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F3E3C-D373-448E-8511-5247131C3982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3C5693E-628F-492B-8838-B891C3174DC0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rgbClr val="83DA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rgbClr val="83DA52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93371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BECB089-6F7D-4943-8BDE-DB47A7740CA7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97803" y="6356967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75E9F6-190B-4D8E-B9CC-5FB3B4CC18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6728" y="746091"/>
            <a:ext cx="589856" cy="58985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620688"/>
            <a:ext cx="8329031" cy="3652219"/>
          </a:xfrm>
        </p:spPr>
        <p:txBody>
          <a:bodyPr rtlCol="0"/>
          <a:lstStyle/>
          <a:p>
            <a:pPr rtl="0"/>
            <a:r>
              <a:rPr lang="de-DE" dirty="0"/>
              <a:t>Challenger-App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„Die 2/3-Reihe + 1“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9" y="4797152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L. Häfner, M. </a:t>
            </a:r>
            <a:r>
              <a:rPr lang="de-DE" sz="2400" dirty="0" err="1"/>
              <a:t>Brockskothen</a:t>
            </a:r>
            <a:r>
              <a:rPr lang="de-DE" sz="2400" dirty="0"/>
              <a:t>, N. + L. Nappenfeld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688868E-62D4-4FC1-B14F-3AB1DBFF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Daher</a:t>
            </a:r>
          </a:p>
          <a:p>
            <a:pPr lvl="1"/>
            <a:r>
              <a:rPr lang="de-DE" dirty="0"/>
              <a:t>Verwendung der </a:t>
            </a:r>
            <a:r>
              <a:rPr lang="de-DE" dirty="0" err="1"/>
              <a:t>Simpsonregel</a:t>
            </a:r>
            <a:r>
              <a:rPr lang="de-DE" dirty="0"/>
              <a:t> (einfache Integration)</a:t>
            </a:r>
          </a:p>
          <a:p>
            <a:pPr lvl="1"/>
            <a:r>
              <a:rPr lang="de-DE" dirty="0"/>
              <a:t>Fehler reduzieren</a:t>
            </a:r>
          </a:p>
          <a:p>
            <a:pPr lvl="1"/>
            <a:r>
              <a:rPr lang="de-DE" dirty="0"/>
              <a:t>Berechnung der Höchstgeschwindigkeit</a:t>
            </a:r>
          </a:p>
          <a:p>
            <a:pPr lvl="1"/>
            <a:endParaRPr lang="de-DE" dirty="0"/>
          </a:p>
          <a:p>
            <a:r>
              <a:rPr lang="de-DE" dirty="0"/>
              <a:t>Vorher jedoch</a:t>
            </a:r>
          </a:p>
          <a:p>
            <a:pPr lvl="1"/>
            <a:r>
              <a:rPr lang="de-DE" dirty="0"/>
              <a:t>Messwerte glätten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DB94E-B109-474B-8474-AEB996F9687B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1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DB94E-B109-474B-8474-AEB996F9687B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1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11453F92-BD63-49D1-AE1F-77EEA3239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256729"/>
              </p:ext>
            </p:extLst>
          </p:nvPr>
        </p:nvGraphicFramePr>
        <p:xfrm>
          <a:off x="2812254" y="1498242"/>
          <a:ext cx="777686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3D5F75F7-5A4B-401A-A82A-7605597DD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972883"/>
              </p:ext>
            </p:extLst>
          </p:nvPr>
        </p:nvGraphicFramePr>
        <p:xfrm>
          <a:off x="2813118" y="1498242"/>
          <a:ext cx="77760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08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D688868E-62D4-4FC1-B14F-3AB1DBFF1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0" y="1466626"/>
                <a:ext cx="6812280" cy="80413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D688868E-62D4-4FC1-B14F-3AB1DBFF1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1466626"/>
                <a:ext cx="6812280" cy="8041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DB94E-B109-474B-8474-AEB996F9687B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1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E1F83A6-E5CF-4DA6-A73C-E19B90C2D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289366"/>
              </p:ext>
            </p:extLst>
          </p:nvPr>
        </p:nvGraphicFramePr>
        <p:xfrm>
          <a:off x="1923932" y="2400300"/>
          <a:ext cx="8280000" cy="4064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C7FC1D-94C1-4418-8AB9-B37FFD67B988}"/>
                  </a:ext>
                </a:extLst>
              </p:cNvPr>
              <p:cNvSpPr txBox="1"/>
              <p:nvPr/>
            </p:nvSpPr>
            <p:spPr>
              <a:xfrm>
                <a:off x="4008120" y="540258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C7FC1D-94C1-4418-8AB9-B37FFD67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20" y="5402580"/>
                <a:ext cx="9829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B6521DC-1EF5-40B7-8903-7C54604C1091}"/>
                  </a:ext>
                </a:extLst>
              </p:cNvPr>
              <p:cNvSpPr txBox="1"/>
              <p:nvPr/>
            </p:nvSpPr>
            <p:spPr>
              <a:xfrm>
                <a:off x="2453640" y="540258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B6521DC-1EF5-40B7-8903-7C54604C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40" y="5402580"/>
                <a:ext cx="98298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365E6B33-7450-4D78-9FE2-52829FEF2CA4}"/>
              </a:ext>
            </a:extLst>
          </p:cNvPr>
          <p:cNvSpPr/>
          <p:nvPr/>
        </p:nvSpPr>
        <p:spPr>
          <a:xfrm rot="5400000">
            <a:off x="4962525" y="1887855"/>
            <a:ext cx="281940" cy="9639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316508-A3FB-449F-90BA-72DEA541691E}"/>
                  </a:ext>
                </a:extLst>
              </p:cNvPr>
              <p:cNvSpPr txBox="1"/>
              <p:nvPr/>
            </p:nvSpPr>
            <p:spPr>
              <a:xfrm>
                <a:off x="4617720" y="251460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316508-A3FB-449F-90BA-72DEA5416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20" y="2514600"/>
                <a:ext cx="9829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BCBFBAC-0519-485B-A6F3-C6596982AFAD}"/>
                  </a:ext>
                </a:extLst>
              </p:cNvPr>
              <p:cNvSpPr txBox="1"/>
              <p:nvPr/>
            </p:nvSpPr>
            <p:spPr>
              <a:xfrm>
                <a:off x="3215640" y="541020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BCBFBAC-0519-485B-A6F3-C6596982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40" y="5410200"/>
                <a:ext cx="9829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28FDEC5-18F3-48BE-ADC5-2F844E752EFB}"/>
              </a:ext>
            </a:extLst>
          </p:cNvPr>
          <p:cNvSpPr/>
          <p:nvPr/>
        </p:nvSpPr>
        <p:spPr>
          <a:xfrm>
            <a:off x="2942142" y="4067769"/>
            <a:ext cx="1542041" cy="1160861"/>
          </a:xfrm>
          <a:custGeom>
            <a:avLst/>
            <a:gdLst>
              <a:gd name="connsiteX0" fmla="*/ 0 w 1557338"/>
              <a:gd name="connsiteY0" fmla="*/ 100012 h 1176337"/>
              <a:gd name="connsiteX1" fmla="*/ 4763 w 1557338"/>
              <a:gd name="connsiteY1" fmla="*/ 1176337 h 1176337"/>
              <a:gd name="connsiteX2" fmla="*/ 1552575 w 1557338"/>
              <a:gd name="connsiteY2" fmla="*/ 1166812 h 1176337"/>
              <a:gd name="connsiteX3" fmla="*/ 1557338 w 1557338"/>
              <a:gd name="connsiteY3" fmla="*/ 423862 h 1176337"/>
              <a:gd name="connsiteX4" fmla="*/ 1519238 w 1557338"/>
              <a:gd name="connsiteY4" fmla="*/ 381000 h 1176337"/>
              <a:gd name="connsiteX5" fmla="*/ 1471613 w 1557338"/>
              <a:gd name="connsiteY5" fmla="*/ 347662 h 1176337"/>
              <a:gd name="connsiteX6" fmla="*/ 1400175 w 1557338"/>
              <a:gd name="connsiteY6" fmla="*/ 295275 h 1176337"/>
              <a:gd name="connsiteX7" fmla="*/ 1309688 w 1557338"/>
              <a:gd name="connsiteY7" fmla="*/ 242887 h 1176337"/>
              <a:gd name="connsiteX8" fmla="*/ 1209675 w 1557338"/>
              <a:gd name="connsiteY8" fmla="*/ 180975 h 1176337"/>
              <a:gd name="connsiteX9" fmla="*/ 1114425 w 1557338"/>
              <a:gd name="connsiteY9" fmla="*/ 138112 h 1176337"/>
              <a:gd name="connsiteX10" fmla="*/ 1038225 w 1557338"/>
              <a:gd name="connsiteY10" fmla="*/ 109537 h 1176337"/>
              <a:gd name="connsiteX11" fmla="*/ 923925 w 1557338"/>
              <a:gd name="connsiteY11" fmla="*/ 66675 h 1176337"/>
              <a:gd name="connsiteX12" fmla="*/ 842963 w 1557338"/>
              <a:gd name="connsiteY12" fmla="*/ 42862 h 1176337"/>
              <a:gd name="connsiteX13" fmla="*/ 785813 w 1557338"/>
              <a:gd name="connsiteY13" fmla="*/ 33337 h 1176337"/>
              <a:gd name="connsiteX14" fmla="*/ 719138 w 1557338"/>
              <a:gd name="connsiteY14" fmla="*/ 19050 h 1176337"/>
              <a:gd name="connsiteX15" fmla="*/ 609600 w 1557338"/>
              <a:gd name="connsiteY15" fmla="*/ 4762 h 1176337"/>
              <a:gd name="connsiteX16" fmla="*/ 457200 w 1557338"/>
              <a:gd name="connsiteY16" fmla="*/ 0 h 1176337"/>
              <a:gd name="connsiteX17" fmla="*/ 290513 w 1557338"/>
              <a:gd name="connsiteY17" fmla="*/ 23812 h 1176337"/>
              <a:gd name="connsiteX18" fmla="*/ 147638 w 1557338"/>
              <a:gd name="connsiteY18" fmla="*/ 52387 h 1176337"/>
              <a:gd name="connsiteX19" fmla="*/ 61913 w 1557338"/>
              <a:gd name="connsiteY19" fmla="*/ 76200 h 1176337"/>
              <a:gd name="connsiteX20" fmla="*/ 0 w 1557338"/>
              <a:gd name="connsiteY20" fmla="*/ 100012 h 117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57338" h="1176337">
                <a:moveTo>
                  <a:pt x="0" y="100012"/>
                </a:moveTo>
                <a:cubicBezTo>
                  <a:pt x="1588" y="458787"/>
                  <a:pt x="3175" y="817562"/>
                  <a:pt x="4763" y="1176337"/>
                </a:cubicBezTo>
                <a:lnTo>
                  <a:pt x="1552575" y="1166812"/>
                </a:lnTo>
                <a:cubicBezTo>
                  <a:pt x="1554163" y="919162"/>
                  <a:pt x="1555750" y="671512"/>
                  <a:pt x="1557338" y="423862"/>
                </a:cubicBezTo>
                <a:lnTo>
                  <a:pt x="1519238" y="381000"/>
                </a:lnTo>
                <a:lnTo>
                  <a:pt x="1471613" y="347662"/>
                </a:lnTo>
                <a:lnTo>
                  <a:pt x="1400175" y="295275"/>
                </a:lnTo>
                <a:lnTo>
                  <a:pt x="1309688" y="242887"/>
                </a:lnTo>
                <a:lnTo>
                  <a:pt x="1209675" y="180975"/>
                </a:lnTo>
                <a:lnTo>
                  <a:pt x="1114425" y="138112"/>
                </a:lnTo>
                <a:lnTo>
                  <a:pt x="1038225" y="109537"/>
                </a:lnTo>
                <a:lnTo>
                  <a:pt x="923925" y="66675"/>
                </a:lnTo>
                <a:lnTo>
                  <a:pt x="842963" y="42862"/>
                </a:lnTo>
                <a:lnTo>
                  <a:pt x="785813" y="33337"/>
                </a:lnTo>
                <a:lnTo>
                  <a:pt x="719138" y="19050"/>
                </a:lnTo>
                <a:lnTo>
                  <a:pt x="609600" y="4762"/>
                </a:lnTo>
                <a:lnTo>
                  <a:pt x="457200" y="0"/>
                </a:lnTo>
                <a:lnTo>
                  <a:pt x="290513" y="23812"/>
                </a:lnTo>
                <a:lnTo>
                  <a:pt x="147638" y="52387"/>
                </a:lnTo>
                <a:lnTo>
                  <a:pt x="61913" y="76200"/>
                </a:lnTo>
                <a:lnTo>
                  <a:pt x="0" y="100012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99B6BA7-9308-42A4-8138-F0F35BBEF687}"/>
              </a:ext>
            </a:extLst>
          </p:cNvPr>
          <p:cNvSpPr/>
          <p:nvPr/>
        </p:nvSpPr>
        <p:spPr>
          <a:xfrm>
            <a:off x="4503737" y="4174810"/>
            <a:ext cx="1562100" cy="1042029"/>
          </a:xfrm>
          <a:custGeom>
            <a:avLst/>
            <a:gdLst>
              <a:gd name="connsiteX0" fmla="*/ 0 w 1562100"/>
              <a:gd name="connsiteY0" fmla="*/ 319088 h 1062038"/>
              <a:gd name="connsiteX1" fmla="*/ 0 w 1562100"/>
              <a:gd name="connsiteY1" fmla="*/ 1062038 h 1062038"/>
              <a:gd name="connsiteX2" fmla="*/ 1557337 w 1562100"/>
              <a:gd name="connsiteY2" fmla="*/ 1062038 h 1062038"/>
              <a:gd name="connsiteX3" fmla="*/ 1562100 w 1562100"/>
              <a:gd name="connsiteY3" fmla="*/ 0 h 1062038"/>
              <a:gd name="connsiteX4" fmla="*/ 1481137 w 1562100"/>
              <a:gd name="connsiteY4" fmla="*/ 47625 h 1062038"/>
              <a:gd name="connsiteX5" fmla="*/ 1438275 w 1562100"/>
              <a:gd name="connsiteY5" fmla="*/ 76200 h 1062038"/>
              <a:gd name="connsiteX6" fmla="*/ 1376362 w 1562100"/>
              <a:gd name="connsiteY6" fmla="*/ 109538 h 1062038"/>
              <a:gd name="connsiteX7" fmla="*/ 1323975 w 1562100"/>
              <a:gd name="connsiteY7" fmla="*/ 128588 h 1062038"/>
              <a:gd name="connsiteX8" fmla="*/ 1262062 w 1562100"/>
              <a:gd name="connsiteY8" fmla="*/ 166688 h 1062038"/>
              <a:gd name="connsiteX9" fmla="*/ 1176337 w 1562100"/>
              <a:gd name="connsiteY9" fmla="*/ 209550 h 1062038"/>
              <a:gd name="connsiteX10" fmla="*/ 1057275 w 1562100"/>
              <a:gd name="connsiteY10" fmla="*/ 261938 h 1062038"/>
              <a:gd name="connsiteX11" fmla="*/ 985837 w 1562100"/>
              <a:gd name="connsiteY11" fmla="*/ 285750 h 1062038"/>
              <a:gd name="connsiteX12" fmla="*/ 876300 w 1562100"/>
              <a:gd name="connsiteY12" fmla="*/ 319088 h 1062038"/>
              <a:gd name="connsiteX13" fmla="*/ 790575 w 1562100"/>
              <a:gd name="connsiteY13" fmla="*/ 342900 h 1062038"/>
              <a:gd name="connsiteX14" fmla="*/ 719137 w 1562100"/>
              <a:gd name="connsiteY14" fmla="*/ 357188 h 1062038"/>
              <a:gd name="connsiteX15" fmla="*/ 585787 w 1562100"/>
              <a:gd name="connsiteY15" fmla="*/ 371475 h 1062038"/>
              <a:gd name="connsiteX16" fmla="*/ 471487 w 1562100"/>
              <a:gd name="connsiteY16" fmla="*/ 371475 h 1062038"/>
              <a:gd name="connsiteX17" fmla="*/ 366712 w 1562100"/>
              <a:gd name="connsiteY17" fmla="*/ 371475 h 1062038"/>
              <a:gd name="connsiteX18" fmla="*/ 252412 w 1562100"/>
              <a:gd name="connsiteY18" fmla="*/ 361950 h 1062038"/>
              <a:gd name="connsiteX19" fmla="*/ 152400 w 1562100"/>
              <a:gd name="connsiteY19" fmla="*/ 347663 h 1062038"/>
              <a:gd name="connsiteX20" fmla="*/ 66675 w 1562100"/>
              <a:gd name="connsiteY20" fmla="*/ 328613 h 1062038"/>
              <a:gd name="connsiteX21" fmla="*/ 0 w 1562100"/>
              <a:gd name="connsiteY21" fmla="*/ 319088 h 106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62100" h="1062038">
                <a:moveTo>
                  <a:pt x="0" y="319088"/>
                </a:moveTo>
                <a:lnTo>
                  <a:pt x="0" y="1062038"/>
                </a:lnTo>
                <a:lnTo>
                  <a:pt x="1557337" y="1062038"/>
                </a:lnTo>
                <a:cubicBezTo>
                  <a:pt x="1558925" y="708025"/>
                  <a:pt x="1560512" y="354013"/>
                  <a:pt x="1562100" y="0"/>
                </a:cubicBezTo>
                <a:lnTo>
                  <a:pt x="1481137" y="47625"/>
                </a:lnTo>
                <a:lnTo>
                  <a:pt x="1438275" y="76200"/>
                </a:lnTo>
                <a:lnTo>
                  <a:pt x="1376362" y="109538"/>
                </a:lnTo>
                <a:lnTo>
                  <a:pt x="1323975" y="128588"/>
                </a:lnTo>
                <a:lnTo>
                  <a:pt x="1262062" y="166688"/>
                </a:lnTo>
                <a:lnTo>
                  <a:pt x="1176337" y="209550"/>
                </a:lnTo>
                <a:lnTo>
                  <a:pt x="1057275" y="261938"/>
                </a:lnTo>
                <a:lnTo>
                  <a:pt x="985837" y="285750"/>
                </a:lnTo>
                <a:lnTo>
                  <a:pt x="876300" y="319088"/>
                </a:lnTo>
                <a:lnTo>
                  <a:pt x="790575" y="342900"/>
                </a:lnTo>
                <a:lnTo>
                  <a:pt x="719137" y="357188"/>
                </a:lnTo>
                <a:lnTo>
                  <a:pt x="585787" y="371475"/>
                </a:lnTo>
                <a:lnTo>
                  <a:pt x="471487" y="371475"/>
                </a:lnTo>
                <a:lnTo>
                  <a:pt x="366712" y="371475"/>
                </a:lnTo>
                <a:lnTo>
                  <a:pt x="252412" y="361950"/>
                </a:lnTo>
                <a:lnTo>
                  <a:pt x="152400" y="347663"/>
                </a:lnTo>
                <a:lnTo>
                  <a:pt x="66675" y="328613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2">
              <a:lumMod val="75000"/>
              <a:alpha val="40000"/>
            </a:schemeClr>
          </a:solidFill>
          <a:ln w="28575">
            <a:solidFill>
              <a:srgbClr val="64D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4729F4EA-ECDC-4618-A985-02276E69D713}"/>
              </a:ext>
            </a:extLst>
          </p:cNvPr>
          <p:cNvSpPr/>
          <p:nvPr/>
        </p:nvSpPr>
        <p:spPr>
          <a:xfrm>
            <a:off x="6077744" y="3776079"/>
            <a:ext cx="1557337" cy="1439442"/>
          </a:xfrm>
          <a:custGeom>
            <a:avLst/>
            <a:gdLst>
              <a:gd name="connsiteX0" fmla="*/ 0 w 1557337"/>
              <a:gd name="connsiteY0" fmla="*/ 385763 h 1466850"/>
              <a:gd name="connsiteX1" fmla="*/ 4762 w 1557337"/>
              <a:gd name="connsiteY1" fmla="*/ 1466850 h 1466850"/>
              <a:gd name="connsiteX2" fmla="*/ 1557337 w 1557337"/>
              <a:gd name="connsiteY2" fmla="*/ 1462088 h 1466850"/>
              <a:gd name="connsiteX3" fmla="*/ 1552575 w 1557337"/>
              <a:gd name="connsiteY3" fmla="*/ 66675 h 1466850"/>
              <a:gd name="connsiteX4" fmla="*/ 1495425 w 1557337"/>
              <a:gd name="connsiteY4" fmla="*/ 42863 h 1466850"/>
              <a:gd name="connsiteX5" fmla="*/ 1452562 w 1557337"/>
              <a:gd name="connsiteY5" fmla="*/ 38100 h 1466850"/>
              <a:gd name="connsiteX6" fmla="*/ 1371600 w 1557337"/>
              <a:gd name="connsiteY6" fmla="*/ 23813 h 1466850"/>
              <a:gd name="connsiteX7" fmla="*/ 1300162 w 1557337"/>
              <a:gd name="connsiteY7" fmla="*/ 14288 h 1466850"/>
              <a:gd name="connsiteX8" fmla="*/ 1214437 w 1557337"/>
              <a:gd name="connsiteY8" fmla="*/ 0 h 1466850"/>
              <a:gd name="connsiteX9" fmla="*/ 1133475 w 1557337"/>
              <a:gd name="connsiteY9" fmla="*/ 0 h 1466850"/>
              <a:gd name="connsiteX10" fmla="*/ 1052512 w 1557337"/>
              <a:gd name="connsiteY10" fmla="*/ 0 h 1466850"/>
              <a:gd name="connsiteX11" fmla="*/ 966787 w 1557337"/>
              <a:gd name="connsiteY11" fmla="*/ 4763 h 1466850"/>
              <a:gd name="connsiteX12" fmla="*/ 885825 w 1557337"/>
              <a:gd name="connsiteY12" fmla="*/ 19050 h 1466850"/>
              <a:gd name="connsiteX13" fmla="*/ 800100 w 1557337"/>
              <a:gd name="connsiteY13" fmla="*/ 28575 h 1466850"/>
              <a:gd name="connsiteX14" fmla="*/ 723900 w 1557337"/>
              <a:gd name="connsiteY14" fmla="*/ 47625 h 1466850"/>
              <a:gd name="connsiteX15" fmla="*/ 628650 w 1557337"/>
              <a:gd name="connsiteY15" fmla="*/ 71438 h 1466850"/>
              <a:gd name="connsiteX16" fmla="*/ 533400 w 1557337"/>
              <a:gd name="connsiteY16" fmla="*/ 95250 h 1466850"/>
              <a:gd name="connsiteX17" fmla="*/ 461962 w 1557337"/>
              <a:gd name="connsiteY17" fmla="*/ 133350 h 1466850"/>
              <a:gd name="connsiteX18" fmla="*/ 400050 w 1557337"/>
              <a:gd name="connsiteY18" fmla="*/ 152400 h 1466850"/>
              <a:gd name="connsiteX19" fmla="*/ 347662 w 1557337"/>
              <a:gd name="connsiteY19" fmla="*/ 180975 h 1466850"/>
              <a:gd name="connsiteX20" fmla="*/ 285750 w 1557337"/>
              <a:gd name="connsiteY20" fmla="*/ 204788 h 1466850"/>
              <a:gd name="connsiteX21" fmla="*/ 238125 w 1557337"/>
              <a:gd name="connsiteY21" fmla="*/ 238125 h 1466850"/>
              <a:gd name="connsiteX22" fmla="*/ 161925 w 1557337"/>
              <a:gd name="connsiteY22" fmla="*/ 271463 h 1466850"/>
              <a:gd name="connsiteX23" fmla="*/ 104775 w 1557337"/>
              <a:gd name="connsiteY23" fmla="*/ 309563 h 1466850"/>
              <a:gd name="connsiteX24" fmla="*/ 52387 w 1557337"/>
              <a:gd name="connsiteY24" fmla="*/ 342900 h 1466850"/>
              <a:gd name="connsiteX25" fmla="*/ 0 w 1557337"/>
              <a:gd name="connsiteY25" fmla="*/ 385763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57337" h="1466850">
                <a:moveTo>
                  <a:pt x="0" y="385763"/>
                </a:moveTo>
                <a:cubicBezTo>
                  <a:pt x="1587" y="746125"/>
                  <a:pt x="3175" y="1106488"/>
                  <a:pt x="4762" y="1466850"/>
                </a:cubicBezTo>
                <a:lnTo>
                  <a:pt x="1557337" y="1462088"/>
                </a:lnTo>
                <a:cubicBezTo>
                  <a:pt x="1555750" y="996950"/>
                  <a:pt x="1554162" y="531813"/>
                  <a:pt x="1552575" y="66675"/>
                </a:cubicBezTo>
                <a:lnTo>
                  <a:pt x="1495425" y="42863"/>
                </a:lnTo>
                <a:lnTo>
                  <a:pt x="1452562" y="38100"/>
                </a:lnTo>
                <a:lnTo>
                  <a:pt x="1371600" y="23813"/>
                </a:lnTo>
                <a:lnTo>
                  <a:pt x="1300162" y="14288"/>
                </a:lnTo>
                <a:lnTo>
                  <a:pt x="1214437" y="0"/>
                </a:lnTo>
                <a:lnTo>
                  <a:pt x="1133475" y="0"/>
                </a:lnTo>
                <a:lnTo>
                  <a:pt x="1052512" y="0"/>
                </a:lnTo>
                <a:lnTo>
                  <a:pt x="966787" y="4763"/>
                </a:lnTo>
                <a:lnTo>
                  <a:pt x="885825" y="19050"/>
                </a:lnTo>
                <a:lnTo>
                  <a:pt x="800100" y="28575"/>
                </a:lnTo>
                <a:lnTo>
                  <a:pt x="723900" y="47625"/>
                </a:lnTo>
                <a:lnTo>
                  <a:pt x="628650" y="71438"/>
                </a:lnTo>
                <a:lnTo>
                  <a:pt x="533400" y="95250"/>
                </a:lnTo>
                <a:lnTo>
                  <a:pt x="461962" y="133350"/>
                </a:lnTo>
                <a:lnTo>
                  <a:pt x="400050" y="152400"/>
                </a:lnTo>
                <a:lnTo>
                  <a:pt x="347662" y="180975"/>
                </a:lnTo>
                <a:lnTo>
                  <a:pt x="285750" y="204788"/>
                </a:lnTo>
                <a:lnTo>
                  <a:pt x="238125" y="238125"/>
                </a:lnTo>
                <a:lnTo>
                  <a:pt x="161925" y="271463"/>
                </a:lnTo>
                <a:lnTo>
                  <a:pt x="104775" y="309563"/>
                </a:lnTo>
                <a:lnTo>
                  <a:pt x="52387" y="342900"/>
                </a:lnTo>
                <a:lnTo>
                  <a:pt x="0" y="385763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47052B6-2DD6-4707-9489-CB5F65503DB0}"/>
              </a:ext>
            </a:extLst>
          </p:cNvPr>
          <p:cNvSpPr/>
          <p:nvPr/>
        </p:nvSpPr>
        <p:spPr>
          <a:xfrm>
            <a:off x="7670800" y="3849302"/>
            <a:ext cx="1552575" cy="1369195"/>
          </a:xfrm>
          <a:custGeom>
            <a:avLst/>
            <a:gdLst>
              <a:gd name="connsiteX0" fmla="*/ 0 w 1552575"/>
              <a:gd name="connsiteY0" fmla="*/ 0 h 1390650"/>
              <a:gd name="connsiteX1" fmla="*/ 4762 w 1552575"/>
              <a:gd name="connsiteY1" fmla="*/ 1390650 h 1390650"/>
              <a:gd name="connsiteX2" fmla="*/ 1552575 w 1552575"/>
              <a:gd name="connsiteY2" fmla="*/ 1390650 h 1390650"/>
              <a:gd name="connsiteX3" fmla="*/ 1552575 w 1552575"/>
              <a:gd name="connsiteY3" fmla="*/ 319087 h 1390650"/>
              <a:gd name="connsiteX4" fmla="*/ 1481137 w 1552575"/>
              <a:gd name="connsiteY4" fmla="*/ 338137 h 1390650"/>
              <a:gd name="connsiteX5" fmla="*/ 1428750 w 1552575"/>
              <a:gd name="connsiteY5" fmla="*/ 357187 h 1390650"/>
              <a:gd name="connsiteX6" fmla="*/ 1357312 w 1552575"/>
              <a:gd name="connsiteY6" fmla="*/ 376237 h 1390650"/>
              <a:gd name="connsiteX7" fmla="*/ 1285875 w 1552575"/>
              <a:gd name="connsiteY7" fmla="*/ 390525 h 1390650"/>
              <a:gd name="connsiteX8" fmla="*/ 1176337 w 1552575"/>
              <a:gd name="connsiteY8" fmla="*/ 409575 h 1390650"/>
              <a:gd name="connsiteX9" fmla="*/ 1100137 w 1552575"/>
              <a:gd name="connsiteY9" fmla="*/ 414337 h 1390650"/>
              <a:gd name="connsiteX10" fmla="*/ 1028700 w 1552575"/>
              <a:gd name="connsiteY10" fmla="*/ 414337 h 1390650"/>
              <a:gd name="connsiteX11" fmla="*/ 952500 w 1552575"/>
              <a:gd name="connsiteY11" fmla="*/ 409575 h 1390650"/>
              <a:gd name="connsiteX12" fmla="*/ 857250 w 1552575"/>
              <a:gd name="connsiteY12" fmla="*/ 400050 h 1390650"/>
              <a:gd name="connsiteX13" fmla="*/ 776287 w 1552575"/>
              <a:gd name="connsiteY13" fmla="*/ 395287 h 1390650"/>
              <a:gd name="connsiteX14" fmla="*/ 700087 w 1552575"/>
              <a:gd name="connsiteY14" fmla="*/ 376237 h 1390650"/>
              <a:gd name="connsiteX15" fmla="*/ 638175 w 1552575"/>
              <a:gd name="connsiteY15" fmla="*/ 352425 h 1390650"/>
              <a:gd name="connsiteX16" fmla="*/ 547687 w 1552575"/>
              <a:gd name="connsiteY16" fmla="*/ 328612 h 1390650"/>
              <a:gd name="connsiteX17" fmla="*/ 447675 w 1552575"/>
              <a:gd name="connsiteY17" fmla="*/ 280987 h 1390650"/>
              <a:gd name="connsiteX18" fmla="*/ 371475 w 1552575"/>
              <a:gd name="connsiteY18" fmla="*/ 242887 h 1390650"/>
              <a:gd name="connsiteX19" fmla="*/ 295275 w 1552575"/>
              <a:gd name="connsiteY19" fmla="*/ 204787 h 1390650"/>
              <a:gd name="connsiteX20" fmla="*/ 209550 w 1552575"/>
              <a:gd name="connsiteY20" fmla="*/ 152400 h 1390650"/>
              <a:gd name="connsiteX21" fmla="*/ 133350 w 1552575"/>
              <a:gd name="connsiteY21" fmla="*/ 104775 h 1390650"/>
              <a:gd name="connsiteX22" fmla="*/ 66675 w 1552575"/>
              <a:gd name="connsiteY22" fmla="*/ 52387 h 1390650"/>
              <a:gd name="connsiteX23" fmla="*/ 0 w 1552575"/>
              <a:gd name="connsiteY2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2575" h="1390650">
                <a:moveTo>
                  <a:pt x="0" y="0"/>
                </a:moveTo>
                <a:cubicBezTo>
                  <a:pt x="1587" y="463550"/>
                  <a:pt x="3175" y="927100"/>
                  <a:pt x="4762" y="1390650"/>
                </a:cubicBezTo>
                <a:lnTo>
                  <a:pt x="1552575" y="1390650"/>
                </a:lnTo>
                <a:lnTo>
                  <a:pt x="1552575" y="319087"/>
                </a:lnTo>
                <a:lnTo>
                  <a:pt x="1481137" y="338137"/>
                </a:lnTo>
                <a:lnTo>
                  <a:pt x="1428750" y="357187"/>
                </a:lnTo>
                <a:lnTo>
                  <a:pt x="1357312" y="376237"/>
                </a:lnTo>
                <a:lnTo>
                  <a:pt x="1285875" y="390525"/>
                </a:lnTo>
                <a:lnTo>
                  <a:pt x="1176337" y="409575"/>
                </a:lnTo>
                <a:lnTo>
                  <a:pt x="1100137" y="414337"/>
                </a:lnTo>
                <a:lnTo>
                  <a:pt x="1028700" y="414337"/>
                </a:lnTo>
                <a:lnTo>
                  <a:pt x="952500" y="409575"/>
                </a:lnTo>
                <a:lnTo>
                  <a:pt x="857250" y="400050"/>
                </a:lnTo>
                <a:lnTo>
                  <a:pt x="776287" y="395287"/>
                </a:lnTo>
                <a:lnTo>
                  <a:pt x="700087" y="376237"/>
                </a:lnTo>
                <a:lnTo>
                  <a:pt x="638175" y="352425"/>
                </a:lnTo>
                <a:lnTo>
                  <a:pt x="547687" y="328612"/>
                </a:lnTo>
                <a:lnTo>
                  <a:pt x="447675" y="280987"/>
                </a:lnTo>
                <a:lnTo>
                  <a:pt x="371475" y="242887"/>
                </a:lnTo>
                <a:lnTo>
                  <a:pt x="295275" y="204787"/>
                </a:lnTo>
                <a:lnTo>
                  <a:pt x="209550" y="152400"/>
                </a:lnTo>
                <a:lnTo>
                  <a:pt x="133350" y="104775"/>
                </a:lnTo>
                <a:lnTo>
                  <a:pt x="66675" y="52387"/>
                </a:lnTo>
                <a:lnTo>
                  <a:pt x="0" y="0"/>
                </a:lnTo>
                <a:close/>
              </a:path>
            </a:pathLst>
          </a:custGeom>
          <a:solidFill>
            <a:srgbClr val="83DA52">
              <a:alpha val="40000"/>
            </a:srgbClr>
          </a:solidFill>
          <a:ln w="28575">
            <a:solidFill>
              <a:srgbClr val="64D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9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  <p:bldP spid="17" grpId="0"/>
      <p:bldP spid="5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DB94E-B109-474B-8474-AEB996F9687B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1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58768A96-5DE2-4509-861F-9C910AF82D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929717"/>
              </p:ext>
            </p:extLst>
          </p:nvPr>
        </p:nvGraphicFramePr>
        <p:xfrm>
          <a:off x="1954412" y="1546686"/>
          <a:ext cx="8280000" cy="4816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60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26E70-D1DD-4B61-B90D-5609131F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Drehung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49B0E-435C-4BF6-A88A-8B347DC0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gibt Winkel auf den Kreis zurück</a:t>
            </a:r>
          </a:p>
          <a:p>
            <a:r>
              <a:rPr lang="de-DE" dirty="0"/>
              <a:t>Teilweise werden Gradzahlen geschluckt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Arbeiten mit Kontrollbereichen</a:t>
            </a:r>
          </a:p>
          <a:p>
            <a:pPr marL="36576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9EDBA-CF63-4FC6-AD98-870CA584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AD117A-3E3B-4176-BCE9-96B1813874C0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CDFC1-DE6D-4E38-B197-9A00CDB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1631B-E349-47B9-B4C7-A47AF753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14</a:t>
            </a:fld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CCA357D-BD93-4DAE-9641-35DA9262DC40}"/>
              </a:ext>
            </a:extLst>
          </p:cNvPr>
          <p:cNvSpPr/>
          <p:nvPr/>
        </p:nvSpPr>
        <p:spPr>
          <a:xfrm>
            <a:off x="3750650" y="3734328"/>
            <a:ext cx="2376264" cy="2376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274CDB-A4DD-4143-B504-9D1D9BD4A534}"/>
              </a:ext>
            </a:extLst>
          </p:cNvPr>
          <p:cNvSpPr/>
          <p:nvPr/>
        </p:nvSpPr>
        <p:spPr>
          <a:xfrm>
            <a:off x="1823318" y="3022123"/>
            <a:ext cx="61659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: Anzahl Drehungen = -1</a:t>
            </a:r>
          </a:p>
        </p:txBody>
      </p:sp>
      <p:sp>
        <p:nvSpPr>
          <p:cNvPr id="11" name="Teilkreis 10">
            <a:extLst>
              <a:ext uri="{FF2B5EF4-FFF2-40B4-BE49-F238E27FC236}">
                <a16:creationId xmlns:a16="http://schemas.microsoft.com/office/drawing/2014/main" id="{F0EFAFAB-446F-4E44-BBE4-F768581FE9F3}"/>
              </a:ext>
            </a:extLst>
          </p:cNvPr>
          <p:cNvSpPr/>
          <p:nvPr/>
        </p:nvSpPr>
        <p:spPr>
          <a:xfrm rot="2666780">
            <a:off x="4072337" y="4044631"/>
            <a:ext cx="1764000" cy="17640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36FE45C-0101-4B5D-B4CE-C8034773B96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4906280" y="3483788"/>
            <a:ext cx="32502" cy="25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3FE29B8-105C-464B-A80D-85637951E2BE}"/>
              </a:ext>
            </a:extLst>
          </p:cNvPr>
          <p:cNvSpPr/>
          <p:nvPr/>
        </p:nvSpPr>
        <p:spPr>
          <a:xfrm>
            <a:off x="6827590" y="4028480"/>
            <a:ext cx="47981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Winkel im Kontrollbereich</a:t>
            </a:r>
          </a:p>
          <a:p>
            <a:pPr marL="457200" indent="-457200" algn="ctr">
              <a:buFontTx/>
              <a:buChar char="-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Anzahl Drehung +1</a:t>
            </a:r>
          </a:p>
          <a:p>
            <a:pPr marL="457200" indent="-457200" algn="ctr">
              <a:buFontTx/>
              <a:buChar char="-"/>
            </a:pPr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Setze Kontrollwinkel auf +180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EBD275F-CFA7-4965-8FF2-DD47C54E3C15}"/>
              </a:ext>
            </a:extLst>
          </p:cNvPr>
          <p:cNvCxnSpPr>
            <a:cxnSpLocks/>
          </p:cNvCxnSpPr>
          <p:nvPr/>
        </p:nvCxnSpPr>
        <p:spPr>
          <a:xfrm flipH="1">
            <a:off x="5662365" y="4509120"/>
            <a:ext cx="1872207" cy="385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8F110150-36DF-4CFB-B9D1-CE583D8D93BD}"/>
              </a:ext>
            </a:extLst>
          </p:cNvPr>
          <p:cNvSpPr/>
          <p:nvPr/>
        </p:nvSpPr>
        <p:spPr>
          <a:xfrm rot="5400000">
            <a:off x="3002957" y="4029850"/>
            <a:ext cx="2086694" cy="17849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A2AC0C-65F5-4F08-871B-7A1CE4345284}"/>
              </a:ext>
            </a:extLst>
          </p:cNvPr>
          <p:cNvSpPr/>
          <p:nvPr/>
        </p:nvSpPr>
        <p:spPr>
          <a:xfrm>
            <a:off x="573112" y="4518623"/>
            <a:ext cx="32803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Kontrollbereich + 180 </a:t>
            </a:r>
          </a:p>
        </p:txBody>
      </p:sp>
    </p:spTree>
    <p:extLst>
      <p:ext uri="{BB962C8B-B14F-4D97-AF65-F5344CB8AC3E}">
        <p14:creationId xmlns:p14="http://schemas.microsoft.com/office/powerpoint/2010/main" val="19287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Abschließender Projektstand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3F2E09-9286-4991-8DC6-3F974EFF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App für </a:t>
            </a:r>
            <a:r>
              <a:rPr lang="de-DE" dirty="0" err="1"/>
              <a:t>Challenges</a:t>
            </a:r>
            <a:r>
              <a:rPr lang="de-DE" dirty="0"/>
              <a:t> </a:t>
            </a:r>
          </a:p>
          <a:p>
            <a:r>
              <a:rPr lang="de-DE" dirty="0" err="1"/>
              <a:t>Challenges</a:t>
            </a:r>
            <a:r>
              <a:rPr lang="de-DE" dirty="0"/>
              <a:t> in </a:t>
            </a:r>
          </a:p>
          <a:p>
            <a:pPr lvl="1"/>
            <a:r>
              <a:rPr lang="de-DE" dirty="0"/>
              <a:t>Hochsprung </a:t>
            </a:r>
          </a:p>
          <a:p>
            <a:pPr lvl="1"/>
            <a:r>
              <a:rPr lang="de-DE" strike="sngStrike" dirty="0"/>
              <a:t>Weitsprung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Wer rennt am schnellsten</a:t>
            </a:r>
            <a:endParaRPr lang="de-DE" strike="sngStrike" dirty="0"/>
          </a:p>
          <a:p>
            <a:pPr lvl="1"/>
            <a:r>
              <a:rPr lang="de-DE" dirty="0"/>
              <a:t>Drehung</a:t>
            </a:r>
          </a:p>
          <a:p>
            <a:r>
              <a:rPr lang="de-DE" dirty="0"/>
              <a:t>Rangliste für alle Teilnehmer</a:t>
            </a:r>
          </a:p>
          <a:p>
            <a:endParaRPr lang="de-DE" dirty="0"/>
          </a:p>
          <a:p>
            <a:pPr marL="1097280" lvl="3" indent="0">
              <a:buNone/>
            </a:pPr>
            <a:r>
              <a:rPr lang="de-DE" sz="2800" dirty="0"/>
              <a:t>Berechnungen von Drehung und Hochsprung nach wie vor Problematisch</a:t>
            </a:r>
          </a:p>
          <a:p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B29D3C-8A68-4DE9-BC4E-C3747EE08188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15</a:t>
            </a:fld>
            <a:endParaRPr lang="de-DE" dirty="0"/>
          </a:p>
        </p:txBody>
      </p:sp>
      <p:pic>
        <p:nvPicPr>
          <p:cNvPr id="3074" name="Picture 2" descr="Bildergebnis fÃ¼r Korrekt">
            <a:extLst>
              <a:ext uri="{FF2B5EF4-FFF2-40B4-BE49-F238E27FC236}">
                <a16:creationId xmlns:a16="http://schemas.microsoft.com/office/drawing/2014/main" id="{B48357F1-8639-4F11-9D85-FAB87236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0" y="3789040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dergebnis fÃ¼r Korrekt">
            <a:extLst>
              <a:ext uri="{FF2B5EF4-FFF2-40B4-BE49-F238E27FC236}">
                <a16:creationId xmlns:a16="http://schemas.microsoft.com/office/drawing/2014/main" id="{704B6BAB-E9CA-43A1-AD08-4F56A5DC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34" y="2468533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ildergebnis fÃ¼r Korrekt">
            <a:extLst>
              <a:ext uri="{FF2B5EF4-FFF2-40B4-BE49-F238E27FC236}">
                <a16:creationId xmlns:a16="http://schemas.microsoft.com/office/drawing/2014/main" id="{847E74E3-5942-451B-ADD8-EBB4DC770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34" y="3262234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witterblitz 5">
            <a:extLst>
              <a:ext uri="{FF2B5EF4-FFF2-40B4-BE49-F238E27FC236}">
                <a16:creationId xmlns:a16="http://schemas.microsoft.com/office/drawing/2014/main" id="{190E5C68-06E4-4226-813B-A10E2AF74AB4}"/>
              </a:ext>
            </a:extLst>
          </p:cNvPr>
          <p:cNvSpPr/>
          <p:nvPr/>
        </p:nvSpPr>
        <p:spPr>
          <a:xfrm rot="559578">
            <a:off x="2061964" y="4852712"/>
            <a:ext cx="750290" cy="792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e-DE" b="1">
              <a:ln/>
              <a:solidFill>
                <a:schemeClr val="accent4"/>
              </a:solidFill>
            </a:endParaRPr>
          </a:p>
        </p:txBody>
      </p:sp>
      <p:pic>
        <p:nvPicPr>
          <p:cNvPr id="3076" name="Picture 4" descr="Bildergebnis fÃ¼r Korrekt">
            <a:extLst>
              <a:ext uri="{FF2B5EF4-FFF2-40B4-BE49-F238E27FC236}">
                <a16:creationId xmlns:a16="http://schemas.microsoft.com/office/drawing/2014/main" id="{454F3934-F1C0-41E5-B5E9-05F9CB4D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07" y="2204383"/>
            <a:ext cx="2525420" cy="175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8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9816458-EFBE-43D4-B07E-B5B64B26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A539BA92-74A8-4ED0-A202-E836450B0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636" y="2465748"/>
            <a:ext cx="7730398" cy="1926503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FA2AB-9510-41BA-AA49-DB1A3B77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5DB94E-B109-474B-8474-AEB996F9687B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471B65-A5B9-4362-A56C-7F78B5C4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EA806B-DF1E-4E99-8082-D4DCB4A7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Fazit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3200" dirty="0"/>
              <a:t>Projektplan wurde umgesetzt</a:t>
            </a:r>
          </a:p>
          <a:p>
            <a:r>
              <a:rPr lang="de-DE" sz="3200" dirty="0"/>
              <a:t>Projektidee: Anwender zum Bewegen animieren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F71AD-4475-4056-AE63-985A25DEE686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93436" y="1916832"/>
            <a:ext cx="9782801" cy="4255368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Projekt Idee/Ziel</a:t>
            </a:r>
          </a:p>
          <a:p>
            <a:pPr rtl="0"/>
            <a:r>
              <a:rPr lang="de-DE" sz="3200" dirty="0"/>
              <a:t>Technologien</a:t>
            </a:r>
          </a:p>
          <a:p>
            <a:pPr rtl="0"/>
            <a:r>
              <a:rPr lang="de-DE" sz="3200" dirty="0"/>
              <a:t>Projektstand</a:t>
            </a:r>
          </a:p>
          <a:p>
            <a:pPr rtl="0"/>
            <a:r>
              <a:rPr lang="de-DE" sz="3200" dirty="0"/>
              <a:t>Fazit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03E853-7441-4558-894E-1343AE7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E31787-EBE1-4D6C-A3EF-22FCA300AA0C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B6333B-C748-4C88-A0E4-21EFA29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Präsentation 1                Web-Engineering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5A397B-9711-4147-BB41-8974B1B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F4797C-3691-4360-A8BC-4016436A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02" b="7902"/>
          <a:stretch/>
        </p:blipFill>
        <p:spPr>
          <a:xfrm>
            <a:off x="7966620" y="1484784"/>
            <a:ext cx="3182646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Projekt-Idee/Ziel (1)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C7AC2227-941C-4A99-AE41-0EE7B89E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A8FD4C-E9EA-41B4-92E1-65549C0DC964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4EA40D6-8EAB-4E28-8BC9-1BB2A0CF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Präsentation 1                Web-Engineering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2E87D07B-032A-4ED4-A5E2-8E06C3B1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1BF3B9-79A1-46A0-A242-CB281F63200A}"/>
              </a:ext>
            </a:extLst>
          </p:cNvPr>
          <p:cNvSpPr txBox="1">
            <a:spLocks/>
          </p:cNvSpPr>
          <p:nvPr/>
        </p:nvSpPr>
        <p:spPr>
          <a:xfrm>
            <a:off x="1745837" y="1752600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417F7C-5310-4652-BF9C-0DD0D8E1B4C3}"/>
              </a:ext>
            </a:extLst>
          </p:cNvPr>
          <p:cNvSpPr txBox="1">
            <a:spLocks/>
          </p:cNvSpPr>
          <p:nvPr/>
        </p:nvSpPr>
        <p:spPr>
          <a:xfrm>
            <a:off x="6847849" y="2108849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8332517-D740-47F8-AA1E-0E03A3CDD0B1}"/>
              </a:ext>
            </a:extLst>
          </p:cNvPr>
          <p:cNvSpPr txBox="1">
            <a:spLocks/>
          </p:cNvSpPr>
          <p:nvPr/>
        </p:nvSpPr>
        <p:spPr>
          <a:xfrm>
            <a:off x="4677278" y="1804392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DB8909-4428-4051-9819-59341FBD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19" y="1966965"/>
            <a:ext cx="6090190" cy="4068248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099435B-433B-4C2F-AFD8-D62A52839B11}"/>
              </a:ext>
            </a:extLst>
          </p:cNvPr>
          <p:cNvSpPr txBox="1">
            <a:spLocks/>
          </p:cNvSpPr>
          <p:nvPr/>
        </p:nvSpPr>
        <p:spPr>
          <a:xfrm>
            <a:off x="6784130" y="1752227"/>
            <a:ext cx="254330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1DCB1ADD-D473-4023-8EB3-72DD80FC0114}"/>
              </a:ext>
            </a:extLst>
          </p:cNvPr>
          <p:cNvSpPr txBox="1">
            <a:spLocks/>
          </p:cNvSpPr>
          <p:nvPr/>
        </p:nvSpPr>
        <p:spPr>
          <a:xfrm>
            <a:off x="1593371" y="1883507"/>
            <a:ext cx="9589219" cy="554987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Projekt-Idee/Ziel (2)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1593371" y="1496726"/>
            <a:ext cx="9674313" cy="938784"/>
          </a:xfrm>
        </p:spPr>
        <p:txBody>
          <a:bodyPr rtlCol="0"/>
          <a:lstStyle/>
          <a:p>
            <a:pPr rtl="0"/>
            <a:r>
              <a:rPr lang="de-DE" sz="3200" cap="none" dirty="0"/>
              <a:t>Ziel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DF13CB-E96B-4E49-8FD6-8ACD924A2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74428" y="2514600"/>
            <a:ext cx="4733896" cy="3146648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800" dirty="0"/>
              <a:t>App für </a:t>
            </a:r>
            <a:r>
              <a:rPr lang="de-DE" sz="2800" dirty="0" err="1"/>
              <a:t>Challenges</a:t>
            </a:r>
            <a:endParaRPr lang="de-DE" sz="2800" dirty="0"/>
          </a:p>
          <a:p>
            <a:pPr rtl="0"/>
            <a:r>
              <a:rPr lang="de-DE" sz="2800" dirty="0" err="1"/>
              <a:t>Challenges</a:t>
            </a:r>
            <a:r>
              <a:rPr lang="de-DE" sz="2800" dirty="0"/>
              <a:t> in Hochsprung, Weitsprung und Drehung</a:t>
            </a:r>
          </a:p>
          <a:p>
            <a:pPr rtl="0"/>
            <a:r>
              <a:rPr lang="de-DE" sz="2800" dirty="0"/>
              <a:t>Rangliste für alle Teilnehmer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A1824B-E8DD-45F4-931E-0C8DE97B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6D8692-EA81-49BB-B6A5-71B48D740D44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CBA4D3E-CB12-4DD0-B5A2-777905F8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2E8E9A-EA8B-447F-964A-B3BFF5F9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Android-Studio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9536514" cy="3463279"/>
          </a:xfrm>
        </p:spPr>
        <p:txBody>
          <a:bodyPr rtlCol="0">
            <a:normAutofit/>
          </a:bodyPr>
          <a:lstStyle/>
          <a:p>
            <a:pPr rtl="0"/>
            <a:r>
              <a:rPr lang="de-DE" sz="2800" dirty="0"/>
              <a:t>IDE für Android-Apps von Google</a:t>
            </a:r>
          </a:p>
          <a:p>
            <a:pPr rtl="0"/>
            <a:r>
              <a:rPr lang="de-DE" sz="2800" dirty="0"/>
              <a:t>Basiert auf der </a:t>
            </a:r>
            <a:r>
              <a:rPr lang="de-DE" sz="2800" dirty="0" err="1"/>
              <a:t>IntelliJ</a:t>
            </a:r>
            <a:r>
              <a:rPr lang="de-DE" sz="2800" dirty="0"/>
              <a:t> IDEA Community Edition</a:t>
            </a:r>
          </a:p>
          <a:p>
            <a:pPr rtl="0"/>
            <a:r>
              <a:rPr lang="de-DE" sz="2800" dirty="0"/>
              <a:t>Seit 2015 der Ersatz für das ADT-Tool </a:t>
            </a:r>
            <a:r>
              <a:rPr lang="de-DE" sz="2800" dirty="0" err="1"/>
              <a:t>Eclipse</a:t>
            </a:r>
            <a:endParaRPr lang="de-DE" sz="28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A1321A6-5F1D-41D4-8444-9AAEFB2A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1DE64C-8832-400A-AE19-04E8D7EE6DD9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7F1068E-B7C3-4C04-9F84-41DF8EB3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DC83619-5D00-46B8-858A-20291AB4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78940A-B6A8-4DEF-914E-ADFBE817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88" y="824855"/>
            <a:ext cx="3673084" cy="15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für die Highscore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Persistieren von Daten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6805233" cy="3463279"/>
          </a:xfrm>
        </p:spPr>
        <p:txBody>
          <a:bodyPr rtlCol="0">
            <a:normAutofit/>
          </a:bodyPr>
          <a:lstStyle/>
          <a:p>
            <a:r>
              <a:rPr lang="de-DE" sz="2800" dirty="0"/>
              <a:t>Statt Datenbank</a:t>
            </a:r>
          </a:p>
          <a:p>
            <a:r>
              <a:rPr lang="de-DE" sz="2800" dirty="0"/>
              <a:t>Android </a:t>
            </a:r>
            <a:r>
              <a:rPr lang="de-DE" sz="2800" dirty="0" err="1"/>
              <a:t>Shared</a:t>
            </a:r>
            <a:r>
              <a:rPr lang="de-DE" sz="2800" dirty="0"/>
              <a:t> </a:t>
            </a:r>
            <a:r>
              <a:rPr lang="de-DE" sz="2800" dirty="0" err="1"/>
              <a:t>Preferences</a:t>
            </a:r>
            <a:endParaRPr lang="de-DE" sz="2800" dirty="0"/>
          </a:p>
          <a:p>
            <a:pPr lvl="1"/>
            <a:r>
              <a:rPr lang="de-DE" sz="2400" dirty="0"/>
              <a:t>Kein eigener Filereader notwendig </a:t>
            </a:r>
          </a:p>
          <a:p>
            <a:pPr lvl="1"/>
            <a:r>
              <a:rPr lang="de-DE" sz="2400" dirty="0"/>
              <a:t>Bleiben beim Schließen der App erhalten</a:t>
            </a:r>
          </a:p>
          <a:p>
            <a:pPr lvl="1"/>
            <a:r>
              <a:rPr lang="de-DE" sz="2400" dirty="0"/>
              <a:t>Format: XML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358C0-F03A-4D61-962A-0F1C471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B77044-48FF-4095-BC57-A773A8643B67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BD7DB-CC9A-4CE5-A19B-CBF407E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BD4D7-C393-4A63-B337-DF497D6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15B4EE-6DE1-4505-83A3-E19EF89DC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39"/>
          <a:stretch/>
        </p:blipFill>
        <p:spPr>
          <a:xfrm>
            <a:off x="8545647" y="2852936"/>
            <a:ext cx="2830590" cy="2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A0690-800F-45E9-B03C-3D3FC39F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der </a:t>
            </a:r>
            <a:r>
              <a:rPr lang="de-DE" dirty="0" err="1"/>
              <a:t>Shared</a:t>
            </a:r>
            <a:r>
              <a:rPr lang="de-DE" dirty="0"/>
              <a:t> Preference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46E86-2897-4E89-99AE-5DCBBEB4F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Datenfelder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1CA43D-64BD-4DBD-8470-0E8D44FB42F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00613" y="3250847"/>
            <a:ext cx="3339376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HS_1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sharedPref.getFloat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sharedPref.edit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.putFloat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HS_1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1FBD87-7432-40D9-9880-C2F12EE6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Objekte Persistieren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FE03122-BC2F-410D-B9D2-56A9A85FC8C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557349" y="3142055"/>
            <a:ext cx="515368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mPrefs.edit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gson.toJson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prefsEditor.putString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prefsEditor.commit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mPrefs.getString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gson.fromJson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34784C-6663-4015-B909-B371F0B5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5DB94E-B109-474B-8474-AEB996F9687B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20B873-C118-4DAB-809C-B23543C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0F72F0-DF4F-44FA-AC97-7D19E211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7</a:t>
            </a:fld>
            <a:endParaRPr lang="de-DE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2B8B401-7E26-4609-B6B6-13457049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20" y="2590339"/>
            <a:ext cx="511256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HighScore(getSharedPreferences(</a:t>
            </a: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"Challange"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Context.</a:t>
            </a:r>
            <a:r>
              <a:rPr kumimoji="0" lang="de-DE" altLang="de-DE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MODE_PRIVATE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6373184" cy="938784"/>
          </a:xfrm>
        </p:spPr>
        <p:txBody>
          <a:bodyPr rtlCol="0"/>
          <a:lstStyle/>
          <a:p>
            <a:r>
              <a:rPr lang="de-DE" sz="3200" cap="none" dirty="0"/>
              <a:t>Sensordatenauswertung</a:t>
            </a:r>
            <a:endParaRPr lang="de-DE" sz="32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6A249A-B288-49B0-AD26-D3F6D09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C2988A-6225-46E0-B375-16DB18AE8FC5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CFEBE0C3-3DCD-49E8-ACC5-8A8DEDC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F9D4AB7-AD17-4A9E-A861-78FF7E7D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8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2452FB-D550-4AFA-85E7-8C32E6904F65}"/>
              </a:ext>
            </a:extLst>
          </p:cNvPr>
          <p:cNvGrpSpPr/>
          <p:nvPr/>
        </p:nvGrpSpPr>
        <p:grpSpPr>
          <a:xfrm>
            <a:off x="6742484" y="866238"/>
            <a:ext cx="3060981" cy="2299790"/>
            <a:chOff x="3734870" y="2147887"/>
            <a:chExt cx="3853069" cy="319444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81A162E-1FFA-4DFA-97C4-205BA38D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9843" y="2147887"/>
              <a:ext cx="2143125" cy="256222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C0FFABD-C87D-4D8E-9C55-15B9EC68FD0A}"/>
                </a:ext>
              </a:extLst>
            </p:cNvPr>
            <p:cNvSpPr txBox="1"/>
            <p:nvPr/>
          </p:nvSpPr>
          <p:spPr>
            <a:xfrm>
              <a:off x="3734870" y="4880665"/>
              <a:ext cx="3853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Beschleunigungssensoren</a:t>
              </a:r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FDD8F11-4AAB-49FF-A9DA-C826561730E7}"/>
              </a:ext>
            </a:extLst>
          </p:cNvPr>
          <p:cNvGrpSpPr/>
          <p:nvPr/>
        </p:nvGrpSpPr>
        <p:grpSpPr>
          <a:xfrm>
            <a:off x="7421697" y="3789040"/>
            <a:ext cx="3108585" cy="2417105"/>
            <a:chOff x="7633074" y="2053859"/>
            <a:chExt cx="3283742" cy="3494194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29AAF1F-ED19-4F05-AD2C-680BA891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3074" y="2053859"/>
              <a:ext cx="3283742" cy="27502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C893D0D-FF74-48F5-97AD-884FB355B607}"/>
                </a:ext>
              </a:extLst>
            </p:cNvPr>
            <p:cNvSpPr txBox="1"/>
            <p:nvPr/>
          </p:nvSpPr>
          <p:spPr>
            <a:xfrm>
              <a:off x="7779151" y="4880665"/>
              <a:ext cx="2991588" cy="66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Rotationssensor</a:t>
              </a:r>
              <a:endParaRPr lang="de-DE" dirty="0"/>
            </a:p>
          </p:txBody>
        </p:sp>
      </p:grpSp>
      <p:pic>
        <p:nvPicPr>
          <p:cNvPr id="2050" name="Picture 2" descr="Bildergebnis fÃ¼r Sonne">
            <a:extLst>
              <a:ext uri="{FF2B5EF4-FFF2-40B4-BE49-F238E27FC236}">
                <a16:creationId xmlns:a16="http://schemas.microsoft.com/office/drawing/2014/main" id="{1229B510-8704-42B5-BC4B-B987FC8D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3124194"/>
            <a:ext cx="2145239" cy="18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1EF74C3-72EC-40A5-81D2-E5BD72913CA5}"/>
              </a:ext>
            </a:extLst>
          </p:cNvPr>
          <p:cNvSpPr txBox="1"/>
          <p:nvPr/>
        </p:nvSpPr>
        <p:spPr>
          <a:xfrm>
            <a:off x="2313351" y="4824823"/>
            <a:ext cx="306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Lichtsensor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688868E-62D4-4FC1-B14F-3AB1DBFF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</a:t>
            </a:r>
          </a:p>
          <a:p>
            <a:pPr lvl="1"/>
            <a:r>
              <a:rPr lang="de-DE" dirty="0"/>
              <a:t>Berechnungen sind sehr ungenau</a:t>
            </a:r>
          </a:p>
          <a:p>
            <a:r>
              <a:rPr lang="de-DE" dirty="0"/>
              <a:t>Ursache</a:t>
            </a:r>
          </a:p>
          <a:p>
            <a:pPr lvl="1"/>
            <a:r>
              <a:rPr lang="de-DE" dirty="0"/>
              <a:t>Numerische Integration</a:t>
            </a:r>
          </a:p>
          <a:p>
            <a:r>
              <a:rPr lang="de-DE" dirty="0"/>
              <a:t>Normalfall</a:t>
            </a:r>
          </a:p>
          <a:p>
            <a:pPr lvl="1"/>
            <a:r>
              <a:rPr lang="de-DE" dirty="0"/>
              <a:t>Berechnung des Weges durch doppelte Integration</a:t>
            </a:r>
          </a:p>
          <a:p>
            <a:pPr lvl="1"/>
            <a:r>
              <a:rPr lang="de-DE" dirty="0"/>
              <a:t>Bei algebraischer Berechnung ist die Funktion bekannt -&gt; Bildung einer Stammfunktion möglich</a:t>
            </a:r>
          </a:p>
          <a:p>
            <a:pPr lvl="1"/>
            <a:r>
              <a:rPr lang="de-DE" dirty="0"/>
              <a:t>-&gt; exaktes Ergebnis</a:t>
            </a:r>
          </a:p>
          <a:p>
            <a:pPr lvl="1"/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DB94E-B109-474B-8474-AEB996F9687B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1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6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390</Words>
  <Application>Microsoft Office PowerPoint</Application>
  <PresentationFormat>Benutzerdefiniert</PresentationFormat>
  <Paragraphs>149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Courier New</vt:lpstr>
      <vt:lpstr>Euphemia</vt:lpstr>
      <vt:lpstr>Wingdings</vt:lpstr>
      <vt:lpstr>Mathematik 16:9</vt:lpstr>
      <vt:lpstr>Challenger-App  „Die 2/3-Reihe + 1“</vt:lpstr>
      <vt:lpstr>Agenda</vt:lpstr>
      <vt:lpstr>Projekt-Idee/Ziel (1)</vt:lpstr>
      <vt:lpstr>Projekt-Idee/Ziel (2)</vt:lpstr>
      <vt:lpstr>Technologien</vt:lpstr>
      <vt:lpstr>Technologien für die Highscore</vt:lpstr>
      <vt:lpstr>Verwendung der Shared Preference</vt:lpstr>
      <vt:lpstr>Technologien</vt:lpstr>
      <vt:lpstr>Berechnung - Hochsprung/Weitsprung</vt:lpstr>
      <vt:lpstr>Berechnung - Hochsprung/Weitsprung</vt:lpstr>
      <vt:lpstr>Berechnung - Hochsprung/Weitsprung</vt:lpstr>
      <vt:lpstr>Berechnung - Hochsprung/Weitsprung</vt:lpstr>
      <vt:lpstr>Berechnung - Hochsprung/Weitsprung</vt:lpstr>
      <vt:lpstr>Berechnung - Drehung</vt:lpstr>
      <vt:lpstr>Abschließender Projektstand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Leon</dc:creator>
  <cp:lastModifiedBy>Leon</cp:lastModifiedBy>
  <cp:revision>58</cp:revision>
  <dcterms:created xsi:type="dcterms:W3CDTF">2018-05-12T09:20:15Z</dcterms:created>
  <dcterms:modified xsi:type="dcterms:W3CDTF">2018-07-03T15:23:03Z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