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4.jpg" ContentType="image/pn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7" r:id="rId3"/>
    <p:sldId id="268" r:id="rId4"/>
    <p:sldId id="281" r:id="rId5"/>
    <p:sldId id="260" r:id="rId6"/>
    <p:sldId id="273" r:id="rId7"/>
    <p:sldId id="276" r:id="rId8"/>
    <p:sldId id="277" r:id="rId9"/>
    <p:sldId id="278" r:id="rId10"/>
    <p:sldId id="280" r:id="rId11"/>
  </p:sldIdLst>
  <p:sldSz cx="12188825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DA52"/>
    <a:srgbClr val="A7DD7F"/>
    <a:srgbClr val="9ED971"/>
    <a:srgbClr val="64DD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 varScale="1">
        <p:scale>
          <a:sx n="45" d="100"/>
          <a:sy n="45" d="100"/>
        </p:scale>
        <p:origin x="822" y="4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DD6774-CEAF-48E4-A5C8-52E9FD93D062}" type="datetime1">
              <a:rPr lang="de-DE" smtClean="0"/>
              <a:t>17.05.2018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B854CD51-C2EF-42C8-A86D-CF8C16A6F6DD}" type="datetime1">
              <a:rPr lang="de-DE" smtClean="0"/>
              <a:t>17.05.2018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Formatvorlagen des Textmasters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1816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3621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1573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162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1280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7562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6163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051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9624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740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rgbClr val="9ED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10" name="Rechteck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rgbClr val="9ED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12" name="Rechteck 11"/>
          <p:cNvSpPr/>
          <p:nvPr/>
        </p:nvSpPr>
        <p:spPr bwMode="ltGray">
          <a:xfrm>
            <a:off x="1218883" y="5638800"/>
            <a:ext cx="9628058" cy="1219200"/>
          </a:xfrm>
          <a:prstGeom prst="rect">
            <a:avLst/>
          </a:prstGeom>
          <a:solidFill>
            <a:srgbClr val="A7DD7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cxnSp>
        <p:nvCxnSpPr>
          <p:cNvPr id="13" name="Gerader Verbinder 12"/>
          <p:cNvCxnSpPr>
            <a:cxnSpLocks/>
          </p:cNvCxnSpPr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850840" y="6333855"/>
            <a:ext cx="1218883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E44BE0F-8F18-4F71-95AB-AE12FD4E9675}" type="datetime1">
              <a:rPr lang="de-DE" smtClean="0"/>
              <a:t>17.05.2018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93851A33-7E4D-4A64-A347-5E3165C38E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091" y="5644471"/>
            <a:ext cx="1218884" cy="1218884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C3DE58-3E7A-486C-BA6E-F1E215564615}" type="datetime1">
              <a:rPr lang="de-DE" smtClean="0"/>
              <a:t>17.05.2018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8" name="Rechteck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10" name="Rechteck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cxnSp>
        <p:nvCxnSpPr>
          <p:cNvPr id="11" name="Gerader Verbinde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cxnSp>
        <p:nvCxnSpPr>
          <p:cNvPr id="14" name="Gerader Verbinde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E141D3-04B3-43DC-AEC4-AC5CB10E6B66}" type="datetime1">
              <a:rPr lang="de-DE" smtClean="0"/>
              <a:t>17.05.2018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de-DE" dirty="0"/>
              <a:t>Mastertextformat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AD117A-3E3B-4176-BCE9-96B1813874C0}" type="datetime1">
              <a:rPr lang="de-DE" smtClean="0"/>
              <a:t>17.05.2018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0" name="Rechteck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4" name="Rechteck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1" name="Rechteck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cxnSp>
        <p:nvCxnSpPr>
          <p:cNvPr id="22" name="Gerader Verbinde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cxnSp>
        <p:nvCxnSpPr>
          <p:cNvPr id="23" name="Gerader Verbinde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7" name="Rechteck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8" name="Rechteck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30" name="Rechteck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cxnSp>
        <p:nvCxnSpPr>
          <p:cNvPr id="31" name="Gerader Verbinde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cxnSp>
        <p:nvCxnSpPr>
          <p:cNvPr id="33" name="Gerader Verbinde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1579F228-D85F-4B24-A47B-7770BADDC5F2}" type="datetime1">
              <a:rPr lang="de-DE" smtClean="0"/>
              <a:t>17.05.2018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 rtl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 rtl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248A37-FE0E-454E-B27B-E549E3228350}" type="datetime1">
              <a:rPr lang="de-DE" smtClean="0"/>
              <a:t>17.05.2018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 rtl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 rtl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5DB94E-B109-474B-8474-AEB996F9687B}" type="datetime1">
              <a:rPr lang="de-DE" smtClean="0"/>
              <a:t>17.05.2018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D1CC3B-A920-4355-B612-7A0B9F23E2EF}" type="datetime1">
              <a:rPr lang="de-DE" smtClean="0"/>
              <a:t>17.05.2018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6" name="Rechteck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cxnSp>
        <p:nvCxnSpPr>
          <p:cNvPr id="7" name="Gerader Verbinde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4210FB-5B91-4276-8351-76159F2A568F}" type="datetime1">
              <a:rPr lang="de-DE" smtClean="0"/>
              <a:t>17.05.2018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cxnSp>
        <p:nvCxnSpPr>
          <p:cNvPr id="10" name="Gerader Verbinde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dirty="0"/>
              <a:t>Titelmaster-format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 rtl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 rtl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9F3E3C-D373-448E-8511-5247131C3982}" type="datetime1">
              <a:rPr lang="de-DE" smtClean="0"/>
              <a:t>17.05.2018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8" name="Rechteck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 dirty="0"/>
              <a:t>Titelmaster-format durch Klicken bearbeiten</a:t>
            </a:r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 hasCustomPrompt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dirty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 rtl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3C5693E-628F-492B-8838-B891C3174DC0}" type="datetime1">
              <a:rPr lang="de-DE" smtClean="0"/>
              <a:t>17.05.2018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r Verbinde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rgbClr val="83DA52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8" name="Rechteck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rgbClr val="83DA52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cxnSp>
        <p:nvCxnSpPr>
          <p:cNvPr id="14" name="Gerader Verbinde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dirty="0"/>
              <a:t>Formatvorlagen des Textmasters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593371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BECB089-6F7D-4943-8BDE-DB47A7740CA7}" type="datetime1">
              <a:rPr lang="de-DE" smtClean="0"/>
              <a:t>17.05.2018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497803" y="6356967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4475E9F6-190B-4D8E-B9CC-5FB3B4CC18D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36728" y="746091"/>
            <a:ext cx="589856" cy="589856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28669" y="620688"/>
            <a:ext cx="8329031" cy="3652219"/>
          </a:xfrm>
        </p:spPr>
        <p:txBody>
          <a:bodyPr rtlCol="0"/>
          <a:lstStyle/>
          <a:p>
            <a:pPr rtl="0"/>
            <a:r>
              <a:rPr lang="de-DE" dirty="0"/>
              <a:t>Challenger-App</a:t>
            </a:r>
            <a:br>
              <a:rPr lang="de-DE" dirty="0"/>
            </a:br>
            <a:br>
              <a:rPr lang="de-DE" dirty="0"/>
            </a:br>
            <a:r>
              <a:rPr lang="de-DE" sz="3200" dirty="0"/>
              <a:t>„Die 2/3-Reihe + 1“</a:t>
            </a:r>
            <a:endParaRPr lang="de-DE" i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428669" y="4797152"/>
            <a:ext cx="7516442" cy="1116085"/>
          </a:xfrm>
        </p:spPr>
        <p:txBody>
          <a:bodyPr rtlCol="0">
            <a:normAutofit/>
          </a:bodyPr>
          <a:lstStyle/>
          <a:p>
            <a:pPr rtl="0"/>
            <a:r>
              <a:rPr lang="de-DE" sz="2400" dirty="0"/>
              <a:t>L. Häfner, M. </a:t>
            </a:r>
            <a:r>
              <a:rPr lang="de-DE" sz="2400" dirty="0" err="1"/>
              <a:t>Brockskothen</a:t>
            </a:r>
            <a:r>
              <a:rPr lang="de-DE" sz="2400" dirty="0"/>
              <a:t>, N. + L. Nappenfeld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Ausblick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3200" dirty="0"/>
              <a:t>Funktionalitäten implementieren</a:t>
            </a:r>
          </a:p>
          <a:p>
            <a:pPr rtl="0"/>
            <a:r>
              <a:rPr lang="de-DE" sz="3200" dirty="0"/>
              <a:t>Entwicklung einer Datenbank- /Serveranbindung zur Verwaltung der Rankingdaten (Amazon AWS s3? Cassandra?)</a:t>
            </a:r>
          </a:p>
          <a:p>
            <a:r>
              <a:rPr lang="de-DE" sz="3200" dirty="0"/>
              <a:t>Berechnungen sind nicht trivial und etwas ungenau</a:t>
            </a:r>
          </a:p>
          <a:p>
            <a:pPr rtl="0"/>
            <a:endParaRPr lang="de-DE" sz="320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D47D8D1-78B1-4B22-A244-CF39A052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15F71AD-4475-4056-AE63-985A25DEE686}" type="datetime1">
              <a:rPr lang="de-DE" smtClean="0"/>
              <a:t>17.05.2018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C0609FF-7A4F-4F4A-B788-A2716FC8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9686E0-CA64-4EBC-B26E-6BAB06D93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419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Agenda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1593436" y="1916832"/>
            <a:ext cx="9782801" cy="4255368"/>
          </a:xfrm>
        </p:spPr>
        <p:txBody>
          <a:bodyPr rtlCol="0">
            <a:normAutofit/>
          </a:bodyPr>
          <a:lstStyle/>
          <a:p>
            <a:pPr rtl="0"/>
            <a:r>
              <a:rPr lang="de-DE" sz="3200" dirty="0"/>
              <a:t>Projekt Idee/Ziel</a:t>
            </a:r>
          </a:p>
          <a:p>
            <a:pPr rtl="0"/>
            <a:r>
              <a:rPr lang="de-DE" sz="3200" dirty="0"/>
              <a:t>Technologien</a:t>
            </a:r>
          </a:p>
          <a:p>
            <a:pPr rtl="0"/>
            <a:r>
              <a:rPr lang="de-DE" sz="3200" dirty="0"/>
              <a:t>Aktueller Stand</a:t>
            </a:r>
          </a:p>
          <a:p>
            <a:pPr rtl="0"/>
            <a:r>
              <a:rPr lang="de-DE" sz="3200" dirty="0"/>
              <a:t>Ausblick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BF4797C-3691-4360-A8BC-4016436AE7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7902" b="7902"/>
          <a:stretch/>
        </p:blipFill>
        <p:spPr>
          <a:xfrm>
            <a:off x="7966620" y="1484784"/>
            <a:ext cx="3182646" cy="3645024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303E853-7441-4558-894E-1343AE789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4E31787-EBE1-4D6C-A3EF-22FCA300AA0C}" type="datetime1">
              <a:rPr lang="de-DE" smtClean="0"/>
              <a:t>17.05.2018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DB6333B-C748-4C88-A0E4-21EFA295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Präsentation 1                Web-Engineering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35A397B-9711-4147-BB41-8974B1B8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Projekt-Idee/Ziel (1)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01BF3B9-79A1-46A0-A242-CB281F63200A}"/>
              </a:ext>
            </a:extLst>
          </p:cNvPr>
          <p:cNvSpPr txBox="1">
            <a:spLocks/>
          </p:cNvSpPr>
          <p:nvPr/>
        </p:nvSpPr>
        <p:spPr>
          <a:xfrm>
            <a:off x="1745837" y="1752600"/>
            <a:ext cx="3564872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76417F7C-5310-4652-BF9C-0DD0D8E1B4C3}"/>
              </a:ext>
            </a:extLst>
          </p:cNvPr>
          <p:cNvSpPr txBox="1">
            <a:spLocks/>
          </p:cNvSpPr>
          <p:nvPr/>
        </p:nvSpPr>
        <p:spPr>
          <a:xfrm>
            <a:off x="6847849" y="2108849"/>
            <a:ext cx="3564872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F8332517-D740-47F8-AA1E-0E03A3CDD0B1}"/>
              </a:ext>
            </a:extLst>
          </p:cNvPr>
          <p:cNvSpPr txBox="1">
            <a:spLocks/>
          </p:cNvSpPr>
          <p:nvPr/>
        </p:nvSpPr>
        <p:spPr>
          <a:xfrm>
            <a:off x="4677278" y="1804392"/>
            <a:ext cx="3564872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4DB8909-4428-4051-9819-59341FBD1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619" y="1966965"/>
            <a:ext cx="6090190" cy="4068248"/>
          </a:xfrm>
          <a:prstGeom prst="rect">
            <a:avLst/>
          </a:prstGeom>
        </p:spPr>
      </p:pic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8099435B-433B-4C2F-AFD8-D62A52839B11}"/>
              </a:ext>
            </a:extLst>
          </p:cNvPr>
          <p:cNvSpPr txBox="1">
            <a:spLocks/>
          </p:cNvSpPr>
          <p:nvPr/>
        </p:nvSpPr>
        <p:spPr>
          <a:xfrm>
            <a:off x="6784130" y="1752227"/>
            <a:ext cx="2543306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20" name="Textplatzhalter 5">
            <a:extLst>
              <a:ext uri="{FF2B5EF4-FFF2-40B4-BE49-F238E27FC236}">
                <a16:creationId xmlns:a16="http://schemas.microsoft.com/office/drawing/2014/main" id="{1DCB1ADD-D473-4023-8EB3-72DD80FC0114}"/>
              </a:ext>
            </a:extLst>
          </p:cNvPr>
          <p:cNvSpPr txBox="1">
            <a:spLocks/>
          </p:cNvSpPr>
          <p:nvPr/>
        </p:nvSpPr>
        <p:spPr>
          <a:xfrm>
            <a:off x="1593371" y="1883507"/>
            <a:ext cx="9589219" cy="554987"/>
          </a:xfrm>
          <a:prstGeom prst="rect">
            <a:avLst/>
          </a:prstGeom>
        </p:spPr>
        <p:txBody>
          <a:bodyPr rtlCol="0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200" dirty="0"/>
              <a:t>Problem</a:t>
            </a:r>
          </a:p>
        </p:txBody>
      </p:sp>
      <p:sp>
        <p:nvSpPr>
          <p:cNvPr id="23" name="Datumsplatzhalter 22">
            <a:extLst>
              <a:ext uri="{FF2B5EF4-FFF2-40B4-BE49-F238E27FC236}">
                <a16:creationId xmlns:a16="http://schemas.microsoft.com/office/drawing/2014/main" id="{C7AC2227-941C-4A99-AE41-0EE7B89E2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5A8FD4C-E9EA-41B4-92E1-65549C0DC964}" type="datetime1">
              <a:rPr lang="de-DE" smtClean="0"/>
              <a:t>17.05.2018</a:t>
            </a:fld>
            <a:endParaRPr lang="de-DE" dirty="0"/>
          </a:p>
        </p:txBody>
      </p:sp>
      <p:sp>
        <p:nvSpPr>
          <p:cNvPr id="24" name="Fußzeilenplatzhalter 23">
            <a:extLst>
              <a:ext uri="{FF2B5EF4-FFF2-40B4-BE49-F238E27FC236}">
                <a16:creationId xmlns:a16="http://schemas.microsoft.com/office/drawing/2014/main" id="{74EA40D6-8EAB-4E28-8BC9-1BB2A0CF2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Präsentation 1                Web-Engineering</a:t>
            </a:r>
          </a:p>
        </p:txBody>
      </p: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2E87D07B-032A-4ED4-A5E2-8E06C3B1E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Projekt-Idee/Ziel (2)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01BF3B9-79A1-46A0-A242-CB281F63200A}"/>
              </a:ext>
            </a:extLst>
          </p:cNvPr>
          <p:cNvSpPr txBox="1">
            <a:spLocks/>
          </p:cNvSpPr>
          <p:nvPr/>
        </p:nvSpPr>
        <p:spPr>
          <a:xfrm>
            <a:off x="1745837" y="1752600"/>
            <a:ext cx="3564872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76417F7C-5310-4652-BF9C-0DD0D8E1B4C3}"/>
              </a:ext>
            </a:extLst>
          </p:cNvPr>
          <p:cNvSpPr txBox="1">
            <a:spLocks/>
          </p:cNvSpPr>
          <p:nvPr/>
        </p:nvSpPr>
        <p:spPr>
          <a:xfrm>
            <a:off x="6847849" y="2108849"/>
            <a:ext cx="3564872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F8332517-D740-47F8-AA1E-0E03A3CDD0B1}"/>
              </a:ext>
            </a:extLst>
          </p:cNvPr>
          <p:cNvSpPr txBox="1">
            <a:spLocks/>
          </p:cNvSpPr>
          <p:nvPr/>
        </p:nvSpPr>
        <p:spPr>
          <a:xfrm>
            <a:off x="4677278" y="1804392"/>
            <a:ext cx="3564872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8099435B-433B-4C2F-AFD8-D62A52839B11}"/>
              </a:ext>
            </a:extLst>
          </p:cNvPr>
          <p:cNvSpPr txBox="1">
            <a:spLocks/>
          </p:cNvSpPr>
          <p:nvPr/>
        </p:nvSpPr>
        <p:spPr>
          <a:xfrm>
            <a:off x="6784130" y="1752227"/>
            <a:ext cx="2543306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E5CE49BD-2E9C-4CAC-B02C-64DFAC5BF01F}"/>
              </a:ext>
            </a:extLst>
          </p:cNvPr>
          <p:cNvSpPr txBox="1">
            <a:spLocks/>
          </p:cNvSpPr>
          <p:nvPr/>
        </p:nvSpPr>
        <p:spPr>
          <a:xfrm>
            <a:off x="6387980" y="6229930"/>
            <a:ext cx="5266856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sz="1400" dirty="0"/>
              <a:t>Quelle: Bitkom Research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82C72E42-15CB-4C76-9300-0F4CF7A8B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635" y="1324552"/>
            <a:ext cx="6897554" cy="5124884"/>
          </a:xfrm>
          <a:prstGeom prst="rect">
            <a:avLst/>
          </a:prstGeom>
        </p:spPr>
      </p:pic>
      <p:sp>
        <p:nvSpPr>
          <p:cNvPr id="23" name="Datumsplatzhalter 22">
            <a:extLst>
              <a:ext uri="{FF2B5EF4-FFF2-40B4-BE49-F238E27FC236}">
                <a16:creationId xmlns:a16="http://schemas.microsoft.com/office/drawing/2014/main" id="{C7AC2227-941C-4A99-AE41-0EE7B89E2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5A8FD4C-E9EA-41B4-92E1-65549C0DC964}" type="datetime1">
              <a:rPr lang="de-DE" smtClean="0"/>
              <a:t>17.05.2018</a:t>
            </a:fld>
            <a:endParaRPr lang="de-DE" dirty="0"/>
          </a:p>
        </p:txBody>
      </p:sp>
      <p:sp>
        <p:nvSpPr>
          <p:cNvPr id="24" name="Fußzeilenplatzhalter 23">
            <a:extLst>
              <a:ext uri="{FF2B5EF4-FFF2-40B4-BE49-F238E27FC236}">
                <a16:creationId xmlns:a16="http://schemas.microsoft.com/office/drawing/2014/main" id="{74EA40D6-8EAB-4E28-8BC9-1BB2A0CF2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2E87D07B-032A-4ED4-A5E2-8E06C3B1E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89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Projekt-Idee/Ziel (3)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3"/>
          </p:nvPr>
        </p:nvSpPr>
        <p:spPr>
          <a:xfrm>
            <a:off x="1593371" y="1496726"/>
            <a:ext cx="9674313" cy="938784"/>
          </a:xfrm>
        </p:spPr>
        <p:txBody>
          <a:bodyPr rtlCol="0"/>
          <a:lstStyle/>
          <a:p>
            <a:pPr rtl="0"/>
            <a:r>
              <a:rPr lang="de-DE" sz="3200" cap="none" dirty="0"/>
              <a:t>Ziel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4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2800" dirty="0"/>
              <a:t>App für </a:t>
            </a:r>
            <a:r>
              <a:rPr lang="de-DE" sz="2800" dirty="0" err="1"/>
              <a:t>Challenges</a:t>
            </a:r>
            <a:endParaRPr lang="de-DE" sz="2800" dirty="0"/>
          </a:p>
          <a:p>
            <a:pPr rtl="0"/>
            <a:r>
              <a:rPr lang="de-DE" sz="2800" dirty="0" err="1"/>
              <a:t>Challenges</a:t>
            </a:r>
            <a:r>
              <a:rPr lang="de-DE" sz="2800" dirty="0"/>
              <a:t> in Hochsprung, Weitsprung und Drehungssprung</a:t>
            </a:r>
          </a:p>
          <a:p>
            <a:pPr rtl="0"/>
            <a:r>
              <a:rPr lang="de-DE" sz="2800" dirty="0"/>
              <a:t>Rangliste für alle Teilnehmer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7DF13CB-E96B-4E49-8FD6-8ACD924A2F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674428" y="2514600"/>
            <a:ext cx="4733896" cy="3146648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2A1824B-E8DD-45F4-931E-0C8DE97B3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6D8692-EA81-49BB-B6A5-71B48D740D44}" type="datetime1">
              <a:rPr lang="de-DE" smtClean="0"/>
              <a:t>17.05.2018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CCBA4D3E-CB12-4DD0-B5A2-777905F86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E2E8E9A-EA8B-447F-964A-B3BFF5F90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Technologien (1)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sz="3200" cap="none" dirty="0"/>
              <a:t>Android-Studio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1593435" y="2708920"/>
            <a:ext cx="9536514" cy="3463279"/>
          </a:xfrm>
        </p:spPr>
        <p:txBody>
          <a:bodyPr rtlCol="0">
            <a:normAutofit/>
          </a:bodyPr>
          <a:lstStyle/>
          <a:p>
            <a:pPr rtl="0"/>
            <a:r>
              <a:rPr lang="de-DE" sz="2800" dirty="0"/>
              <a:t>IDE für Android-Apps von Google</a:t>
            </a:r>
          </a:p>
          <a:p>
            <a:pPr rtl="0"/>
            <a:r>
              <a:rPr lang="de-DE" sz="2800" dirty="0"/>
              <a:t>Basiert auf der </a:t>
            </a:r>
            <a:r>
              <a:rPr lang="de-DE" sz="2800" dirty="0" err="1"/>
              <a:t>IntelliJ</a:t>
            </a:r>
            <a:r>
              <a:rPr lang="de-DE" sz="2800" dirty="0"/>
              <a:t> IDEA Community Edition</a:t>
            </a:r>
          </a:p>
          <a:p>
            <a:pPr rtl="0"/>
            <a:r>
              <a:rPr lang="de-DE" sz="2800" dirty="0"/>
              <a:t>Seit 2015 der Ersatz für das ADT-Tool </a:t>
            </a:r>
            <a:r>
              <a:rPr lang="de-DE" sz="2800" dirty="0" err="1"/>
              <a:t>Eclipse</a:t>
            </a:r>
            <a:endParaRPr lang="de-DE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B78940A-B6A8-4DEF-914E-ADFBE817C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588" y="824855"/>
            <a:ext cx="3673084" cy="1569807"/>
          </a:xfrm>
          <a:prstGeom prst="rect">
            <a:avLst/>
          </a:prstGeom>
        </p:spPr>
      </p:pic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FA1321A6-5F1D-41D4-8444-9AAEFB2AB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1DE64C-8832-400A-AE19-04E8D7EE6DD9}" type="datetime1">
              <a:rPr lang="de-DE" smtClean="0"/>
              <a:t>17.05.2018</a:t>
            </a:fld>
            <a:endParaRPr lang="de-DE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87F1068E-B7C3-4C04-9F84-41DF8EB39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7DC83619-5D00-46B8-858A-20291AB4A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88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Technologien (2)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sz="3200" cap="none" dirty="0"/>
              <a:t>Datenbank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1593435" y="2708920"/>
            <a:ext cx="6805233" cy="3463279"/>
          </a:xfrm>
        </p:spPr>
        <p:txBody>
          <a:bodyPr rtlCol="0">
            <a:normAutofit/>
          </a:bodyPr>
          <a:lstStyle/>
          <a:p>
            <a:r>
              <a:rPr lang="de-DE" sz="2800" dirty="0"/>
              <a:t>Datenbank zum Speichern von Daten</a:t>
            </a:r>
          </a:p>
          <a:p>
            <a:r>
              <a:rPr lang="de-DE" sz="2800" dirty="0"/>
              <a:t>Technologie hier noch unklar</a:t>
            </a:r>
          </a:p>
          <a:p>
            <a:r>
              <a:rPr lang="de-DE" sz="2800" dirty="0"/>
              <a:t>Datenbank-Schema noch unklar</a:t>
            </a:r>
          </a:p>
          <a:p>
            <a:r>
              <a:rPr lang="de-DE" sz="2800" dirty="0"/>
              <a:t>Google-Account als Grundlage für den App-Account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C15B4EE-6DE1-4505-83A3-E19EF89DCF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939"/>
          <a:stretch/>
        </p:blipFill>
        <p:spPr>
          <a:xfrm>
            <a:off x="8545647" y="2852936"/>
            <a:ext cx="2830590" cy="2853697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77358C0-F03A-4D61-962A-0F1C47199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B77044-48FF-4095-BC57-A773A8643B67}" type="datetime1">
              <a:rPr lang="de-DE" smtClean="0"/>
              <a:t>17.05.2018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A8BD7DB-CC9A-4CE5-A19B-CBF407ECC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B3BD4D7-C393-4A63-B337-DF497D6A9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791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Technologien (3)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6373184" cy="938784"/>
          </a:xfrm>
        </p:spPr>
        <p:txBody>
          <a:bodyPr rtlCol="0"/>
          <a:lstStyle/>
          <a:p>
            <a:r>
              <a:rPr lang="de-DE" sz="3200" cap="none" dirty="0"/>
              <a:t>Sensordatenauswertung</a:t>
            </a:r>
            <a:endParaRPr lang="de-DE" sz="3200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102452FB-D550-4AFA-85E7-8C32E6904F65}"/>
              </a:ext>
            </a:extLst>
          </p:cNvPr>
          <p:cNvGrpSpPr/>
          <p:nvPr/>
        </p:nvGrpSpPr>
        <p:grpSpPr>
          <a:xfrm>
            <a:off x="2422004" y="2822379"/>
            <a:ext cx="3853069" cy="3194443"/>
            <a:chOff x="3734870" y="2147887"/>
            <a:chExt cx="3853069" cy="3194443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F81A162E-1FFA-4DFA-97C4-205BA38D7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89843" y="2147887"/>
              <a:ext cx="2143125" cy="2562225"/>
            </a:xfrm>
            <a:prstGeom prst="rect">
              <a:avLst/>
            </a:prstGeom>
          </p:spPr>
        </p:pic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7C0FFABD-C87D-4D8E-9C55-15B9EC68FD0A}"/>
                </a:ext>
              </a:extLst>
            </p:cNvPr>
            <p:cNvSpPr txBox="1"/>
            <p:nvPr/>
          </p:nvSpPr>
          <p:spPr>
            <a:xfrm>
              <a:off x="3734870" y="4880665"/>
              <a:ext cx="3853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/>
                <a:t>Beschleunigungssensoren</a:t>
              </a:r>
              <a:endParaRPr lang="de-DE" dirty="0"/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FDD8F11-4AAB-49FF-A9DA-C826561730E7}"/>
              </a:ext>
            </a:extLst>
          </p:cNvPr>
          <p:cNvGrpSpPr/>
          <p:nvPr/>
        </p:nvGrpSpPr>
        <p:grpSpPr>
          <a:xfrm>
            <a:off x="7246540" y="2728351"/>
            <a:ext cx="3283742" cy="3288471"/>
            <a:chOff x="7633074" y="2053859"/>
            <a:chExt cx="3283742" cy="3288471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C29AAF1F-ED19-4F05-AD2C-680BA8919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33074" y="2053859"/>
              <a:ext cx="3283742" cy="2750282"/>
            </a:xfrm>
            <a:prstGeom prst="rect">
              <a:avLst/>
            </a:prstGeom>
          </p:spPr>
        </p:pic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0C893D0D-FF74-48F5-97AD-884FB355B607}"/>
                </a:ext>
              </a:extLst>
            </p:cNvPr>
            <p:cNvSpPr txBox="1"/>
            <p:nvPr/>
          </p:nvSpPr>
          <p:spPr>
            <a:xfrm>
              <a:off x="7779151" y="4880665"/>
              <a:ext cx="29915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/>
                <a:t>Neigungssensoren</a:t>
              </a:r>
              <a:endParaRPr lang="de-DE" dirty="0"/>
            </a:p>
          </p:txBody>
        </p:sp>
      </p:grp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546A249A-B288-49B0-AD26-D3F6D09F3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9C2988A-6225-46E0-B375-16DB18AE8FC5}" type="datetime1">
              <a:rPr lang="de-DE" smtClean="0"/>
              <a:t>17.05.2018</a:t>
            </a:fld>
            <a:endParaRPr lang="de-DE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CFEBE0C3-3DCD-49E8-ACC5-8A8DEDCFA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CF9D4AB7-AD17-4A9E-A861-78FF7E7D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7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Aktueller Projektstand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869C247-863C-4E17-9DE2-9805416ED6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87"/>
          <a:stretch/>
        </p:blipFill>
        <p:spPr>
          <a:xfrm>
            <a:off x="2972223" y="1772816"/>
            <a:ext cx="2542220" cy="436189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90F036C-1801-4802-9BF6-E996F4AE37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58"/>
          <a:stretch/>
        </p:blipFill>
        <p:spPr>
          <a:xfrm>
            <a:off x="7462564" y="1762475"/>
            <a:ext cx="2542220" cy="4372231"/>
          </a:xfrm>
          <a:prstGeom prst="rect">
            <a:avLst/>
          </a:prstGeom>
        </p:spPr>
      </p:pic>
      <p:sp>
        <p:nvSpPr>
          <p:cNvPr id="8" name="Legende: mit Pfeil nach rechts 7">
            <a:extLst>
              <a:ext uri="{FF2B5EF4-FFF2-40B4-BE49-F238E27FC236}">
                <a16:creationId xmlns:a16="http://schemas.microsoft.com/office/drawing/2014/main" id="{9879FF17-D669-4E8E-A168-E281DB30C718}"/>
              </a:ext>
            </a:extLst>
          </p:cNvPr>
          <p:cNvSpPr/>
          <p:nvPr/>
        </p:nvSpPr>
        <p:spPr>
          <a:xfrm>
            <a:off x="2972223" y="2636912"/>
            <a:ext cx="4490341" cy="506736"/>
          </a:xfrm>
          <a:prstGeom prst="rightArrowCallout">
            <a:avLst>
              <a:gd name="adj1" fmla="val 28683"/>
              <a:gd name="adj2" fmla="val 43413"/>
              <a:gd name="adj3" fmla="val 59985"/>
              <a:gd name="adj4" fmla="val 5679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141AB8C-10AA-443B-ADB1-E7469DBE03EA}"/>
              </a:ext>
            </a:extLst>
          </p:cNvPr>
          <p:cNvSpPr/>
          <p:nvPr/>
        </p:nvSpPr>
        <p:spPr>
          <a:xfrm>
            <a:off x="7653554" y="4149080"/>
            <a:ext cx="2160240" cy="6305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Legende: mit Pfeil nach rechts 18">
            <a:extLst>
              <a:ext uri="{FF2B5EF4-FFF2-40B4-BE49-F238E27FC236}">
                <a16:creationId xmlns:a16="http://schemas.microsoft.com/office/drawing/2014/main" id="{1894A682-FDC5-4A8D-B766-41C58976DB1D}"/>
              </a:ext>
            </a:extLst>
          </p:cNvPr>
          <p:cNvSpPr/>
          <p:nvPr/>
        </p:nvSpPr>
        <p:spPr>
          <a:xfrm rot="16200000">
            <a:off x="8051834" y="4960771"/>
            <a:ext cx="1363680" cy="1180457"/>
          </a:xfrm>
          <a:prstGeom prst="rightArrowCallout">
            <a:avLst>
              <a:gd name="adj1" fmla="val 12875"/>
              <a:gd name="adj2" fmla="val 22862"/>
              <a:gd name="adj3" fmla="val 17302"/>
              <a:gd name="adj4" fmla="val 4721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9689FF78-C083-4AD0-919C-9C3CE7659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8B29D3C-8A68-4DE9-BC4E-C3747EE08188}" type="datetime1">
              <a:rPr lang="de-DE" smtClean="0"/>
              <a:t>17.05.2018</a:t>
            </a:fld>
            <a:endParaRPr lang="de-DE" dirty="0"/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92E76A62-C45A-4BB9-94B8-03EA6B0EE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1F5E2760-84B5-424C-AB1E-59AAF0820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782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19" grpId="0" animBg="1"/>
    </p:bldLst>
  </p:timing>
</p:sld>
</file>

<file path=ppt/theme/theme1.xml><?xml version="1.0" encoding="utf-8"?>
<a:theme xmlns:a="http://schemas.openxmlformats.org/drawingml/2006/main" name="Mathematik 16: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8_TF02787947" id="{C1576DAF-C5C4-4C51-88ED-7783D3D40434}" vid="{34A11073-710A-4964-9C24-5C4495B1BC2C}"/>
    </a:ext>
  </a:extLst>
</a:theme>
</file>

<file path=ppt/theme/theme2.xml><?xml version="1.0" encoding="utf-8"?>
<a:theme xmlns:a="http://schemas.openxmlformats.org/drawingml/2006/main" name="Office-Design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 für den Mathematikunterricht mit Pi (Breitbild)</Template>
  <TotalTime>0</TotalTime>
  <Words>200</Words>
  <Application>Microsoft Office PowerPoint</Application>
  <PresentationFormat>Benutzerdefiniert</PresentationFormat>
  <Paragraphs>73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Euphemia</vt:lpstr>
      <vt:lpstr>Mathematik 16:9</vt:lpstr>
      <vt:lpstr>Challenger-App  „Die 2/3-Reihe + 1“</vt:lpstr>
      <vt:lpstr>Agenda</vt:lpstr>
      <vt:lpstr>Projekt-Idee/Ziel (1)</vt:lpstr>
      <vt:lpstr>Projekt-Idee/Ziel (2)</vt:lpstr>
      <vt:lpstr>Projekt-Idee/Ziel (3)</vt:lpstr>
      <vt:lpstr>Technologien (1)</vt:lpstr>
      <vt:lpstr>Technologien (2)</vt:lpstr>
      <vt:lpstr>Technologien (3)</vt:lpstr>
      <vt:lpstr>Aktueller Projektstand</vt:lpstr>
      <vt:lpstr>Ausblick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Titellayout</dc:title>
  <dc:creator>Leon</dc:creator>
  <cp:lastModifiedBy>Leon</cp:lastModifiedBy>
  <cp:revision>22</cp:revision>
  <dcterms:created xsi:type="dcterms:W3CDTF">2018-05-12T09:20:15Z</dcterms:created>
  <dcterms:modified xsi:type="dcterms:W3CDTF">2018-05-17T18:12:35Z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