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8" r:id="rId4"/>
    <p:sldId id="260" r:id="rId5"/>
    <p:sldId id="273" r:id="rId6"/>
    <p:sldId id="276" r:id="rId7"/>
    <p:sldId id="277" r:id="rId8"/>
    <p:sldId id="278" r:id="rId9"/>
    <p:sldId id="280" r:id="rId10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DA52"/>
    <a:srgbClr val="A7DD7F"/>
    <a:srgbClr val="9ED971"/>
    <a:srgbClr val="64D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6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56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16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5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62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62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1218883" y="5638800"/>
            <a:ext cx="9628058" cy="1219200"/>
          </a:xfrm>
          <a:prstGeom prst="rect">
            <a:avLst/>
          </a:prstGeom>
          <a:solidFill>
            <a:srgbClr val="A7DD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850840" y="6333855"/>
            <a:ext cx="1218883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E44BE0F-8F18-4F71-95AB-AE12FD4E9675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3851A33-7E4D-4A64-A347-5E3165C3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1" y="5644471"/>
            <a:ext cx="1218884" cy="121888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C3DE58-3E7A-486C-BA6E-F1E215564615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E141D3-04B3-43DC-AEC4-AC5CB10E6B66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D117A-3E3B-4176-BCE9-96B1813874C0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579F228-D85F-4B24-A47B-7770BADDC5F2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48A37-FE0E-454E-B27B-E549E3228350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DB94E-B109-474B-8474-AEB996F9687B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1CC3B-A920-4355-B612-7A0B9F23E2EF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210FB-5B91-4276-8351-76159F2A568F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F3E3C-D373-448E-8511-5247131C3982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3C5693E-628F-492B-8838-B891C3174DC0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rgbClr val="83DA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rgbClr val="83DA52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93371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BECB089-6F7D-4943-8BDE-DB47A7740CA7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97803" y="6356967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75E9F6-190B-4D8E-B9CC-5FB3B4CC18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6728" y="746091"/>
            <a:ext cx="589856" cy="58985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620688"/>
            <a:ext cx="8329031" cy="3652219"/>
          </a:xfrm>
        </p:spPr>
        <p:txBody>
          <a:bodyPr rtlCol="0"/>
          <a:lstStyle/>
          <a:p>
            <a:pPr rtl="0"/>
            <a:r>
              <a:rPr lang="de-DE" dirty="0"/>
              <a:t>Challenger-App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„Die 2/3-Reihe + 1“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9" y="4797152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L. Häfner, M. </a:t>
            </a:r>
            <a:r>
              <a:rPr lang="de-DE" sz="2400" dirty="0" err="1"/>
              <a:t>Brockskothen</a:t>
            </a:r>
            <a:r>
              <a:rPr lang="de-DE" sz="2400" dirty="0"/>
              <a:t>, N. + L. Nappenfeld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93436" y="1916832"/>
            <a:ext cx="9782801" cy="4255368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Projekt Idee/Ziel</a:t>
            </a:r>
          </a:p>
          <a:p>
            <a:pPr rtl="0"/>
            <a:r>
              <a:rPr lang="de-DE" sz="3200" dirty="0"/>
              <a:t>Technologien</a:t>
            </a:r>
          </a:p>
          <a:p>
            <a:pPr rtl="0"/>
            <a:r>
              <a:rPr lang="de-DE" sz="3200" dirty="0"/>
              <a:t>Aktueller Stand</a:t>
            </a:r>
          </a:p>
          <a:p>
            <a:pPr rtl="0"/>
            <a:r>
              <a:rPr lang="de-DE" sz="3200" dirty="0"/>
              <a:t>Ausblick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F4797C-3691-4360-A8BC-4016436A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02" b="7902"/>
          <a:stretch/>
        </p:blipFill>
        <p:spPr>
          <a:xfrm>
            <a:off x="7966620" y="1484784"/>
            <a:ext cx="3182646" cy="3645024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03E853-7441-4558-894E-1343AE7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E31787-EBE1-4D6C-A3EF-22FCA300AA0C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B6333B-C748-4C88-A0E4-21EFA29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Präsentation 1                Web-Engineering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5A397B-9711-4147-BB41-8974B1B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Projekt-Idee/Ziel (1)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1BF3B9-79A1-46A0-A242-CB281F63200A}"/>
              </a:ext>
            </a:extLst>
          </p:cNvPr>
          <p:cNvSpPr txBox="1">
            <a:spLocks/>
          </p:cNvSpPr>
          <p:nvPr/>
        </p:nvSpPr>
        <p:spPr>
          <a:xfrm>
            <a:off x="1745837" y="1752600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417F7C-5310-4652-BF9C-0DD0D8E1B4C3}"/>
              </a:ext>
            </a:extLst>
          </p:cNvPr>
          <p:cNvSpPr txBox="1">
            <a:spLocks/>
          </p:cNvSpPr>
          <p:nvPr/>
        </p:nvSpPr>
        <p:spPr>
          <a:xfrm>
            <a:off x="6847849" y="2108849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8332517-D740-47F8-AA1E-0E03A3CDD0B1}"/>
              </a:ext>
            </a:extLst>
          </p:cNvPr>
          <p:cNvSpPr txBox="1">
            <a:spLocks/>
          </p:cNvSpPr>
          <p:nvPr/>
        </p:nvSpPr>
        <p:spPr>
          <a:xfrm>
            <a:off x="4677278" y="1804392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DB8909-4428-4051-9819-59341FBD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20" y="2406446"/>
            <a:ext cx="5080660" cy="3393882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099435B-433B-4C2F-AFD8-D62A52839B11}"/>
              </a:ext>
            </a:extLst>
          </p:cNvPr>
          <p:cNvSpPr txBox="1">
            <a:spLocks/>
          </p:cNvSpPr>
          <p:nvPr/>
        </p:nvSpPr>
        <p:spPr>
          <a:xfrm>
            <a:off x="6784130" y="1752227"/>
            <a:ext cx="254330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5CE49BD-2E9C-4CAC-B02C-64DFAC5BF01F}"/>
              </a:ext>
            </a:extLst>
          </p:cNvPr>
          <p:cNvSpPr txBox="1">
            <a:spLocks/>
          </p:cNvSpPr>
          <p:nvPr/>
        </p:nvSpPr>
        <p:spPr>
          <a:xfrm>
            <a:off x="6351056" y="5961446"/>
            <a:ext cx="526685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400" dirty="0"/>
              <a:t>Quelle: Bitkom Research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1DCB1ADD-D473-4023-8EB3-72DD80FC0114}"/>
              </a:ext>
            </a:extLst>
          </p:cNvPr>
          <p:cNvSpPr txBox="1">
            <a:spLocks/>
          </p:cNvSpPr>
          <p:nvPr/>
        </p:nvSpPr>
        <p:spPr>
          <a:xfrm>
            <a:off x="1593371" y="1883507"/>
            <a:ext cx="9589219" cy="554987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/>
              <a:t>Problem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2C72E42-15CB-4C76-9300-0F4CF7A8B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480" y="2395441"/>
            <a:ext cx="4582621" cy="3404888"/>
          </a:xfrm>
          <a:prstGeom prst="rect">
            <a:avLst/>
          </a:prstGeom>
        </p:spPr>
      </p:pic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C7AC2227-941C-4A99-AE41-0EE7B89E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A8FD4C-E9EA-41B4-92E1-65549C0DC964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4EA40D6-8EAB-4E28-8BC9-1BB2A0CF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2E87D07B-032A-4ED4-A5E2-8E06C3B1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Projekt-Idee/Ziel (2)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1593371" y="1496726"/>
            <a:ext cx="9674313" cy="938784"/>
          </a:xfrm>
        </p:spPr>
        <p:txBody>
          <a:bodyPr rtlCol="0"/>
          <a:lstStyle/>
          <a:p>
            <a:pPr rtl="0"/>
            <a:r>
              <a:rPr lang="de-DE" sz="3200" cap="none" dirty="0"/>
              <a:t>Ziel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800" dirty="0"/>
              <a:t>App für </a:t>
            </a:r>
            <a:r>
              <a:rPr lang="de-DE" sz="2800" dirty="0" err="1"/>
              <a:t>Challenges</a:t>
            </a:r>
            <a:endParaRPr lang="de-DE" sz="2800" dirty="0"/>
          </a:p>
          <a:p>
            <a:pPr rtl="0"/>
            <a:r>
              <a:rPr lang="de-DE" sz="2800" dirty="0" err="1"/>
              <a:t>Challenges</a:t>
            </a:r>
            <a:r>
              <a:rPr lang="de-DE" sz="2800" dirty="0"/>
              <a:t> in Hochsprung, Weitsprung und Drehungssprung</a:t>
            </a:r>
          </a:p>
          <a:p>
            <a:pPr rtl="0"/>
            <a:r>
              <a:rPr lang="de-DE" sz="2800" dirty="0"/>
              <a:t>Rangliste für alle Teilnehmer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DF13CB-E96B-4E49-8FD6-8ACD924A2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74428" y="2514600"/>
            <a:ext cx="4733896" cy="314664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A1824B-E8DD-45F4-931E-0C8DE97B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6D8692-EA81-49BB-B6A5-71B48D740D44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CBA4D3E-CB12-4DD0-B5A2-777905F8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2E8E9A-EA8B-447F-964A-B3BFF5F9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(1)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Android-Studio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9536514" cy="3463279"/>
          </a:xfrm>
        </p:spPr>
        <p:txBody>
          <a:bodyPr rtlCol="0">
            <a:normAutofit/>
          </a:bodyPr>
          <a:lstStyle/>
          <a:p>
            <a:pPr rtl="0"/>
            <a:r>
              <a:rPr lang="de-DE" sz="2800" dirty="0"/>
              <a:t>IDE für Android-Apps von Google</a:t>
            </a:r>
          </a:p>
          <a:p>
            <a:pPr rtl="0"/>
            <a:r>
              <a:rPr lang="de-DE" sz="2800" dirty="0"/>
              <a:t>Basiert auf der </a:t>
            </a:r>
            <a:r>
              <a:rPr lang="de-DE" sz="2800" dirty="0" err="1"/>
              <a:t>IntelliJ</a:t>
            </a:r>
            <a:r>
              <a:rPr lang="de-DE" sz="2800" dirty="0"/>
              <a:t> IDEA Community Edition</a:t>
            </a:r>
          </a:p>
          <a:p>
            <a:pPr rtl="0"/>
            <a:r>
              <a:rPr lang="de-DE" sz="2800" dirty="0"/>
              <a:t>Seit 2015 der Ersatz für das ADT-Tool </a:t>
            </a:r>
            <a:r>
              <a:rPr lang="de-DE" sz="2800" dirty="0" err="1"/>
              <a:t>Eclipse</a:t>
            </a:r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78940A-B6A8-4DEF-914E-ADFBE817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88" y="824855"/>
            <a:ext cx="3673084" cy="1569807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A1321A6-5F1D-41D4-8444-9AAEFB2A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1DE64C-8832-400A-AE19-04E8D7EE6DD9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7F1068E-B7C3-4C04-9F84-41DF8EB3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DC83619-5D00-46B8-858A-20291AB4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(2)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Datenbank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6805233" cy="3463279"/>
          </a:xfrm>
        </p:spPr>
        <p:txBody>
          <a:bodyPr rtlCol="0">
            <a:normAutofit/>
          </a:bodyPr>
          <a:lstStyle/>
          <a:p>
            <a:r>
              <a:rPr lang="de-DE" sz="2800" dirty="0"/>
              <a:t>Datenbank zum Speichern von Daten</a:t>
            </a:r>
          </a:p>
          <a:p>
            <a:r>
              <a:rPr lang="de-DE" sz="2800" dirty="0"/>
              <a:t>Technologie hier noch unklar</a:t>
            </a:r>
          </a:p>
          <a:p>
            <a:r>
              <a:rPr lang="de-DE" sz="2800" dirty="0"/>
              <a:t>Datenbank-Schema noch unklar</a:t>
            </a:r>
          </a:p>
          <a:p>
            <a:r>
              <a:rPr lang="de-DE" sz="2800" dirty="0"/>
              <a:t>Google-Account als Grundlage für den App-Account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15B4EE-6DE1-4505-83A3-E19EF89DC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39"/>
          <a:stretch/>
        </p:blipFill>
        <p:spPr>
          <a:xfrm>
            <a:off x="8545647" y="2852936"/>
            <a:ext cx="2830590" cy="2853697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358C0-F03A-4D61-962A-0F1C471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B77044-48FF-4095-BC57-A773A8643B67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BD7DB-CC9A-4CE5-A19B-CBF407E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BD4D7-C393-4A63-B337-DF497D6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(3)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6373184" cy="938784"/>
          </a:xfrm>
        </p:spPr>
        <p:txBody>
          <a:bodyPr rtlCol="0"/>
          <a:lstStyle/>
          <a:p>
            <a:r>
              <a:rPr lang="de-DE" sz="3200" cap="none" dirty="0"/>
              <a:t>Sensordatenauswertung</a:t>
            </a:r>
            <a:endParaRPr lang="de-DE" sz="320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2452FB-D550-4AFA-85E7-8C32E6904F65}"/>
              </a:ext>
            </a:extLst>
          </p:cNvPr>
          <p:cNvGrpSpPr/>
          <p:nvPr/>
        </p:nvGrpSpPr>
        <p:grpSpPr>
          <a:xfrm>
            <a:off x="2422004" y="2822379"/>
            <a:ext cx="3853069" cy="3194443"/>
            <a:chOff x="3734870" y="2147887"/>
            <a:chExt cx="3853069" cy="319444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81A162E-1FFA-4DFA-97C4-205BA38D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9843" y="2147887"/>
              <a:ext cx="2143125" cy="256222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C0FFABD-C87D-4D8E-9C55-15B9EC68FD0A}"/>
                </a:ext>
              </a:extLst>
            </p:cNvPr>
            <p:cNvSpPr txBox="1"/>
            <p:nvPr/>
          </p:nvSpPr>
          <p:spPr>
            <a:xfrm>
              <a:off x="3734870" y="4880665"/>
              <a:ext cx="3853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Beschleunigungssensoren</a:t>
              </a:r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FDD8F11-4AAB-49FF-A9DA-C826561730E7}"/>
              </a:ext>
            </a:extLst>
          </p:cNvPr>
          <p:cNvGrpSpPr/>
          <p:nvPr/>
        </p:nvGrpSpPr>
        <p:grpSpPr>
          <a:xfrm>
            <a:off x="7246540" y="2728351"/>
            <a:ext cx="3283742" cy="3288471"/>
            <a:chOff x="7633074" y="2053859"/>
            <a:chExt cx="3283742" cy="3288471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29AAF1F-ED19-4F05-AD2C-680BA891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3074" y="2053859"/>
              <a:ext cx="3283742" cy="27502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C893D0D-FF74-48F5-97AD-884FB355B607}"/>
                </a:ext>
              </a:extLst>
            </p:cNvPr>
            <p:cNvSpPr txBox="1"/>
            <p:nvPr/>
          </p:nvSpPr>
          <p:spPr>
            <a:xfrm>
              <a:off x="7779151" y="4880665"/>
              <a:ext cx="2991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Neigungssensoren</a:t>
              </a:r>
              <a:endParaRPr lang="de-DE" dirty="0"/>
            </a:p>
          </p:txBody>
        </p:sp>
      </p:grp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6A249A-B288-49B0-AD26-D3F6D09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C2988A-6225-46E0-B375-16DB18AE8FC5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CFEBE0C3-3DCD-49E8-ACC5-8A8DEDC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F9D4AB7-AD17-4A9E-A861-78FF7E7D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Aktueller Projektstand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69C247-863C-4E17-9DE2-9805416ED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7"/>
          <a:stretch/>
        </p:blipFill>
        <p:spPr>
          <a:xfrm>
            <a:off x="2972223" y="1772816"/>
            <a:ext cx="2542220" cy="43618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0F036C-1801-4802-9BF6-E996F4AE37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58"/>
          <a:stretch/>
        </p:blipFill>
        <p:spPr>
          <a:xfrm>
            <a:off x="7462564" y="1762475"/>
            <a:ext cx="2542220" cy="4372231"/>
          </a:xfrm>
          <a:prstGeom prst="rect">
            <a:avLst/>
          </a:prstGeom>
        </p:spPr>
      </p:pic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9879FF17-D669-4E8E-A168-E281DB30C718}"/>
              </a:ext>
            </a:extLst>
          </p:cNvPr>
          <p:cNvSpPr/>
          <p:nvPr/>
        </p:nvSpPr>
        <p:spPr>
          <a:xfrm>
            <a:off x="2972223" y="2636912"/>
            <a:ext cx="4490341" cy="506736"/>
          </a:xfrm>
          <a:prstGeom prst="rightArrowCallout">
            <a:avLst>
              <a:gd name="adj1" fmla="val 28683"/>
              <a:gd name="adj2" fmla="val 43413"/>
              <a:gd name="adj3" fmla="val 59985"/>
              <a:gd name="adj4" fmla="val 5679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141AB8C-10AA-443B-ADB1-E7469DBE03EA}"/>
              </a:ext>
            </a:extLst>
          </p:cNvPr>
          <p:cNvSpPr/>
          <p:nvPr/>
        </p:nvSpPr>
        <p:spPr>
          <a:xfrm>
            <a:off x="7653554" y="4149080"/>
            <a:ext cx="2160240" cy="630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gende: mit Pfeil nach rechts 18">
            <a:extLst>
              <a:ext uri="{FF2B5EF4-FFF2-40B4-BE49-F238E27FC236}">
                <a16:creationId xmlns:a16="http://schemas.microsoft.com/office/drawing/2014/main" id="{1894A682-FDC5-4A8D-B766-41C58976DB1D}"/>
              </a:ext>
            </a:extLst>
          </p:cNvPr>
          <p:cNvSpPr/>
          <p:nvPr/>
        </p:nvSpPr>
        <p:spPr>
          <a:xfrm rot="16200000">
            <a:off x="8051834" y="4960771"/>
            <a:ext cx="1363680" cy="1180457"/>
          </a:xfrm>
          <a:prstGeom prst="rightArrowCallout">
            <a:avLst>
              <a:gd name="adj1" fmla="val 12875"/>
              <a:gd name="adj2" fmla="val 22862"/>
              <a:gd name="adj3" fmla="val 17302"/>
              <a:gd name="adj4" fmla="val 472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B29D3C-8A68-4DE9-BC4E-C3747EE08188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8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Ausblick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3200" dirty="0"/>
              <a:t>Funktionalitäten implementieren</a:t>
            </a:r>
          </a:p>
          <a:p>
            <a:pPr rtl="0"/>
            <a:r>
              <a:rPr lang="de-DE" sz="3200" dirty="0"/>
              <a:t>Entwicklung einer Datenbank- /Serveranbindung zur Verwaltung der Rankingdaten (Amazon AWS s3? Cassandra?)</a:t>
            </a:r>
          </a:p>
          <a:p>
            <a:r>
              <a:rPr lang="de-DE" sz="3200" dirty="0"/>
              <a:t>Berechnungen sind schwierig und etwas ungenau</a:t>
            </a:r>
          </a:p>
          <a:p>
            <a:pPr rtl="0"/>
            <a:endParaRPr lang="de-DE" sz="32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F71AD-4475-4056-AE63-985A25DEE686}" type="datetime1">
              <a:rPr lang="de-DE" smtClean="0"/>
              <a:t>13.05.2018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den Mathematikunterricht mit Pi (Breitbild)</Template>
  <TotalTime>0</TotalTime>
  <Words>187</Words>
  <Application>Microsoft Office PowerPoint</Application>
  <PresentationFormat>Benutzerdefiniert</PresentationFormat>
  <Paragraphs>68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Euphemia</vt:lpstr>
      <vt:lpstr>Mathematik 16:9</vt:lpstr>
      <vt:lpstr>Challenger-App  „Die 2/3-Reihe + 1“</vt:lpstr>
      <vt:lpstr>Agenda</vt:lpstr>
      <vt:lpstr>Projekt-Idee/Ziel (1)</vt:lpstr>
      <vt:lpstr>Projekt-Idee/Ziel (2)</vt:lpstr>
      <vt:lpstr>Technologien (1)</vt:lpstr>
      <vt:lpstr>Technologien (2)</vt:lpstr>
      <vt:lpstr>Technologien (3)</vt:lpstr>
      <vt:lpstr>Aktueller Projektstand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Leon</dc:creator>
  <cp:lastModifiedBy>Leon</cp:lastModifiedBy>
  <cp:revision>19</cp:revision>
  <dcterms:created xsi:type="dcterms:W3CDTF">2018-05-12T09:20:15Z</dcterms:created>
  <dcterms:modified xsi:type="dcterms:W3CDTF">2018-05-13T10:45:54Z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