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6" r:id="rId4"/>
    <p:sldId id="281" r:id="rId5"/>
    <p:sldId id="277" r:id="rId6"/>
    <p:sldId id="285" r:id="rId7"/>
    <p:sldId id="287" r:id="rId8"/>
    <p:sldId id="288" r:id="rId9"/>
    <p:sldId id="284" r:id="rId10"/>
    <p:sldId id="291" r:id="rId11"/>
    <p:sldId id="278" r:id="rId12"/>
    <p:sldId id="282" r:id="rId13"/>
    <p:sldId id="280" r:id="rId14"/>
    <p:sldId id="292" r:id="rId15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" initials="L" lastIdx="3" clrIdx="0">
    <p:extLst>
      <p:ext uri="{19B8F6BF-5375-455C-9EA6-DF929625EA0E}">
        <p15:presenceInfo xmlns:p15="http://schemas.microsoft.com/office/powerpoint/2012/main" userId="L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AB7"/>
    <a:srgbClr val="397DC7"/>
    <a:srgbClr val="64DD21"/>
    <a:srgbClr val="83DA52"/>
    <a:srgbClr val="99DFF9"/>
    <a:srgbClr val="A7DD7F"/>
    <a:srgbClr val="9E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2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Tabelle1!$E$3</c:f>
              <c:strCache>
                <c:ptCount val="1"/>
                <c:pt idx="0">
                  <c:v>Rohdaten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Tabelle1!$B$4:$B$303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Tabelle1!$E$4:$E$303</c:f>
              <c:numCache>
                <c:formatCode>General</c:formatCode>
                <c:ptCount val="300"/>
                <c:pt idx="0">
                  <c:v>-1.2357010999999999E-2</c:v>
                </c:pt>
                <c:pt idx="1">
                  <c:v>-1.2357010999999999E-2</c:v>
                </c:pt>
                <c:pt idx="2">
                  <c:v>-2.4328023000000001E-2</c:v>
                </c:pt>
                <c:pt idx="3">
                  <c:v>-2.4328023000000001E-2</c:v>
                </c:pt>
                <c:pt idx="4">
                  <c:v>-8.7657120000000002E-3</c:v>
                </c:pt>
                <c:pt idx="5">
                  <c:v>-1.714541E-2</c:v>
                </c:pt>
                <c:pt idx="6" formatCode="0.00E+00">
                  <c:v>-3.8599967999999998E-4</c:v>
                </c:pt>
                <c:pt idx="7">
                  <c:v>1.1585012E-2</c:v>
                </c:pt>
                <c:pt idx="8">
                  <c:v>-1.4751211E-2</c:v>
                </c:pt>
                <c:pt idx="9">
                  <c:v>3.2052994000000001E-3</c:v>
                </c:pt>
                <c:pt idx="10">
                  <c:v>-1.5830994000000001E-3</c:v>
                </c:pt>
                <c:pt idx="11">
                  <c:v>2.0081996999999998E-3</c:v>
                </c:pt>
                <c:pt idx="12">
                  <c:v>-1.2357010999999999E-2</c:v>
                </c:pt>
                <c:pt idx="13">
                  <c:v>-1.594831E-2</c:v>
                </c:pt>
                <c:pt idx="14">
                  <c:v>-1.714541E-2</c:v>
                </c:pt>
                <c:pt idx="15">
                  <c:v>1.1677355E-2</c:v>
                </c:pt>
                <c:pt idx="16">
                  <c:v>-1.4581263000000001E-2</c:v>
                </c:pt>
                <c:pt idx="17">
                  <c:v>-1.4581263000000001E-2</c:v>
                </c:pt>
                <c:pt idx="18">
                  <c:v>-1.0910540999999999E-2</c:v>
                </c:pt>
                <c:pt idx="19">
                  <c:v>-8.4239840000000007E-3</c:v>
                </c:pt>
                <c:pt idx="20">
                  <c:v>-1.5606582000000001E-2</c:v>
                </c:pt>
                <c:pt idx="21">
                  <c:v>-1.9197881E-2</c:v>
                </c:pt>
                <c:pt idx="22">
                  <c:v>-9.4974489999999998E-3</c:v>
                </c:pt>
                <c:pt idx="23">
                  <c:v>-3.8131884999999997E-2</c:v>
                </c:pt>
                <c:pt idx="24">
                  <c:v>2.3067936000000001E-2</c:v>
                </c:pt>
                <c:pt idx="25">
                  <c:v>-3.4304433000000002E-2</c:v>
                </c:pt>
                <c:pt idx="26">
                  <c:v>-5.4521860000000004E-3</c:v>
                </c:pt>
                <c:pt idx="27">
                  <c:v>-6.5238476000000004E-3</c:v>
                </c:pt>
                <c:pt idx="28">
                  <c:v>-1.3605043000000001E-2</c:v>
                </c:pt>
                <c:pt idx="29">
                  <c:v>-1.1111245E-2</c:v>
                </c:pt>
                <c:pt idx="30">
                  <c:v>-1.6997173000000001E-2</c:v>
                </c:pt>
                <c:pt idx="31">
                  <c:v>-1.322344E-3</c:v>
                </c:pt>
                <c:pt idx="32">
                  <c:v>-3.1249873000000001E-2</c:v>
                </c:pt>
                <c:pt idx="33">
                  <c:v>-1.5562117E-2</c:v>
                </c:pt>
                <c:pt idx="34">
                  <c:v>8.5182639999999994E-3</c:v>
                </c:pt>
                <c:pt idx="35">
                  <c:v>-9.4382465000000006E-3</c:v>
                </c:pt>
                <c:pt idx="36">
                  <c:v>-1.7817943999999999E-2</c:v>
                </c:pt>
                <c:pt idx="37">
                  <c:v>-2.7300581000000001E-2</c:v>
                </c:pt>
                <c:pt idx="38">
                  <c:v>-3.5543717000000002E-2</c:v>
                </c:pt>
                <c:pt idx="39">
                  <c:v>-1.8605277E-2</c:v>
                </c:pt>
                <c:pt idx="40">
                  <c:v>-0.13933097</c:v>
                </c:pt>
                <c:pt idx="41">
                  <c:v>-2.8922569999999999</c:v>
                </c:pt>
                <c:pt idx="42">
                  <c:v>-4.6864676000000003</c:v>
                </c:pt>
                <c:pt idx="43">
                  <c:v>-4.9639896999999999</c:v>
                </c:pt>
                <c:pt idx="44">
                  <c:v>-5.2193556000000001</c:v>
                </c:pt>
                <c:pt idx="45">
                  <c:v>-5.1047783000000004</c:v>
                </c:pt>
                <c:pt idx="46">
                  <c:v>-2.8987593999999999</c:v>
                </c:pt>
                <c:pt idx="47">
                  <c:v>-2.8987593999999999</c:v>
                </c:pt>
                <c:pt idx="48">
                  <c:v>-1.1140907</c:v>
                </c:pt>
                <c:pt idx="49">
                  <c:v>-0.23394108</c:v>
                </c:pt>
                <c:pt idx="50">
                  <c:v>2.2729843000000001</c:v>
                </c:pt>
                <c:pt idx="51">
                  <c:v>2.2729843000000001</c:v>
                </c:pt>
                <c:pt idx="52">
                  <c:v>5.7296165999999999</c:v>
                </c:pt>
                <c:pt idx="53">
                  <c:v>5.7296165999999999</c:v>
                </c:pt>
                <c:pt idx="54">
                  <c:v>6.8401874999999999</c:v>
                </c:pt>
                <c:pt idx="55">
                  <c:v>6.8401874999999999</c:v>
                </c:pt>
                <c:pt idx="56">
                  <c:v>8.1566480000000006</c:v>
                </c:pt>
                <c:pt idx="57">
                  <c:v>8.1566480000000006</c:v>
                </c:pt>
                <c:pt idx="58">
                  <c:v>8.1309989999999992</c:v>
                </c:pt>
                <c:pt idx="59">
                  <c:v>8.1309989999999992</c:v>
                </c:pt>
                <c:pt idx="60">
                  <c:v>10.975542000000001</c:v>
                </c:pt>
                <c:pt idx="61">
                  <c:v>10.975542000000001</c:v>
                </c:pt>
                <c:pt idx="62">
                  <c:v>7.1624230000000004</c:v>
                </c:pt>
                <c:pt idx="63">
                  <c:v>7.1624230000000004</c:v>
                </c:pt>
                <c:pt idx="64">
                  <c:v>6.204002</c:v>
                </c:pt>
                <c:pt idx="65">
                  <c:v>6.204002</c:v>
                </c:pt>
                <c:pt idx="66">
                  <c:v>4.6808639999999997</c:v>
                </c:pt>
                <c:pt idx="67">
                  <c:v>3.1481476000000002</c:v>
                </c:pt>
                <c:pt idx="68">
                  <c:v>0.61436449999999998</c:v>
                </c:pt>
                <c:pt idx="69">
                  <c:v>0.61436449999999998</c:v>
                </c:pt>
                <c:pt idx="70">
                  <c:v>-0.86513949999999995</c:v>
                </c:pt>
                <c:pt idx="71">
                  <c:v>-0.86513949999999995</c:v>
                </c:pt>
                <c:pt idx="72">
                  <c:v>-0.13456285000000001</c:v>
                </c:pt>
                <c:pt idx="73">
                  <c:v>-0.13456285000000001</c:v>
                </c:pt>
                <c:pt idx="74">
                  <c:v>-3.9153166000000001</c:v>
                </c:pt>
                <c:pt idx="75">
                  <c:v>-3.9153166000000001</c:v>
                </c:pt>
                <c:pt idx="76">
                  <c:v>-0.87210476000000003</c:v>
                </c:pt>
                <c:pt idx="77">
                  <c:v>-0.87210476000000003</c:v>
                </c:pt>
                <c:pt idx="78">
                  <c:v>-2.4425979999999998</c:v>
                </c:pt>
                <c:pt idx="79">
                  <c:v>-2.4425979999999998</c:v>
                </c:pt>
                <c:pt idx="80">
                  <c:v>-1.1988574000000001</c:v>
                </c:pt>
                <c:pt idx="81">
                  <c:v>-1.2372339000000001</c:v>
                </c:pt>
                <c:pt idx="82">
                  <c:v>-1.4865819</c:v>
                </c:pt>
                <c:pt idx="83">
                  <c:v>-1.4865819</c:v>
                </c:pt>
                <c:pt idx="84">
                  <c:v>-0.67860259999999994</c:v>
                </c:pt>
                <c:pt idx="85">
                  <c:v>-0.61723786999999997</c:v>
                </c:pt>
                <c:pt idx="86">
                  <c:v>-3.0930428999999999</c:v>
                </c:pt>
                <c:pt idx="87">
                  <c:v>-3.0930428999999999</c:v>
                </c:pt>
                <c:pt idx="88">
                  <c:v>-2.5466886</c:v>
                </c:pt>
                <c:pt idx="89">
                  <c:v>-2.5466886</c:v>
                </c:pt>
                <c:pt idx="90">
                  <c:v>-3.5784419999999999</c:v>
                </c:pt>
                <c:pt idx="91">
                  <c:v>-3.5784419999999999</c:v>
                </c:pt>
                <c:pt idx="92">
                  <c:v>-3.6846404000000001</c:v>
                </c:pt>
                <c:pt idx="93">
                  <c:v>-3.6846404000000001</c:v>
                </c:pt>
                <c:pt idx="94">
                  <c:v>-4.81576</c:v>
                </c:pt>
                <c:pt idx="95">
                  <c:v>-4.81576</c:v>
                </c:pt>
                <c:pt idx="96">
                  <c:v>-5.8357270000000003</c:v>
                </c:pt>
                <c:pt idx="97">
                  <c:v>-5.8357270000000003</c:v>
                </c:pt>
                <c:pt idx="98">
                  <c:v>-4.8333936</c:v>
                </c:pt>
                <c:pt idx="99">
                  <c:v>-4.8333936</c:v>
                </c:pt>
                <c:pt idx="100">
                  <c:v>-3.8915858000000001</c:v>
                </c:pt>
                <c:pt idx="101">
                  <c:v>-3.8915858000000001</c:v>
                </c:pt>
                <c:pt idx="102">
                  <c:v>-3.6107998000000001</c:v>
                </c:pt>
                <c:pt idx="103">
                  <c:v>-3.3641405</c:v>
                </c:pt>
                <c:pt idx="104">
                  <c:v>-2.1304213999999999</c:v>
                </c:pt>
                <c:pt idx="105">
                  <c:v>-2.1304213999999999</c:v>
                </c:pt>
                <c:pt idx="106">
                  <c:v>-2.4415686000000001</c:v>
                </c:pt>
                <c:pt idx="107">
                  <c:v>-2.4415686000000001</c:v>
                </c:pt>
                <c:pt idx="108">
                  <c:v>-1.4058092</c:v>
                </c:pt>
                <c:pt idx="109">
                  <c:v>-1.4058092</c:v>
                </c:pt>
                <c:pt idx="110">
                  <c:v>-0.18033980999999999</c:v>
                </c:pt>
                <c:pt idx="111">
                  <c:v>-0.18033980999999999</c:v>
                </c:pt>
                <c:pt idx="112">
                  <c:v>1.0082583000000001</c:v>
                </c:pt>
                <c:pt idx="113">
                  <c:v>1.0082583000000001</c:v>
                </c:pt>
                <c:pt idx="114">
                  <c:v>2.4436548</c:v>
                </c:pt>
                <c:pt idx="115">
                  <c:v>2.4436548</c:v>
                </c:pt>
                <c:pt idx="116">
                  <c:v>3.2353760999999999</c:v>
                </c:pt>
                <c:pt idx="117">
                  <c:v>3.2353760999999999</c:v>
                </c:pt>
                <c:pt idx="118">
                  <c:v>3.3111440000000001</c:v>
                </c:pt>
                <c:pt idx="119">
                  <c:v>3.3111440000000001</c:v>
                </c:pt>
                <c:pt idx="120">
                  <c:v>3.4203836999999999</c:v>
                </c:pt>
                <c:pt idx="121">
                  <c:v>3.2544417000000001</c:v>
                </c:pt>
                <c:pt idx="122">
                  <c:v>2.9180424</c:v>
                </c:pt>
                <c:pt idx="123">
                  <c:v>2.9180424</c:v>
                </c:pt>
                <c:pt idx="124">
                  <c:v>3.6858816000000001</c:v>
                </c:pt>
                <c:pt idx="125">
                  <c:v>3.6858816000000001</c:v>
                </c:pt>
                <c:pt idx="126">
                  <c:v>3.4216875999999998</c:v>
                </c:pt>
                <c:pt idx="127">
                  <c:v>3.4216875999999998</c:v>
                </c:pt>
                <c:pt idx="128">
                  <c:v>2.4580932</c:v>
                </c:pt>
                <c:pt idx="129">
                  <c:v>2.4580932</c:v>
                </c:pt>
                <c:pt idx="130">
                  <c:v>1.6934572000000001</c:v>
                </c:pt>
                <c:pt idx="131">
                  <c:v>1.6934572000000001</c:v>
                </c:pt>
                <c:pt idx="132">
                  <c:v>1.4470677000000001</c:v>
                </c:pt>
                <c:pt idx="133">
                  <c:v>1.4470677000000001</c:v>
                </c:pt>
                <c:pt idx="134">
                  <c:v>1.6564156999999999</c:v>
                </c:pt>
                <c:pt idx="135">
                  <c:v>1.6564156999999999</c:v>
                </c:pt>
                <c:pt idx="136">
                  <c:v>0.75974549999999996</c:v>
                </c:pt>
                <c:pt idx="137">
                  <c:v>0.75974549999999996</c:v>
                </c:pt>
                <c:pt idx="138">
                  <c:v>0.25272014999999998</c:v>
                </c:pt>
                <c:pt idx="139">
                  <c:v>0.2013036</c:v>
                </c:pt>
                <c:pt idx="140">
                  <c:v>0.6176258</c:v>
                </c:pt>
                <c:pt idx="141">
                  <c:v>0.6176258</c:v>
                </c:pt>
                <c:pt idx="142">
                  <c:v>1.3443825</c:v>
                </c:pt>
                <c:pt idx="143">
                  <c:v>1.3443825</c:v>
                </c:pt>
                <c:pt idx="144">
                  <c:v>1.5447036000000001</c:v>
                </c:pt>
                <c:pt idx="145">
                  <c:v>1.5447036000000001</c:v>
                </c:pt>
                <c:pt idx="146">
                  <c:v>2.3302638999999998</c:v>
                </c:pt>
                <c:pt idx="147">
                  <c:v>2.3302638999999998</c:v>
                </c:pt>
                <c:pt idx="148">
                  <c:v>2.8625297999999999</c:v>
                </c:pt>
                <c:pt idx="149">
                  <c:v>2.8625297999999999</c:v>
                </c:pt>
                <c:pt idx="150">
                  <c:v>2.5540729</c:v>
                </c:pt>
                <c:pt idx="151">
                  <c:v>2.5540729</c:v>
                </c:pt>
                <c:pt idx="152">
                  <c:v>2.6452429999999998</c:v>
                </c:pt>
                <c:pt idx="153">
                  <c:v>2.6452429999999998</c:v>
                </c:pt>
                <c:pt idx="154">
                  <c:v>1.9957860999999999</c:v>
                </c:pt>
                <c:pt idx="155">
                  <c:v>1.9957860999999999</c:v>
                </c:pt>
                <c:pt idx="156">
                  <c:v>-0.90771109999999999</c:v>
                </c:pt>
                <c:pt idx="157">
                  <c:v>-1.3791766000000001</c:v>
                </c:pt>
                <c:pt idx="158">
                  <c:v>0.29835558000000001</c:v>
                </c:pt>
                <c:pt idx="159">
                  <c:v>0.29835558000000001</c:v>
                </c:pt>
                <c:pt idx="160">
                  <c:v>-0.84800803999999996</c:v>
                </c:pt>
                <c:pt idx="161">
                  <c:v>-0.84800803999999996</c:v>
                </c:pt>
                <c:pt idx="162">
                  <c:v>-1.5931725999999999</c:v>
                </c:pt>
                <c:pt idx="163">
                  <c:v>-1.5931725999999999</c:v>
                </c:pt>
                <c:pt idx="164">
                  <c:v>-1.5008055</c:v>
                </c:pt>
                <c:pt idx="165">
                  <c:v>-1.5008055</c:v>
                </c:pt>
                <c:pt idx="166">
                  <c:v>-2.1162388000000001</c:v>
                </c:pt>
                <c:pt idx="167">
                  <c:v>-2.1162388000000001</c:v>
                </c:pt>
                <c:pt idx="168">
                  <c:v>-2.293193</c:v>
                </c:pt>
                <c:pt idx="169">
                  <c:v>-2.293193</c:v>
                </c:pt>
                <c:pt idx="170">
                  <c:v>-1.8902490000000001</c:v>
                </c:pt>
                <c:pt idx="171">
                  <c:v>-1.8902490000000001</c:v>
                </c:pt>
                <c:pt idx="172">
                  <c:v>-0.86768990000000001</c:v>
                </c:pt>
                <c:pt idx="173">
                  <c:v>-0.86768990000000001</c:v>
                </c:pt>
                <c:pt idx="174">
                  <c:v>-0.80485183000000005</c:v>
                </c:pt>
                <c:pt idx="175">
                  <c:v>-0.74650260000000002</c:v>
                </c:pt>
                <c:pt idx="176">
                  <c:v>-0.66003524999999996</c:v>
                </c:pt>
                <c:pt idx="177">
                  <c:v>-0.66003524999999996</c:v>
                </c:pt>
                <c:pt idx="178">
                  <c:v>-0.59629785999999996</c:v>
                </c:pt>
                <c:pt idx="179">
                  <c:v>-0.59629785999999996</c:v>
                </c:pt>
                <c:pt idx="180">
                  <c:v>-0.50883840000000002</c:v>
                </c:pt>
                <c:pt idx="181">
                  <c:v>-0.50883840000000002</c:v>
                </c:pt>
                <c:pt idx="182">
                  <c:v>-0.48120666000000001</c:v>
                </c:pt>
                <c:pt idx="183">
                  <c:v>-0.48120666000000001</c:v>
                </c:pt>
                <c:pt idx="184">
                  <c:v>-0.45750475000000002</c:v>
                </c:pt>
                <c:pt idx="185">
                  <c:v>-0.45750475000000002</c:v>
                </c:pt>
                <c:pt idx="186">
                  <c:v>-0.40558379999999999</c:v>
                </c:pt>
                <c:pt idx="187">
                  <c:v>-0.40558379999999999</c:v>
                </c:pt>
                <c:pt idx="188">
                  <c:v>-0.40805268</c:v>
                </c:pt>
                <c:pt idx="189">
                  <c:v>-0.40805268</c:v>
                </c:pt>
                <c:pt idx="190">
                  <c:v>-0.35125297</c:v>
                </c:pt>
                <c:pt idx="191">
                  <c:v>-0.35125297</c:v>
                </c:pt>
                <c:pt idx="192">
                  <c:v>-0.35101549999999998</c:v>
                </c:pt>
                <c:pt idx="193">
                  <c:v>-0.35020400000000002</c:v>
                </c:pt>
                <c:pt idx="194">
                  <c:v>-0.32952827000000001</c:v>
                </c:pt>
                <c:pt idx="195">
                  <c:v>-0.32376253999999999</c:v>
                </c:pt>
                <c:pt idx="196">
                  <c:v>-0.30509760000000002</c:v>
                </c:pt>
                <c:pt idx="197">
                  <c:v>-0.30509760000000002</c:v>
                </c:pt>
                <c:pt idx="198">
                  <c:v>-0.2963866</c:v>
                </c:pt>
                <c:pt idx="199">
                  <c:v>-0.2963866</c:v>
                </c:pt>
                <c:pt idx="200">
                  <c:v>-0.27934870000000001</c:v>
                </c:pt>
                <c:pt idx="201">
                  <c:v>-0.27934870000000001</c:v>
                </c:pt>
                <c:pt idx="202">
                  <c:v>-0.2549845</c:v>
                </c:pt>
                <c:pt idx="203">
                  <c:v>-0.2549845</c:v>
                </c:pt>
                <c:pt idx="204">
                  <c:v>-0.24498427</c:v>
                </c:pt>
                <c:pt idx="205">
                  <c:v>-0.24498427</c:v>
                </c:pt>
                <c:pt idx="206">
                  <c:v>-0.25027179999999999</c:v>
                </c:pt>
                <c:pt idx="207">
                  <c:v>-0.25027179999999999</c:v>
                </c:pt>
                <c:pt idx="208">
                  <c:v>-0.2418062</c:v>
                </c:pt>
                <c:pt idx="209">
                  <c:v>-0.2418062</c:v>
                </c:pt>
                <c:pt idx="210">
                  <c:v>-0.20668037</c:v>
                </c:pt>
                <c:pt idx="211">
                  <c:v>-0.20176326</c:v>
                </c:pt>
                <c:pt idx="212">
                  <c:v>-0.21152851</c:v>
                </c:pt>
                <c:pt idx="213">
                  <c:v>-0.21152851</c:v>
                </c:pt>
                <c:pt idx="214">
                  <c:v>-0.18249667999999999</c:v>
                </c:pt>
                <c:pt idx="215">
                  <c:v>-0.18249667999999999</c:v>
                </c:pt>
                <c:pt idx="216">
                  <c:v>-0.20928003000000001</c:v>
                </c:pt>
                <c:pt idx="217">
                  <c:v>-0.20928003000000001</c:v>
                </c:pt>
                <c:pt idx="218">
                  <c:v>-0.19677807</c:v>
                </c:pt>
                <c:pt idx="219">
                  <c:v>-0.19677807</c:v>
                </c:pt>
                <c:pt idx="220">
                  <c:v>-0.16294992999999999</c:v>
                </c:pt>
                <c:pt idx="221">
                  <c:v>-0.16294992999999999</c:v>
                </c:pt>
                <c:pt idx="222">
                  <c:v>-0.14887933</c:v>
                </c:pt>
                <c:pt idx="223">
                  <c:v>-0.14887933</c:v>
                </c:pt>
                <c:pt idx="224">
                  <c:v>-0.16180238</c:v>
                </c:pt>
                <c:pt idx="225">
                  <c:v>-0.16180238</c:v>
                </c:pt>
                <c:pt idx="226">
                  <c:v>-0.13909419000000001</c:v>
                </c:pt>
                <c:pt idx="227">
                  <c:v>-0.13909419000000001</c:v>
                </c:pt>
                <c:pt idx="228">
                  <c:v>-0.15425159999999999</c:v>
                </c:pt>
                <c:pt idx="229">
                  <c:v>-0.15750750999999999</c:v>
                </c:pt>
                <c:pt idx="230">
                  <c:v>-0.14738408</c:v>
                </c:pt>
                <c:pt idx="231">
                  <c:v>-0.14738408</c:v>
                </c:pt>
                <c:pt idx="232">
                  <c:v>-0.1196031</c:v>
                </c:pt>
                <c:pt idx="233">
                  <c:v>-0.1196031</c:v>
                </c:pt>
                <c:pt idx="234">
                  <c:v>-0.13297324999999999</c:v>
                </c:pt>
                <c:pt idx="235">
                  <c:v>-0.13297324999999999</c:v>
                </c:pt>
                <c:pt idx="236">
                  <c:v>-0.12731165</c:v>
                </c:pt>
                <c:pt idx="237">
                  <c:v>-0.12731165</c:v>
                </c:pt>
                <c:pt idx="238">
                  <c:v>-0.13490727999999999</c:v>
                </c:pt>
                <c:pt idx="239">
                  <c:v>-0.13490727999999999</c:v>
                </c:pt>
                <c:pt idx="240">
                  <c:v>-0.12591221999999999</c:v>
                </c:pt>
                <c:pt idx="241">
                  <c:v>-0.12591221999999999</c:v>
                </c:pt>
                <c:pt idx="242">
                  <c:v>-0.11840725000000001</c:v>
                </c:pt>
                <c:pt idx="243">
                  <c:v>-0.11840725000000001</c:v>
                </c:pt>
                <c:pt idx="244">
                  <c:v>-0.15174683999999999</c:v>
                </c:pt>
                <c:pt idx="245">
                  <c:v>-0.15174683999999999</c:v>
                </c:pt>
                <c:pt idx="246">
                  <c:v>-0.14856976</c:v>
                </c:pt>
                <c:pt idx="247">
                  <c:v>-0.14651906000000001</c:v>
                </c:pt>
                <c:pt idx="248">
                  <c:v>-8.8815376000000001E-2</c:v>
                </c:pt>
                <c:pt idx="249">
                  <c:v>-8.8815376000000001E-2</c:v>
                </c:pt>
                <c:pt idx="250">
                  <c:v>-0.10807854</c:v>
                </c:pt>
                <c:pt idx="251">
                  <c:v>-0.10807854</c:v>
                </c:pt>
                <c:pt idx="252">
                  <c:v>-0.113139674</c:v>
                </c:pt>
                <c:pt idx="253">
                  <c:v>-0.113139674</c:v>
                </c:pt>
                <c:pt idx="254">
                  <c:v>-0.109875694</c:v>
                </c:pt>
                <c:pt idx="255">
                  <c:v>-0.109875694</c:v>
                </c:pt>
                <c:pt idx="256">
                  <c:v>-9.3506396000000006E-2</c:v>
                </c:pt>
                <c:pt idx="257">
                  <c:v>-9.3506396000000006E-2</c:v>
                </c:pt>
                <c:pt idx="258">
                  <c:v>-9.7630649999999999E-2</c:v>
                </c:pt>
                <c:pt idx="259">
                  <c:v>-9.7630649999999999E-2</c:v>
                </c:pt>
                <c:pt idx="260">
                  <c:v>-8.7558924999999996E-2</c:v>
                </c:pt>
                <c:pt idx="261">
                  <c:v>-8.7558924999999996E-2</c:v>
                </c:pt>
                <c:pt idx="262">
                  <c:v>-9.2068579999999997E-2</c:v>
                </c:pt>
                <c:pt idx="263">
                  <c:v>-9.2068579999999997E-2</c:v>
                </c:pt>
                <c:pt idx="264">
                  <c:v>-9.4363260000000004E-2</c:v>
                </c:pt>
                <c:pt idx="265">
                  <c:v>-9.0673565999999997E-2</c:v>
                </c:pt>
                <c:pt idx="266">
                  <c:v>-8.9340509999999998E-2</c:v>
                </c:pt>
                <c:pt idx="267">
                  <c:v>-8.9340509999999998E-2</c:v>
                </c:pt>
                <c:pt idx="268">
                  <c:v>-7.6160699999999998E-2</c:v>
                </c:pt>
                <c:pt idx="269">
                  <c:v>-7.6160699999999998E-2</c:v>
                </c:pt>
                <c:pt idx="270">
                  <c:v>-7.0347190000000004E-2</c:v>
                </c:pt>
                <c:pt idx="271">
                  <c:v>-7.0347190000000004E-2</c:v>
                </c:pt>
                <c:pt idx="272">
                  <c:v>-7.9053399999999996E-2</c:v>
                </c:pt>
                <c:pt idx="273">
                  <c:v>-7.9053399999999996E-2</c:v>
                </c:pt>
                <c:pt idx="274">
                  <c:v>-8.1807030000000003E-2</c:v>
                </c:pt>
                <c:pt idx="275">
                  <c:v>-8.1807030000000003E-2</c:v>
                </c:pt>
                <c:pt idx="276">
                  <c:v>-5.7018116000000001E-2</c:v>
                </c:pt>
                <c:pt idx="277">
                  <c:v>-5.7018116000000001E-2</c:v>
                </c:pt>
                <c:pt idx="278">
                  <c:v>-5.7570532000000001E-2</c:v>
                </c:pt>
                <c:pt idx="279">
                  <c:v>-5.7570532000000001E-2</c:v>
                </c:pt>
                <c:pt idx="280">
                  <c:v>-7.3854565999999996E-2</c:v>
                </c:pt>
                <c:pt idx="281">
                  <c:v>-7.3854565999999996E-2</c:v>
                </c:pt>
                <c:pt idx="282">
                  <c:v>-6.3436629999999994E-2</c:v>
                </c:pt>
                <c:pt idx="283">
                  <c:v>-6.2590809999999997E-2</c:v>
                </c:pt>
                <c:pt idx="284">
                  <c:v>-5.8641819999999997E-2</c:v>
                </c:pt>
                <c:pt idx="285">
                  <c:v>-5.8641819999999997E-2</c:v>
                </c:pt>
                <c:pt idx="286">
                  <c:v>-5.7121783000000002E-2</c:v>
                </c:pt>
                <c:pt idx="287">
                  <c:v>-5.7121783000000002E-2</c:v>
                </c:pt>
                <c:pt idx="288">
                  <c:v>-4.8399746E-2</c:v>
                </c:pt>
                <c:pt idx="289">
                  <c:v>-4.8399746E-2</c:v>
                </c:pt>
                <c:pt idx="290">
                  <c:v>-6.3710779999999995E-2</c:v>
                </c:pt>
                <c:pt idx="291">
                  <c:v>-6.3710779999999995E-2</c:v>
                </c:pt>
                <c:pt idx="292">
                  <c:v>-7.4206605999999994E-2</c:v>
                </c:pt>
                <c:pt idx="293">
                  <c:v>-7.4206605999999994E-2</c:v>
                </c:pt>
                <c:pt idx="294">
                  <c:v>-5.4689260000000003E-2</c:v>
                </c:pt>
                <c:pt idx="295">
                  <c:v>-5.4689260000000003E-2</c:v>
                </c:pt>
                <c:pt idx="296">
                  <c:v>-5.3170665999999998E-2</c:v>
                </c:pt>
                <c:pt idx="297">
                  <c:v>-5.3170665999999998E-2</c:v>
                </c:pt>
                <c:pt idx="298">
                  <c:v>-4.8846528E-2</c:v>
                </c:pt>
                <c:pt idx="299">
                  <c:v>-6.2500864000000003E-2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CF-4376-89E1-613FA8921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287808"/>
        <c:axId val="483288136"/>
      </c:scatterChart>
      <c:valAx>
        <c:axId val="483287808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288136"/>
        <c:crosses val="autoZero"/>
        <c:crossBetween val="midCat"/>
      </c:valAx>
      <c:valAx>
        <c:axId val="483288136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28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Tabelle1!$C$3</c:f>
              <c:strCache>
                <c:ptCount val="1"/>
                <c:pt idx="0">
                  <c:v>Geglättet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Tabelle1!$B$4:$B$303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Tabelle1!$C$4:$C$303</c:f>
              <c:numCache>
                <c:formatCode>General</c:formatCode>
                <c:ptCount val="300"/>
                <c:pt idx="0">
                  <c:v>-1.2357010999999999E-2</c:v>
                </c:pt>
                <c:pt idx="1">
                  <c:v>-1.2357010999999999E-2</c:v>
                </c:pt>
                <c:pt idx="2">
                  <c:v>-2.4328023000000001E-2</c:v>
                </c:pt>
                <c:pt idx="3">
                  <c:v>-2.4328023000000001E-2</c:v>
                </c:pt>
                <c:pt idx="4">
                  <c:v>-8.7657120000000002E-3</c:v>
                </c:pt>
                <c:pt idx="5">
                  <c:v>-7.1454099999999996E-3</c:v>
                </c:pt>
                <c:pt idx="6" formatCode="0.00E+00">
                  <c:v>-3.8599967999999998E-4</c:v>
                </c:pt>
                <c:pt idx="7">
                  <c:v>1.585012E-3</c:v>
                </c:pt>
                <c:pt idx="8">
                  <c:v>-6.751211E-3</c:v>
                </c:pt>
                <c:pt idx="9">
                  <c:v>3.2052994000000001E-3</c:v>
                </c:pt>
                <c:pt idx="10">
                  <c:v>-9.1077369999999994E-3</c:v>
                </c:pt>
                <c:pt idx="11">
                  <c:v>-9.2666120000000005E-3</c:v>
                </c:pt>
                <c:pt idx="12">
                  <c:v>-9.4254860000000003E-3</c:v>
                </c:pt>
                <c:pt idx="13">
                  <c:v>-8.4670949999999991E-3</c:v>
                </c:pt>
                <c:pt idx="14">
                  <c:v>-7.3310924000000001E-3</c:v>
                </c:pt>
                <c:pt idx="15">
                  <c:v>-7.8197260000000008E-3</c:v>
                </c:pt>
                <c:pt idx="16">
                  <c:v>-7.9663310000000001E-3</c:v>
                </c:pt>
                <c:pt idx="17">
                  <c:v>-8.6171489999999993E-3</c:v>
                </c:pt>
                <c:pt idx="18">
                  <c:v>-1.2168356E-2</c:v>
                </c:pt>
                <c:pt idx="19">
                  <c:v>-9.4669880000000008E-3</c:v>
                </c:pt>
                <c:pt idx="20">
                  <c:v>-1.2146254E-2</c:v>
                </c:pt>
                <c:pt idx="21">
                  <c:v>-1.2422617E-2</c:v>
                </c:pt>
                <c:pt idx="22">
                  <c:v>-1.3032049E-2</c:v>
                </c:pt>
                <c:pt idx="23">
                  <c:v>-1.3121195E-2</c:v>
                </c:pt>
                <c:pt idx="24">
                  <c:v>-1.2775689E-2</c:v>
                </c:pt>
                <c:pt idx="25">
                  <c:v>-1.2948255000000001E-2</c:v>
                </c:pt>
                <c:pt idx="26">
                  <c:v>-1.2001189000000001E-2</c:v>
                </c:pt>
                <c:pt idx="27">
                  <c:v>-1.3453998999999999E-2</c:v>
                </c:pt>
                <c:pt idx="28">
                  <c:v>-1.3963865000000001E-2</c:v>
                </c:pt>
                <c:pt idx="29">
                  <c:v>-1.2240661999999999E-2</c:v>
                </c:pt>
                <c:pt idx="30">
                  <c:v>-1.1543545000000001E-2</c:v>
                </c:pt>
                <c:pt idx="31">
                  <c:v>-1.21378675E-2</c:v>
                </c:pt>
                <c:pt idx="32">
                  <c:v>-1.1364202E-2</c:v>
                </c:pt>
                <c:pt idx="33">
                  <c:v>-1.5550749000000001E-2</c:v>
                </c:pt>
                <c:pt idx="34">
                  <c:v>-1.4429381E-2</c:v>
                </c:pt>
                <c:pt idx="35">
                  <c:v>-2.3992151E-2</c:v>
                </c:pt>
                <c:pt idx="36">
                  <c:v>-0.23011593999999999</c:v>
                </c:pt>
                <c:pt idx="37">
                  <c:v>-0.56389180000000005</c:v>
                </c:pt>
                <c:pt idx="38">
                  <c:v>-0.91766890000000001</c:v>
                </c:pt>
                <c:pt idx="39">
                  <c:v>-1.2892659</c:v>
                </c:pt>
                <c:pt idx="40">
                  <c:v>-1.6537984999999999</c:v>
                </c:pt>
                <c:pt idx="41">
                  <c:v>-1.8586206000000001</c:v>
                </c:pt>
                <c:pt idx="42">
                  <c:v>-2.0645633000000001</c:v>
                </c:pt>
                <c:pt idx="43">
                  <c:v>-2.1447493999999998</c:v>
                </c:pt>
                <c:pt idx="44">
                  <c:v>-2.1607854</c:v>
                </c:pt>
                <c:pt idx="45">
                  <c:v>-1.9971566999999999</c:v>
                </c:pt>
                <c:pt idx="46">
                  <c:v>-1.8328507999999999</c:v>
                </c:pt>
                <c:pt idx="47">
                  <c:v>-1.4210536</c:v>
                </c:pt>
                <c:pt idx="48">
                  <c:v>-1.0104664999999999</c:v>
                </c:pt>
                <c:pt idx="49">
                  <c:v>-0.51192932999999996</c:v>
                </c:pt>
                <c:pt idx="50">
                  <c:v>0.18324531999999999</c:v>
                </c:pt>
                <c:pt idx="51">
                  <c:v>1.1006106</c:v>
                </c:pt>
                <c:pt idx="52">
                  <c:v>2.0377991</c:v>
                </c:pt>
                <c:pt idx="53">
                  <c:v>2.9913957</c:v>
                </c:pt>
                <c:pt idx="54">
                  <c:v>3.9368083</c:v>
                </c:pt>
                <c:pt idx="55">
                  <c:v>4.9278297000000002</c:v>
                </c:pt>
                <c:pt idx="56">
                  <c:v>5.9188510000000001</c:v>
                </c:pt>
                <c:pt idx="57">
                  <c:v>6.5100303000000004</c:v>
                </c:pt>
                <c:pt idx="58">
                  <c:v>7.0383420000000001</c:v>
                </c:pt>
                <c:pt idx="59">
                  <c:v>7.3191294999999998</c:v>
                </c:pt>
                <c:pt idx="60">
                  <c:v>7.5999160000000003</c:v>
                </c:pt>
                <c:pt idx="61">
                  <c:v>7.5250053000000001</c:v>
                </c:pt>
                <c:pt idx="62">
                  <c:v>7.3406149999999997</c:v>
                </c:pt>
                <c:pt idx="63">
                  <c:v>6.8959130000000002</c:v>
                </c:pt>
                <c:pt idx="64">
                  <c:v>6.4512115000000003</c:v>
                </c:pt>
                <c:pt idx="65">
                  <c:v>5.8067979999999997</c:v>
                </c:pt>
                <c:pt idx="66">
                  <c:v>5.1623844999999999</c:v>
                </c:pt>
                <c:pt idx="67">
                  <c:v>4.5719875999999999</c:v>
                </c:pt>
                <c:pt idx="68">
                  <c:v>3.9815904999999998</c:v>
                </c:pt>
                <c:pt idx="69">
                  <c:v>2.9179577999999999</c:v>
                </c:pt>
                <c:pt idx="70">
                  <c:v>1.8543251999999999</c:v>
                </c:pt>
                <c:pt idx="71">
                  <c:v>1.2804304</c:v>
                </c:pt>
                <c:pt idx="72">
                  <c:v>0.70653546</c:v>
                </c:pt>
                <c:pt idx="73">
                  <c:v>8.892129E-2</c:v>
                </c:pt>
                <c:pt idx="74">
                  <c:v>-0.52869314000000001</c:v>
                </c:pt>
                <c:pt idx="75">
                  <c:v>-0.94867319999999999</c:v>
                </c:pt>
                <c:pt idx="76">
                  <c:v>-1.2619148</c:v>
                </c:pt>
                <c:pt idx="77">
                  <c:v>-1.4119824000000001</c:v>
                </c:pt>
                <c:pt idx="78">
                  <c:v>-1.5620499999999999</c:v>
                </c:pt>
                <c:pt idx="79">
                  <c:v>-1.5487257999999999</c:v>
                </c:pt>
                <c:pt idx="80">
                  <c:v>-1.5310185000000001</c:v>
                </c:pt>
                <c:pt idx="81">
                  <c:v>-1.7423384</c:v>
                </c:pt>
                <c:pt idx="82">
                  <c:v>-1.9536583000000001</c:v>
                </c:pt>
                <c:pt idx="83">
                  <c:v>-1.8558992000000001</c:v>
                </c:pt>
                <c:pt idx="84">
                  <c:v>-1.7581401999999999</c:v>
                </c:pt>
                <c:pt idx="85">
                  <c:v>-1.9514499999999999</c:v>
                </c:pt>
                <c:pt idx="86">
                  <c:v>-2.1447596999999998</c:v>
                </c:pt>
                <c:pt idx="87">
                  <c:v>-2.2334770000000002</c:v>
                </c:pt>
                <c:pt idx="88">
                  <c:v>-2.3221946</c:v>
                </c:pt>
                <c:pt idx="89">
                  <c:v>-2.5805446999999999</c:v>
                </c:pt>
                <c:pt idx="90">
                  <c:v>-2.8361537000000001</c:v>
                </c:pt>
                <c:pt idx="91">
                  <c:v>-3.1468069999999999</c:v>
                </c:pt>
                <c:pt idx="92">
                  <c:v>-3.4574604</c:v>
                </c:pt>
                <c:pt idx="93">
                  <c:v>-3.7542309999999999</c:v>
                </c:pt>
                <c:pt idx="94">
                  <c:v>-4.0553850000000002</c:v>
                </c:pt>
                <c:pt idx="95">
                  <c:v>-4.1124239999999999</c:v>
                </c:pt>
                <c:pt idx="96">
                  <c:v>-4.1694627000000004</c:v>
                </c:pt>
                <c:pt idx="97">
                  <c:v>-4.2454704999999997</c:v>
                </c:pt>
                <c:pt idx="98">
                  <c:v>-4.3038600000000002</c:v>
                </c:pt>
                <c:pt idx="99">
                  <c:v>-4.2004294</c:v>
                </c:pt>
                <c:pt idx="100">
                  <c:v>-4.0969996000000002</c:v>
                </c:pt>
                <c:pt idx="101">
                  <c:v>-4.0082089999999999</c:v>
                </c:pt>
                <c:pt idx="102">
                  <c:v>-3.9194179999999998</c:v>
                </c:pt>
                <c:pt idx="103">
                  <c:v>-3.6758502000000002</c:v>
                </c:pt>
                <c:pt idx="104">
                  <c:v>-3.4322821999999999</c:v>
                </c:pt>
                <c:pt idx="105">
                  <c:v>-3.0283259999999999</c:v>
                </c:pt>
                <c:pt idx="106">
                  <c:v>-2.6243694</c:v>
                </c:pt>
                <c:pt idx="107">
                  <c:v>-2.207109</c:v>
                </c:pt>
                <c:pt idx="108">
                  <c:v>-1.7898480000000001</c:v>
                </c:pt>
                <c:pt idx="109">
                  <c:v>-1.3373307999999999</c:v>
                </c:pt>
                <c:pt idx="110">
                  <c:v>-0.88481370000000004</c:v>
                </c:pt>
                <c:pt idx="111">
                  <c:v>-0.39580113</c:v>
                </c:pt>
                <c:pt idx="112">
                  <c:v>7.5592960000000001E-2</c:v>
                </c:pt>
                <c:pt idx="113">
                  <c:v>0.46427613000000001</c:v>
                </c:pt>
                <c:pt idx="114">
                  <c:v>0.85295933000000002</c:v>
                </c:pt>
                <c:pt idx="115">
                  <c:v>1.2716702</c:v>
                </c:pt>
                <c:pt idx="116">
                  <c:v>1.6785281999999999</c:v>
                </c:pt>
                <c:pt idx="117">
                  <c:v>1.9873749000000001</c:v>
                </c:pt>
                <c:pt idx="118">
                  <c:v>2.2962213</c:v>
                </c:pt>
                <c:pt idx="119">
                  <c:v>2.5723799999999999</c:v>
                </c:pt>
                <c:pt idx="120">
                  <c:v>2.8485388999999999</c:v>
                </c:pt>
                <c:pt idx="121">
                  <c:v>3.0209267</c:v>
                </c:pt>
                <c:pt idx="122">
                  <c:v>3.1933142999999999</c:v>
                </c:pt>
                <c:pt idx="123">
                  <c:v>3.1943457</c:v>
                </c:pt>
                <c:pt idx="124">
                  <c:v>3.1953768999999999</c:v>
                </c:pt>
                <c:pt idx="125">
                  <c:v>3.0852400000000002</c:v>
                </c:pt>
                <c:pt idx="126">
                  <c:v>2.9751029999999998</c:v>
                </c:pt>
                <c:pt idx="127">
                  <c:v>2.8419544999999999</c:v>
                </c:pt>
                <c:pt idx="128">
                  <c:v>2.7088065000000001</c:v>
                </c:pt>
                <c:pt idx="129">
                  <c:v>2.5828082999999999</c:v>
                </c:pt>
                <c:pt idx="130">
                  <c:v>2.4686634999999999</c:v>
                </c:pt>
                <c:pt idx="131">
                  <c:v>2.3144993999999999</c:v>
                </c:pt>
                <c:pt idx="132">
                  <c:v>2.1603352999999998</c:v>
                </c:pt>
                <c:pt idx="133">
                  <c:v>1.9151095</c:v>
                </c:pt>
                <c:pt idx="134">
                  <c:v>1.6662110999999999</c:v>
                </c:pt>
                <c:pt idx="135">
                  <c:v>1.465921</c:v>
                </c:pt>
                <c:pt idx="136">
                  <c:v>1.265631</c:v>
                </c:pt>
                <c:pt idx="137">
                  <c:v>1.1860803</c:v>
                </c:pt>
                <c:pt idx="138">
                  <c:v>1.1065294999999999</c:v>
                </c:pt>
                <c:pt idx="139">
                  <c:v>1.0959042000000001</c:v>
                </c:pt>
                <c:pt idx="140">
                  <c:v>1.0852790999999999</c:v>
                </c:pt>
                <c:pt idx="141">
                  <c:v>1.1483642999999999</c:v>
                </c:pt>
                <c:pt idx="142">
                  <c:v>1.2114497</c:v>
                </c:pt>
                <c:pt idx="143">
                  <c:v>1.2976008999999999</c:v>
                </c:pt>
                <c:pt idx="144">
                  <c:v>1.3837519</c:v>
                </c:pt>
                <c:pt idx="145">
                  <c:v>1.5119182</c:v>
                </c:pt>
                <c:pt idx="146">
                  <c:v>1.6400844000000001</c:v>
                </c:pt>
                <c:pt idx="147">
                  <c:v>1.8109789000000001</c:v>
                </c:pt>
                <c:pt idx="148">
                  <c:v>1.985546</c:v>
                </c:pt>
                <c:pt idx="149">
                  <c:v>2.0839859999999999</c:v>
                </c:pt>
                <c:pt idx="150">
                  <c:v>2.182426</c:v>
                </c:pt>
                <c:pt idx="151">
                  <c:v>2.0215619999999999</c:v>
                </c:pt>
                <c:pt idx="152">
                  <c:v>1.8270223000000001</c:v>
                </c:pt>
                <c:pt idx="153">
                  <c:v>1.7379973</c:v>
                </c:pt>
                <c:pt idx="154">
                  <c:v>1.6489725</c:v>
                </c:pt>
                <c:pt idx="155">
                  <c:v>1.4219531000000001</c:v>
                </c:pt>
                <c:pt idx="156">
                  <c:v>1.1949338</c:v>
                </c:pt>
                <c:pt idx="157">
                  <c:v>0.87666904999999995</c:v>
                </c:pt>
                <c:pt idx="158">
                  <c:v>0.55840460000000003</c:v>
                </c:pt>
                <c:pt idx="159">
                  <c:v>0.26877040000000002</c:v>
                </c:pt>
                <c:pt idx="160">
                  <c:v>-2.0863652E-2</c:v>
                </c:pt>
                <c:pt idx="161">
                  <c:v>-0.36096948000000001</c:v>
                </c:pt>
                <c:pt idx="162">
                  <c:v>-0.70107525999999998</c:v>
                </c:pt>
                <c:pt idx="163">
                  <c:v>-1.0074308999999999</c:v>
                </c:pt>
                <c:pt idx="164">
                  <c:v>-1.3137866</c:v>
                </c:pt>
                <c:pt idx="165">
                  <c:v>-1.3839680000000001</c:v>
                </c:pt>
                <c:pt idx="166">
                  <c:v>-1.4204730999999999</c:v>
                </c:pt>
                <c:pt idx="167">
                  <c:v>-1.503762</c:v>
                </c:pt>
                <c:pt idx="168">
                  <c:v>-1.5870508000000001</c:v>
                </c:pt>
                <c:pt idx="169">
                  <c:v>-1.5839681999999999</c:v>
                </c:pt>
                <c:pt idx="170">
                  <c:v>-1.5767177000000001</c:v>
                </c:pt>
                <c:pt idx="171">
                  <c:v>-1.5100652000000001</c:v>
                </c:pt>
                <c:pt idx="172">
                  <c:v>-1.4434127000000001</c:v>
                </c:pt>
                <c:pt idx="173">
                  <c:v>-1.3788052</c:v>
                </c:pt>
                <c:pt idx="174">
                  <c:v>-1.3141974999999999</c:v>
                </c:pt>
                <c:pt idx="175">
                  <c:v>-1.1993830000000001</c:v>
                </c:pt>
                <c:pt idx="176">
                  <c:v>-1.0845686999999999</c:v>
                </c:pt>
                <c:pt idx="177">
                  <c:v>-0.95514120000000002</c:v>
                </c:pt>
                <c:pt idx="178">
                  <c:v>-0.82571362999999998</c:v>
                </c:pt>
                <c:pt idx="179">
                  <c:v>-0.72337465999999995</c:v>
                </c:pt>
                <c:pt idx="180">
                  <c:v>-0.62103569999999997</c:v>
                </c:pt>
                <c:pt idx="181">
                  <c:v>-0.58802812999999998</c:v>
                </c:pt>
                <c:pt idx="182">
                  <c:v>-0.55502063000000001</c:v>
                </c:pt>
                <c:pt idx="183">
                  <c:v>-0.52667770000000003</c:v>
                </c:pt>
                <c:pt idx="184">
                  <c:v>-0.50250280000000003</c:v>
                </c:pt>
                <c:pt idx="185">
                  <c:v>-0.48044690000000001</c:v>
                </c:pt>
                <c:pt idx="186">
                  <c:v>-0.45839098</c:v>
                </c:pt>
                <c:pt idx="187">
                  <c:v>-0.44087084999999998</c:v>
                </c:pt>
                <c:pt idx="188">
                  <c:v>-0.42329270000000002</c:v>
                </c:pt>
                <c:pt idx="189">
                  <c:v>-0.41048488</c:v>
                </c:pt>
                <c:pt idx="190">
                  <c:v>-0.39726517</c:v>
                </c:pt>
                <c:pt idx="191">
                  <c:v>-0.38468593000000001</c:v>
                </c:pt>
                <c:pt idx="192">
                  <c:v>-0.37210673</c:v>
                </c:pt>
                <c:pt idx="193">
                  <c:v>-0.36059829999999998</c:v>
                </c:pt>
                <c:pt idx="194">
                  <c:v>-0.34908985999999997</c:v>
                </c:pt>
                <c:pt idx="195">
                  <c:v>-0.34007308000000003</c:v>
                </c:pt>
                <c:pt idx="196">
                  <c:v>-0.33105630000000003</c:v>
                </c:pt>
                <c:pt idx="197">
                  <c:v>-0.32012278</c:v>
                </c:pt>
                <c:pt idx="198">
                  <c:v>-0.30918934999999997</c:v>
                </c:pt>
                <c:pt idx="199">
                  <c:v>-0.30159872999999998</c:v>
                </c:pt>
                <c:pt idx="200">
                  <c:v>-0.29400808</c:v>
                </c:pt>
                <c:pt idx="201">
                  <c:v>-0.28681210000000001</c:v>
                </c:pt>
                <c:pt idx="202">
                  <c:v>-0.27967407999999999</c:v>
                </c:pt>
                <c:pt idx="203">
                  <c:v>-0.27340822999999997</c:v>
                </c:pt>
                <c:pt idx="204">
                  <c:v>-0.26755422000000001</c:v>
                </c:pt>
                <c:pt idx="205">
                  <c:v>-0.26052445000000002</c:v>
                </c:pt>
                <c:pt idx="206">
                  <c:v>-0.25314340000000002</c:v>
                </c:pt>
                <c:pt idx="207">
                  <c:v>-0.24708210999999999</c:v>
                </c:pt>
                <c:pt idx="208">
                  <c:v>-0.24102082999999999</c:v>
                </c:pt>
                <c:pt idx="209">
                  <c:v>-0.23410283000000001</c:v>
                </c:pt>
                <c:pt idx="210">
                  <c:v>-0.22718482000000001</c:v>
                </c:pt>
                <c:pt idx="211">
                  <c:v>-0.22392023</c:v>
                </c:pt>
                <c:pt idx="212">
                  <c:v>-0.22065562999999999</c:v>
                </c:pt>
                <c:pt idx="213">
                  <c:v>-0.21721233000000001</c:v>
                </c:pt>
                <c:pt idx="214">
                  <c:v>-0.21376903</c:v>
                </c:pt>
                <c:pt idx="215">
                  <c:v>-0.20753173999999999</c:v>
                </c:pt>
                <c:pt idx="216">
                  <c:v>-0.20129447</c:v>
                </c:pt>
                <c:pt idx="217">
                  <c:v>-0.19465684999999999</c:v>
                </c:pt>
                <c:pt idx="218">
                  <c:v>-0.1880192</c:v>
                </c:pt>
                <c:pt idx="219">
                  <c:v>-0.18481359999999999</c:v>
                </c:pt>
                <c:pt idx="220">
                  <c:v>-0.18195926000000001</c:v>
                </c:pt>
                <c:pt idx="221">
                  <c:v>-0.17678536</c:v>
                </c:pt>
                <c:pt idx="222">
                  <c:v>-0.1716115</c:v>
                </c:pt>
                <c:pt idx="223">
                  <c:v>-0.16959399999999999</c:v>
                </c:pt>
                <c:pt idx="224">
                  <c:v>-0.16780904999999999</c:v>
                </c:pt>
                <c:pt idx="225">
                  <c:v>-0.16338794000000001</c:v>
                </c:pt>
                <c:pt idx="226">
                  <c:v>-0.15896680999999999</c:v>
                </c:pt>
                <c:pt idx="227">
                  <c:v>-0.15345429999999999</c:v>
                </c:pt>
                <c:pt idx="228">
                  <c:v>-0.14794181000000001</c:v>
                </c:pt>
                <c:pt idx="229">
                  <c:v>-0.1458006</c:v>
                </c:pt>
                <c:pt idx="230">
                  <c:v>-0.14365939999999999</c:v>
                </c:pt>
                <c:pt idx="231">
                  <c:v>-0.14211886000000001</c:v>
                </c:pt>
                <c:pt idx="232">
                  <c:v>-0.14057831000000001</c:v>
                </c:pt>
                <c:pt idx="233">
                  <c:v>-0.13865722999999999</c:v>
                </c:pt>
                <c:pt idx="234">
                  <c:v>-0.13673615</c:v>
                </c:pt>
                <c:pt idx="235">
                  <c:v>-0.13579459999999999</c:v>
                </c:pt>
                <c:pt idx="236">
                  <c:v>-0.13485301999999999</c:v>
                </c:pt>
                <c:pt idx="237">
                  <c:v>-0.13229270000000001</c:v>
                </c:pt>
                <c:pt idx="238">
                  <c:v>-0.12949981999999999</c:v>
                </c:pt>
                <c:pt idx="239">
                  <c:v>-0.12981144999999999</c:v>
                </c:pt>
                <c:pt idx="240">
                  <c:v>-0.13012308</c:v>
                </c:pt>
                <c:pt idx="241">
                  <c:v>-0.13219212999999999</c:v>
                </c:pt>
                <c:pt idx="242">
                  <c:v>-0.1341147</c:v>
                </c:pt>
                <c:pt idx="243">
                  <c:v>-0.13096057</c:v>
                </c:pt>
                <c:pt idx="244">
                  <c:v>-0.12780643999999999</c:v>
                </c:pt>
                <c:pt idx="245">
                  <c:v>-0.12643264000000001</c:v>
                </c:pt>
                <c:pt idx="246">
                  <c:v>-0.12505884</c:v>
                </c:pt>
                <c:pt idx="247">
                  <c:v>-0.123504005</c:v>
                </c:pt>
                <c:pt idx="248">
                  <c:v>-0.12194916</c:v>
                </c:pt>
                <c:pt idx="249">
                  <c:v>-0.12080371400000001</c:v>
                </c:pt>
                <c:pt idx="250">
                  <c:v>-0.11965824999999999</c:v>
                </c:pt>
                <c:pt idx="251">
                  <c:v>-0.11787961399999999</c:v>
                </c:pt>
                <c:pt idx="252">
                  <c:v>-0.116100974</c:v>
                </c:pt>
                <c:pt idx="253">
                  <c:v>-0.11223553999999999</c:v>
                </c:pt>
                <c:pt idx="254">
                  <c:v>-0.1083701</c:v>
                </c:pt>
                <c:pt idx="255">
                  <c:v>-0.10401218399999999</c:v>
                </c:pt>
                <c:pt idx="256">
                  <c:v>-9.9800760000000002E-2</c:v>
                </c:pt>
                <c:pt idx="257">
                  <c:v>-0.10003312</c:v>
                </c:pt>
                <c:pt idx="258">
                  <c:v>-0.10026549</c:v>
                </c:pt>
                <c:pt idx="259">
                  <c:v>-9.9285825999999994E-2</c:v>
                </c:pt>
                <c:pt idx="260">
                  <c:v>-9.8042610000000002E-2</c:v>
                </c:pt>
                <c:pt idx="261">
                  <c:v>-9.6342670000000005E-2</c:v>
                </c:pt>
                <c:pt idx="262">
                  <c:v>-9.464272E-2</c:v>
                </c:pt>
                <c:pt idx="263">
                  <c:v>-9.2234510000000006E-2</c:v>
                </c:pt>
                <c:pt idx="264">
                  <c:v>-8.9826310000000006E-2</c:v>
                </c:pt>
                <c:pt idx="265">
                  <c:v>-8.8172070000000005E-2</c:v>
                </c:pt>
                <c:pt idx="266">
                  <c:v>-8.6517856000000004E-2</c:v>
                </c:pt>
                <c:pt idx="267">
                  <c:v>-8.51909E-2</c:v>
                </c:pt>
                <c:pt idx="268">
                  <c:v>-8.3863960000000001E-2</c:v>
                </c:pt>
                <c:pt idx="269">
                  <c:v>-8.3453109999999997E-2</c:v>
                </c:pt>
                <c:pt idx="270">
                  <c:v>-8.3042260000000007E-2</c:v>
                </c:pt>
                <c:pt idx="271">
                  <c:v>-8.0538650000000003E-2</c:v>
                </c:pt>
                <c:pt idx="272">
                  <c:v>-7.8035060000000003E-2</c:v>
                </c:pt>
                <c:pt idx="273">
                  <c:v>-7.5406989999999993E-2</c:v>
                </c:pt>
                <c:pt idx="274">
                  <c:v>-7.3042499999999996E-2</c:v>
                </c:pt>
                <c:pt idx="275">
                  <c:v>-7.1936353999999994E-2</c:v>
                </c:pt>
                <c:pt idx="276">
                  <c:v>-7.0830210000000005E-2</c:v>
                </c:pt>
                <c:pt idx="277">
                  <c:v>-6.9921349999999993E-2</c:v>
                </c:pt>
                <c:pt idx="278">
                  <c:v>-6.8952076000000001E-2</c:v>
                </c:pt>
                <c:pt idx="279">
                  <c:v>-6.8115969999999998E-2</c:v>
                </c:pt>
                <c:pt idx="280">
                  <c:v>-6.7279875000000003E-2</c:v>
                </c:pt>
                <c:pt idx="281">
                  <c:v>-6.571333E-2</c:v>
                </c:pt>
                <c:pt idx="282">
                  <c:v>-6.414678E-2</c:v>
                </c:pt>
                <c:pt idx="283">
                  <c:v>-6.1760549999999997E-2</c:v>
                </c:pt>
                <c:pt idx="284">
                  <c:v>-5.9374313999999997E-2</c:v>
                </c:pt>
                <c:pt idx="285">
                  <c:v>-5.9852370000000002E-2</c:v>
                </c:pt>
                <c:pt idx="286">
                  <c:v>-6.0330424000000001E-2</c:v>
                </c:pt>
                <c:pt idx="287">
                  <c:v>-6.1518709999999997E-2</c:v>
                </c:pt>
                <c:pt idx="288">
                  <c:v>-6.2707009999999994E-2</c:v>
                </c:pt>
                <c:pt idx="289">
                  <c:v>-6.133806E-2</c:v>
                </c:pt>
                <c:pt idx="290">
                  <c:v>-5.9969099999999997E-2</c:v>
                </c:pt>
                <c:pt idx="291">
                  <c:v>-5.9235820000000002E-2</c:v>
                </c:pt>
                <c:pt idx="292">
                  <c:v>-5.8562953000000001E-2</c:v>
                </c:pt>
                <c:pt idx="293">
                  <c:v>-5.7863289999999998E-2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92-4DDE-B8C1-811976422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97480"/>
        <c:axId val="483597808"/>
      </c:scatterChart>
      <c:valAx>
        <c:axId val="483597480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97808"/>
        <c:crosses val="autoZero"/>
        <c:crossBetween val="midCat"/>
      </c:valAx>
      <c:valAx>
        <c:axId val="483597808"/>
        <c:scaling>
          <c:orientation val="minMax"/>
          <c:max val="12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97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7700724637681157E-2"/>
          <c:y val="3.1246924515303611E-2"/>
          <c:w val="0.94671135265700479"/>
          <c:h val="0.9437555358724535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Tabelle1!$J$64</c:f>
              <c:strCache>
                <c:ptCount val="1"/>
                <c:pt idx="0">
                  <c:v>Y-Werte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Tabelle1!$I$65:$I$76</c:f>
              <c:numCache>
                <c:formatCode>General</c:formatCode>
                <c:ptCount val="12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</c:numCache>
            </c:numRef>
          </c:xVal>
          <c:yVal>
            <c:numRef>
              <c:f>Tabelle1!$J$65:$J$76</c:f>
              <c:numCache>
                <c:formatCode>General</c:formatCode>
                <c:ptCount val="12"/>
                <c:pt idx="1">
                  <c:v>-13.90625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6.71875</c:v>
                </c:pt>
                <c:pt idx="6">
                  <c:v>10</c:v>
                </c:pt>
                <c:pt idx="7">
                  <c:v>13.28125</c:v>
                </c:pt>
                <c:pt idx="8">
                  <c:v>13</c:v>
                </c:pt>
                <c:pt idx="9">
                  <c:v>9.34375</c:v>
                </c:pt>
                <c:pt idx="10">
                  <c:v>10</c:v>
                </c:pt>
                <c:pt idx="11">
                  <c:v>33.90625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08-4436-9272-3FFEA35E43BE}"/>
            </c:ext>
          </c:extLst>
        </c:ser>
        <c:ser>
          <c:idx val="1"/>
          <c:order val="1"/>
          <c:tx>
            <c:strRef>
              <c:f>Tabelle1!$K$64</c:f>
              <c:strCache>
                <c:ptCount val="1"/>
                <c:pt idx="0">
                  <c:v>Parabel1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Tabelle1!$I$65:$I$76</c:f>
              <c:numCache>
                <c:formatCode>General</c:formatCode>
                <c:ptCount val="12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</c:numCache>
            </c:numRef>
          </c:xVal>
          <c:yVal>
            <c:numRef>
              <c:f>Tabelle1!$K$65:$K$76</c:f>
              <c:numCache>
                <c:formatCode>General</c:formatCode>
                <c:ptCount val="12"/>
                <c:pt idx="0">
                  <c:v>-4.25</c:v>
                </c:pt>
                <c:pt idx="1">
                  <c:v>5.03125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-0.96875</c:v>
                </c:pt>
                <c:pt idx="6">
                  <c:v>-13.25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08-4436-9272-3FFEA35E4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172976"/>
        <c:axId val="516732456"/>
      </c:scatterChart>
      <c:valAx>
        <c:axId val="482172976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732456"/>
        <c:crosses val="autoZero"/>
        <c:crossBetween val="midCat"/>
      </c:valAx>
      <c:valAx>
        <c:axId val="516732456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2172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27173913043477E-2"/>
          <c:y val="2.5533899770395958E-2"/>
          <c:w val="0.94426497584541058"/>
          <c:h val="0.9432580005102312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Tabelle1!$J$65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Tabelle1!$I$66:$I$76</c:f>
              <c:numCache>
                <c:formatCode>General</c:formatCode>
                <c:ptCount val="11"/>
                <c:pt idx="0">
                  <c:v>-2.5</c:v>
                </c:pt>
                <c:pt idx="1">
                  <c:v>-2</c:v>
                </c:pt>
                <c:pt idx="2">
                  <c:v>-1.5</c:v>
                </c:pt>
                <c:pt idx="3">
                  <c:v>-1</c:v>
                </c:pt>
                <c:pt idx="4">
                  <c:v>-0.5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1.5</c:v>
                </c:pt>
                <c:pt idx="9">
                  <c:v>2</c:v>
                </c:pt>
                <c:pt idx="10">
                  <c:v>2.5</c:v>
                </c:pt>
              </c:numCache>
            </c:numRef>
          </c:xVal>
          <c:yVal>
            <c:numRef>
              <c:f>Tabelle1!$J$66:$J$76</c:f>
              <c:numCache>
                <c:formatCode>General</c:formatCode>
                <c:ptCount val="11"/>
                <c:pt idx="0">
                  <c:v>-13.90625</c:v>
                </c:pt>
                <c:pt idx="1">
                  <c:v>10</c:v>
                </c:pt>
                <c:pt idx="2">
                  <c:v>10.65625</c:v>
                </c:pt>
                <c:pt idx="3">
                  <c:v>7</c:v>
                </c:pt>
                <c:pt idx="4">
                  <c:v>6.71875</c:v>
                </c:pt>
                <c:pt idx="5">
                  <c:v>10</c:v>
                </c:pt>
                <c:pt idx="6">
                  <c:v>13.28125</c:v>
                </c:pt>
                <c:pt idx="7">
                  <c:v>13</c:v>
                </c:pt>
                <c:pt idx="8">
                  <c:v>9.34375</c:v>
                </c:pt>
                <c:pt idx="9">
                  <c:v>10</c:v>
                </c:pt>
                <c:pt idx="10">
                  <c:v>33.90625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250-420D-A915-F01F3B6F6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49264"/>
        <c:axId val="483545328"/>
      </c:scatterChart>
      <c:valAx>
        <c:axId val="483549264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45328"/>
        <c:crosses val="autoZero"/>
        <c:crossBetween val="midCat"/>
      </c:valAx>
      <c:valAx>
        <c:axId val="483545328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4926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Grad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Tabelle1!$A$2:$A$1524</c:f>
              <c:numCache>
                <c:formatCode>General</c:formatCode>
                <c:ptCount val="1523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6</c:v>
                </c:pt>
                <c:pt idx="30">
                  <c:v>8</c:v>
                </c:pt>
                <c:pt idx="31">
                  <c:v>8</c:v>
                </c:pt>
                <c:pt idx="32">
                  <c:v>10</c:v>
                </c:pt>
                <c:pt idx="33">
                  <c:v>10</c:v>
                </c:pt>
                <c:pt idx="34">
                  <c:v>12</c:v>
                </c:pt>
                <c:pt idx="35">
                  <c:v>12</c:v>
                </c:pt>
                <c:pt idx="36">
                  <c:v>14</c:v>
                </c:pt>
                <c:pt idx="37">
                  <c:v>14</c:v>
                </c:pt>
                <c:pt idx="38">
                  <c:v>16</c:v>
                </c:pt>
                <c:pt idx="39">
                  <c:v>16</c:v>
                </c:pt>
                <c:pt idx="40">
                  <c:v>18</c:v>
                </c:pt>
                <c:pt idx="41">
                  <c:v>18</c:v>
                </c:pt>
                <c:pt idx="42">
                  <c:v>19</c:v>
                </c:pt>
                <c:pt idx="43">
                  <c:v>19</c:v>
                </c:pt>
                <c:pt idx="44">
                  <c:v>20</c:v>
                </c:pt>
                <c:pt idx="45">
                  <c:v>20</c:v>
                </c:pt>
                <c:pt idx="46">
                  <c:v>21</c:v>
                </c:pt>
                <c:pt idx="47">
                  <c:v>21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23</c:v>
                </c:pt>
                <c:pt idx="52">
                  <c:v>23</c:v>
                </c:pt>
                <c:pt idx="53">
                  <c:v>24</c:v>
                </c:pt>
                <c:pt idx="54">
                  <c:v>24</c:v>
                </c:pt>
                <c:pt idx="55">
                  <c:v>25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27</c:v>
                </c:pt>
                <c:pt idx="60">
                  <c:v>27</c:v>
                </c:pt>
                <c:pt idx="61">
                  <c:v>28</c:v>
                </c:pt>
                <c:pt idx="62">
                  <c:v>28</c:v>
                </c:pt>
                <c:pt idx="63">
                  <c:v>29</c:v>
                </c:pt>
                <c:pt idx="64">
                  <c:v>29</c:v>
                </c:pt>
                <c:pt idx="65">
                  <c:v>31</c:v>
                </c:pt>
                <c:pt idx="66">
                  <c:v>31</c:v>
                </c:pt>
                <c:pt idx="67">
                  <c:v>32</c:v>
                </c:pt>
                <c:pt idx="68">
                  <c:v>32</c:v>
                </c:pt>
                <c:pt idx="69">
                  <c:v>34</c:v>
                </c:pt>
                <c:pt idx="70">
                  <c:v>35</c:v>
                </c:pt>
                <c:pt idx="71">
                  <c:v>35</c:v>
                </c:pt>
                <c:pt idx="72">
                  <c:v>36</c:v>
                </c:pt>
                <c:pt idx="73">
                  <c:v>36</c:v>
                </c:pt>
                <c:pt idx="74">
                  <c:v>37</c:v>
                </c:pt>
                <c:pt idx="75">
                  <c:v>37</c:v>
                </c:pt>
                <c:pt idx="76">
                  <c:v>38</c:v>
                </c:pt>
                <c:pt idx="77">
                  <c:v>38</c:v>
                </c:pt>
                <c:pt idx="78">
                  <c:v>39</c:v>
                </c:pt>
                <c:pt idx="79">
                  <c:v>39</c:v>
                </c:pt>
                <c:pt idx="80">
                  <c:v>40</c:v>
                </c:pt>
                <c:pt idx="81">
                  <c:v>40</c:v>
                </c:pt>
                <c:pt idx="82">
                  <c:v>41</c:v>
                </c:pt>
                <c:pt idx="83">
                  <c:v>41</c:v>
                </c:pt>
                <c:pt idx="84">
                  <c:v>43</c:v>
                </c:pt>
                <c:pt idx="85">
                  <c:v>43</c:v>
                </c:pt>
                <c:pt idx="86">
                  <c:v>45</c:v>
                </c:pt>
                <c:pt idx="87">
                  <c:v>45</c:v>
                </c:pt>
                <c:pt idx="88">
                  <c:v>47</c:v>
                </c:pt>
                <c:pt idx="89">
                  <c:v>47</c:v>
                </c:pt>
                <c:pt idx="90">
                  <c:v>48</c:v>
                </c:pt>
                <c:pt idx="91">
                  <c:v>48</c:v>
                </c:pt>
                <c:pt idx="92">
                  <c:v>50</c:v>
                </c:pt>
                <c:pt idx="93">
                  <c:v>50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53</c:v>
                </c:pt>
                <c:pt idx="98">
                  <c:v>54</c:v>
                </c:pt>
                <c:pt idx="99">
                  <c:v>54</c:v>
                </c:pt>
                <c:pt idx="100">
                  <c:v>55</c:v>
                </c:pt>
                <c:pt idx="101">
                  <c:v>55</c:v>
                </c:pt>
                <c:pt idx="102">
                  <c:v>54</c:v>
                </c:pt>
                <c:pt idx="103">
                  <c:v>54</c:v>
                </c:pt>
                <c:pt idx="104">
                  <c:v>53</c:v>
                </c:pt>
                <c:pt idx="105">
                  <c:v>53</c:v>
                </c:pt>
                <c:pt idx="106">
                  <c:v>52</c:v>
                </c:pt>
                <c:pt idx="107">
                  <c:v>52</c:v>
                </c:pt>
                <c:pt idx="108">
                  <c:v>51</c:v>
                </c:pt>
                <c:pt idx="109">
                  <c:v>51</c:v>
                </c:pt>
                <c:pt idx="110">
                  <c:v>50</c:v>
                </c:pt>
                <c:pt idx="111">
                  <c:v>50</c:v>
                </c:pt>
                <c:pt idx="112">
                  <c:v>48</c:v>
                </c:pt>
                <c:pt idx="113">
                  <c:v>48</c:v>
                </c:pt>
                <c:pt idx="114">
                  <c:v>46</c:v>
                </c:pt>
                <c:pt idx="115">
                  <c:v>46</c:v>
                </c:pt>
                <c:pt idx="116">
                  <c:v>45</c:v>
                </c:pt>
                <c:pt idx="117">
                  <c:v>45</c:v>
                </c:pt>
                <c:pt idx="118">
                  <c:v>44</c:v>
                </c:pt>
                <c:pt idx="119">
                  <c:v>44</c:v>
                </c:pt>
                <c:pt idx="120">
                  <c:v>45</c:v>
                </c:pt>
                <c:pt idx="121">
                  <c:v>45</c:v>
                </c:pt>
                <c:pt idx="122">
                  <c:v>47</c:v>
                </c:pt>
                <c:pt idx="123">
                  <c:v>47</c:v>
                </c:pt>
                <c:pt idx="124">
                  <c:v>49</c:v>
                </c:pt>
                <c:pt idx="125">
                  <c:v>49</c:v>
                </c:pt>
                <c:pt idx="126">
                  <c:v>52</c:v>
                </c:pt>
                <c:pt idx="127">
                  <c:v>52</c:v>
                </c:pt>
                <c:pt idx="128">
                  <c:v>54</c:v>
                </c:pt>
                <c:pt idx="129">
                  <c:v>54</c:v>
                </c:pt>
                <c:pt idx="130">
                  <c:v>58</c:v>
                </c:pt>
                <c:pt idx="131">
                  <c:v>58</c:v>
                </c:pt>
                <c:pt idx="132">
                  <c:v>61</c:v>
                </c:pt>
                <c:pt idx="133">
                  <c:v>61</c:v>
                </c:pt>
                <c:pt idx="134">
                  <c:v>64</c:v>
                </c:pt>
                <c:pt idx="135">
                  <c:v>64</c:v>
                </c:pt>
                <c:pt idx="136">
                  <c:v>68</c:v>
                </c:pt>
                <c:pt idx="137">
                  <c:v>68</c:v>
                </c:pt>
                <c:pt idx="138">
                  <c:v>71</c:v>
                </c:pt>
                <c:pt idx="139">
                  <c:v>71</c:v>
                </c:pt>
                <c:pt idx="140">
                  <c:v>75</c:v>
                </c:pt>
                <c:pt idx="141">
                  <c:v>79</c:v>
                </c:pt>
                <c:pt idx="142">
                  <c:v>79</c:v>
                </c:pt>
                <c:pt idx="143">
                  <c:v>83</c:v>
                </c:pt>
                <c:pt idx="144">
                  <c:v>83</c:v>
                </c:pt>
                <c:pt idx="145">
                  <c:v>87</c:v>
                </c:pt>
                <c:pt idx="146">
                  <c:v>87</c:v>
                </c:pt>
                <c:pt idx="147">
                  <c:v>92</c:v>
                </c:pt>
                <c:pt idx="148">
                  <c:v>92</c:v>
                </c:pt>
                <c:pt idx="149">
                  <c:v>96</c:v>
                </c:pt>
                <c:pt idx="150">
                  <c:v>96</c:v>
                </c:pt>
                <c:pt idx="151">
                  <c:v>101</c:v>
                </c:pt>
                <c:pt idx="152">
                  <c:v>101</c:v>
                </c:pt>
                <c:pt idx="153">
                  <c:v>105</c:v>
                </c:pt>
                <c:pt idx="154">
                  <c:v>105</c:v>
                </c:pt>
                <c:pt idx="155">
                  <c:v>110</c:v>
                </c:pt>
                <c:pt idx="156">
                  <c:v>110</c:v>
                </c:pt>
                <c:pt idx="157">
                  <c:v>114</c:v>
                </c:pt>
                <c:pt idx="158">
                  <c:v>114</c:v>
                </c:pt>
                <c:pt idx="159">
                  <c:v>119</c:v>
                </c:pt>
                <c:pt idx="160">
                  <c:v>119</c:v>
                </c:pt>
                <c:pt idx="161">
                  <c:v>123</c:v>
                </c:pt>
                <c:pt idx="162">
                  <c:v>123</c:v>
                </c:pt>
                <c:pt idx="163">
                  <c:v>128</c:v>
                </c:pt>
                <c:pt idx="164">
                  <c:v>128</c:v>
                </c:pt>
                <c:pt idx="165">
                  <c:v>132</c:v>
                </c:pt>
                <c:pt idx="166">
                  <c:v>132</c:v>
                </c:pt>
                <c:pt idx="167">
                  <c:v>136</c:v>
                </c:pt>
                <c:pt idx="168">
                  <c:v>136</c:v>
                </c:pt>
                <c:pt idx="169">
                  <c:v>140</c:v>
                </c:pt>
                <c:pt idx="170">
                  <c:v>140</c:v>
                </c:pt>
                <c:pt idx="171">
                  <c:v>143</c:v>
                </c:pt>
                <c:pt idx="172">
                  <c:v>143</c:v>
                </c:pt>
                <c:pt idx="173">
                  <c:v>145</c:v>
                </c:pt>
                <c:pt idx="174">
                  <c:v>145</c:v>
                </c:pt>
                <c:pt idx="175">
                  <c:v>148</c:v>
                </c:pt>
                <c:pt idx="176">
                  <c:v>148</c:v>
                </c:pt>
                <c:pt idx="177">
                  <c:v>150</c:v>
                </c:pt>
                <c:pt idx="178">
                  <c:v>150</c:v>
                </c:pt>
                <c:pt idx="179">
                  <c:v>151</c:v>
                </c:pt>
                <c:pt idx="180">
                  <c:v>151</c:v>
                </c:pt>
                <c:pt idx="181">
                  <c:v>153</c:v>
                </c:pt>
                <c:pt idx="182">
                  <c:v>153</c:v>
                </c:pt>
                <c:pt idx="183">
                  <c:v>154</c:v>
                </c:pt>
                <c:pt idx="184">
                  <c:v>154</c:v>
                </c:pt>
                <c:pt idx="185">
                  <c:v>156</c:v>
                </c:pt>
                <c:pt idx="186">
                  <c:v>156</c:v>
                </c:pt>
                <c:pt idx="187">
                  <c:v>157</c:v>
                </c:pt>
                <c:pt idx="188">
                  <c:v>157</c:v>
                </c:pt>
                <c:pt idx="189">
                  <c:v>158</c:v>
                </c:pt>
                <c:pt idx="190">
                  <c:v>158</c:v>
                </c:pt>
                <c:pt idx="191">
                  <c:v>159</c:v>
                </c:pt>
                <c:pt idx="192">
                  <c:v>159</c:v>
                </c:pt>
                <c:pt idx="193">
                  <c:v>160</c:v>
                </c:pt>
                <c:pt idx="194">
                  <c:v>160</c:v>
                </c:pt>
                <c:pt idx="195">
                  <c:v>161</c:v>
                </c:pt>
                <c:pt idx="196">
                  <c:v>161</c:v>
                </c:pt>
                <c:pt idx="197">
                  <c:v>162</c:v>
                </c:pt>
                <c:pt idx="198">
                  <c:v>162</c:v>
                </c:pt>
                <c:pt idx="199">
                  <c:v>163</c:v>
                </c:pt>
                <c:pt idx="200">
                  <c:v>163</c:v>
                </c:pt>
                <c:pt idx="201">
                  <c:v>164</c:v>
                </c:pt>
                <c:pt idx="202">
                  <c:v>164</c:v>
                </c:pt>
                <c:pt idx="203">
                  <c:v>165</c:v>
                </c:pt>
                <c:pt idx="204">
                  <c:v>165</c:v>
                </c:pt>
                <c:pt idx="205">
                  <c:v>166</c:v>
                </c:pt>
                <c:pt idx="206">
                  <c:v>167</c:v>
                </c:pt>
                <c:pt idx="207">
                  <c:v>167</c:v>
                </c:pt>
                <c:pt idx="208">
                  <c:v>168</c:v>
                </c:pt>
                <c:pt idx="209">
                  <c:v>168</c:v>
                </c:pt>
                <c:pt idx="210">
                  <c:v>169</c:v>
                </c:pt>
                <c:pt idx="211">
                  <c:v>169</c:v>
                </c:pt>
                <c:pt idx="212">
                  <c:v>170</c:v>
                </c:pt>
                <c:pt idx="213">
                  <c:v>170</c:v>
                </c:pt>
                <c:pt idx="214">
                  <c:v>171</c:v>
                </c:pt>
                <c:pt idx="215">
                  <c:v>171</c:v>
                </c:pt>
                <c:pt idx="216">
                  <c:v>172</c:v>
                </c:pt>
                <c:pt idx="217">
                  <c:v>172</c:v>
                </c:pt>
                <c:pt idx="218">
                  <c:v>171</c:v>
                </c:pt>
                <c:pt idx="219">
                  <c:v>171</c:v>
                </c:pt>
                <c:pt idx="220">
                  <c:v>170</c:v>
                </c:pt>
                <c:pt idx="221">
                  <c:v>170</c:v>
                </c:pt>
                <c:pt idx="222">
                  <c:v>171</c:v>
                </c:pt>
                <c:pt idx="223">
                  <c:v>171</c:v>
                </c:pt>
                <c:pt idx="224">
                  <c:v>172</c:v>
                </c:pt>
                <c:pt idx="225">
                  <c:v>172</c:v>
                </c:pt>
                <c:pt idx="226">
                  <c:v>173</c:v>
                </c:pt>
                <c:pt idx="227">
                  <c:v>173</c:v>
                </c:pt>
                <c:pt idx="228">
                  <c:v>175</c:v>
                </c:pt>
                <c:pt idx="229">
                  <c:v>175</c:v>
                </c:pt>
                <c:pt idx="230">
                  <c:v>177</c:v>
                </c:pt>
                <c:pt idx="231">
                  <c:v>177</c:v>
                </c:pt>
                <c:pt idx="232">
                  <c:v>179</c:v>
                </c:pt>
                <c:pt idx="233">
                  <c:v>179</c:v>
                </c:pt>
                <c:pt idx="234">
                  <c:v>181</c:v>
                </c:pt>
                <c:pt idx="235">
                  <c:v>181</c:v>
                </c:pt>
                <c:pt idx="236">
                  <c:v>183</c:v>
                </c:pt>
                <c:pt idx="237">
                  <c:v>183</c:v>
                </c:pt>
                <c:pt idx="238">
                  <c:v>185</c:v>
                </c:pt>
                <c:pt idx="239">
                  <c:v>185</c:v>
                </c:pt>
                <c:pt idx="240">
                  <c:v>187</c:v>
                </c:pt>
                <c:pt idx="241">
                  <c:v>187</c:v>
                </c:pt>
                <c:pt idx="242">
                  <c:v>189</c:v>
                </c:pt>
                <c:pt idx="243">
                  <c:v>189</c:v>
                </c:pt>
                <c:pt idx="244">
                  <c:v>191</c:v>
                </c:pt>
                <c:pt idx="245">
                  <c:v>191</c:v>
                </c:pt>
                <c:pt idx="246">
                  <c:v>192</c:v>
                </c:pt>
                <c:pt idx="247">
                  <c:v>192</c:v>
                </c:pt>
                <c:pt idx="248">
                  <c:v>194</c:v>
                </c:pt>
                <c:pt idx="249">
                  <c:v>194</c:v>
                </c:pt>
                <c:pt idx="250">
                  <c:v>196</c:v>
                </c:pt>
                <c:pt idx="251">
                  <c:v>196</c:v>
                </c:pt>
                <c:pt idx="252">
                  <c:v>198</c:v>
                </c:pt>
                <c:pt idx="253">
                  <c:v>198</c:v>
                </c:pt>
                <c:pt idx="254">
                  <c:v>199</c:v>
                </c:pt>
                <c:pt idx="255">
                  <c:v>199</c:v>
                </c:pt>
                <c:pt idx="256">
                  <c:v>201</c:v>
                </c:pt>
                <c:pt idx="257">
                  <c:v>201</c:v>
                </c:pt>
                <c:pt idx="258">
                  <c:v>202</c:v>
                </c:pt>
                <c:pt idx="259">
                  <c:v>202</c:v>
                </c:pt>
                <c:pt idx="260">
                  <c:v>203</c:v>
                </c:pt>
                <c:pt idx="261">
                  <c:v>203</c:v>
                </c:pt>
                <c:pt idx="262">
                  <c:v>204</c:v>
                </c:pt>
                <c:pt idx="263">
                  <c:v>204</c:v>
                </c:pt>
                <c:pt idx="264">
                  <c:v>205</c:v>
                </c:pt>
                <c:pt idx="265">
                  <c:v>205</c:v>
                </c:pt>
                <c:pt idx="266">
                  <c:v>207</c:v>
                </c:pt>
                <c:pt idx="267">
                  <c:v>207</c:v>
                </c:pt>
                <c:pt idx="268">
                  <c:v>208</c:v>
                </c:pt>
                <c:pt idx="269">
                  <c:v>208</c:v>
                </c:pt>
                <c:pt idx="270">
                  <c:v>209</c:v>
                </c:pt>
                <c:pt idx="271">
                  <c:v>209</c:v>
                </c:pt>
                <c:pt idx="272">
                  <c:v>210</c:v>
                </c:pt>
                <c:pt idx="273">
                  <c:v>210</c:v>
                </c:pt>
                <c:pt idx="274">
                  <c:v>211</c:v>
                </c:pt>
                <c:pt idx="275">
                  <c:v>211</c:v>
                </c:pt>
                <c:pt idx="276">
                  <c:v>210</c:v>
                </c:pt>
                <c:pt idx="277">
                  <c:v>210</c:v>
                </c:pt>
                <c:pt idx="278">
                  <c:v>209</c:v>
                </c:pt>
                <c:pt idx="279">
                  <c:v>209</c:v>
                </c:pt>
                <c:pt idx="280">
                  <c:v>208</c:v>
                </c:pt>
                <c:pt idx="281">
                  <c:v>208</c:v>
                </c:pt>
                <c:pt idx="282">
                  <c:v>206</c:v>
                </c:pt>
                <c:pt idx="283">
                  <c:v>206</c:v>
                </c:pt>
                <c:pt idx="284">
                  <c:v>204</c:v>
                </c:pt>
                <c:pt idx="285">
                  <c:v>204</c:v>
                </c:pt>
                <c:pt idx="286">
                  <c:v>202</c:v>
                </c:pt>
                <c:pt idx="287">
                  <c:v>202</c:v>
                </c:pt>
                <c:pt idx="288">
                  <c:v>201</c:v>
                </c:pt>
                <c:pt idx="289">
                  <c:v>201</c:v>
                </c:pt>
                <c:pt idx="290">
                  <c:v>200</c:v>
                </c:pt>
                <c:pt idx="291">
                  <c:v>200</c:v>
                </c:pt>
                <c:pt idx="292">
                  <c:v>201</c:v>
                </c:pt>
                <c:pt idx="293">
                  <c:v>201</c:v>
                </c:pt>
                <c:pt idx="294">
                  <c:v>200</c:v>
                </c:pt>
                <c:pt idx="295">
                  <c:v>200</c:v>
                </c:pt>
                <c:pt idx="296">
                  <c:v>201</c:v>
                </c:pt>
                <c:pt idx="297">
                  <c:v>201</c:v>
                </c:pt>
                <c:pt idx="298">
                  <c:v>202</c:v>
                </c:pt>
                <c:pt idx="299">
                  <c:v>202</c:v>
                </c:pt>
                <c:pt idx="300">
                  <c:v>203</c:v>
                </c:pt>
                <c:pt idx="301">
                  <c:v>203</c:v>
                </c:pt>
                <c:pt idx="302">
                  <c:v>206</c:v>
                </c:pt>
                <c:pt idx="303">
                  <c:v>206</c:v>
                </c:pt>
                <c:pt idx="304">
                  <c:v>208</c:v>
                </c:pt>
                <c:pt idx="305">
                  <c:v>208</c:v>
                </c:pt>
                <c:pt idx="306">
                  <c:v>212</c:v>
                </c:pt>
                <c:pt idx="307">
                  <c:v>212</c:v>
                </c:pt>
                <c:pt idx="308">
                  <c:v>216</c:v>
                </c:pt>
                <c:pt idx="309">
                  <c:v>222</c:v>
                </c:pt>
                <c:pt idx="310">
                  <c:v>222</c:v>
                </c:pt>
                <c:pt idx="311">
                  <c:v>230</c:v>
                </c:pt>
                <c:pt idx="312">
                  <c:v>230</c:v>
                </c:pt>
                <c:pt idx="313">
                  <c:v>240</c:v>
                </c:pt>
                <c:pt idx="314">
                  <c:v>240</c:v>
                </c:pt>
                <c:pt idx="315">
                  <c:v>253</c:v>
                </c:pt>
                <c:pt idx="316">
                  <c:v>253</c:v>
                </c:pt>
                <c:pt idx="317">
                  <c:v>266</c:v>
                </c:pt>
                <c:pt idx="318">
                  <c:v>266</c:v>
                </c:pt>
                <c:pt idx="319">
                  <c:v>278</c:v>
                </c:pt>
                <c:pt idx="320">
                  <c:v>278</c:v>
                </c:pt>
                <c:pt idx="321">
                  <c:v>287</c:v>
                </c:pt>
                <c:pt idx="322">
                  <c:v>287</c:v>
                </c:pt>
                <c:pt idx="323">
                  <c:v>293</c:v>
                </c:pt>
                <c:pt idx="324">
                  <c:v>293</c:v>
                </c:pt>
                <c:pt idx="325">
                  <c:v>297</c:v>
                </c:pt>
                <c:pt idx="326">
                  <c:v>297</c:v>
                </c:pt>
                <c:pt idx="327">
                  <c:v>300</c:v>
                </c:pt>
                <c:pt idx="328">
                  <c:v>300</c:v>
                </c:pt>
                <c:pt idx="329">
                  <c:v>303</c:v>
                </c:pt>
                <c:pt idx="330">
                  <c:v>303</c:v>
                </c:pt>
                <c:pt idx="331">
                  <c:v>306</c:v>
                </c:pt>
                <c:pt idx="332">
                  <c:v>306</c:v>
                </c:pt>
                <c:pt idx="333">
                  <c:v>309</c:v>
                </c:pt>
                <c:pt idx="334">
                  <c:v>309</c:v>
                </c:pt>
                <c:pt idx="335">
                  <c:v>311</c:v>
                </c:pt>
                <c:pt idx="336">
                  <c:v>311</c:v>
                </c:pt>
                <c:pt idx="337">
                  <c:v>312</c:v>
                </c:pt>
                <c:pt idx="338">
                  <c:v>312</c:v>
                </c:pt>
                <c:pt idx="339">
                  <c:v>311</c:v>
                </c:pt>
                <c:pt idx="340">
                  <c:v>311</c:v>
                </c:pt>
                <c:pt idx="341">
                  <c:v>310</c:v>
                </c:pt>
                <c:pt idx="342">
                  <c:v>310</c:v>
                </c:pt>
                <c:pt idx="343">
                  <c:v>309</c:v>
                </c:pt>
                <c:pt idx="344">
                  <c:v>309</c:v>
                </c:pt>
                <c:pt idx="345">
                  <c:v>308</c:v>
                </c:pt>
                <c:pt idx="346">
                  <c:v>308</c:v>
                </c:pt>
                <c:pt idx="347">
                  <c:v>306</c:v>
                </c:pt>
                <c:pt idx="348">
                  <c:v>306</c:v>
                </c:pt>
                <c:pt idx="349">
                  <c:v>304</c:v>
                </c:pt>
                <c:pt idx="350">
                  <c:v>304</c:v>
                </c:pt>
                <c:pt idx="351">
                  <c:v>301</c:v>
                </c:pt>
                <c:pt idx="352">
                  <c:v>301</c:v>
                </c:pt>
                <c:pt idx="353">
                  <c:v>300</c:v>
                </c:pt>
                <c:pt idx="354">
                  <c:v>300</c:v>
                </c:pt>
                <c:pt idx="355">
                  <c:v>299</c:v>
                </c:pt>
                <c:pt idx="356">
                  <c:v>299</c:v>
                </c:pt>
                <c:pt idx="357">
                  <c:v>300</c:v>
                </c:pt>
                <c:pt idx="358">
                  <c:v>300</c:v>
                </c:pt>
                <c:pt idx="359">
                  <c:v>301</c:v>
                </c:pt>
                <c:pt idx="360">
                  <c:v>301</c:v>
                </c:pt>
                <c:pt idx="361">
                  <c:v>302</c:v>
                </c:pt>
                <c:pt idx="362">
                  <c:v>302</c:v>
                </c:pt>
                <c:pt idx="363">
                  <c:v>303</c:v>
                </c:pt>
                <c:pt idx="364">
                  <c:v>303</c:v>
                </c:pt>
                <c:pt idx="365">
                  <c:v>305</c:v>
                </c:pt>
                <c:pt idx="366">
                  <c:v>305</c:v>
                </c:pt>
                <c:pt idx="367">
                  <c:v>307</c:v>
                </c:pt>
                <c:pt idx="368">
                  <c:v>307</c:v>
                </c:pt>
                <c:pt idx="369">
                  <c:v>310</c:v>
                </c:pt>
                <c:pt idx="370">
                  <c:v>310</c:v>
                </c:pt>
                <c:pt idx="371">
                  <c:v>313</c:v>
                </c:pt>
                <c:pt idx="372">
                  <c:v>313</c:v>
                </c:pt>
                <c:pt idx="373">
                  <c:v>316</c:v>
                </c:pt>
                <c:pt idx="374">
                  <c:v>316</c:v>
                </c:pt>
                <c:pt idx="375">
                  <c:v>320</c:v>
                </c:pt>
                <c:pt idx="376">
                  <c:v>320</c:v>
                </c:pt>
                <c:pt idx="377">
                  <c:v>324</c:v>
                </c:pt>
                <c:pt idx="378">
                  <c:v>324</c:v>
                </c:pt>
                <c:pt idx="379">
                  <c:v>328</c:v>
                </c:pt>
                <c:pt idx="380">
                  <c:v>328</c:v>
                </c:pt>
                <c:pt idx="381">
                  <c:v>332</c:v>
                </c:pt>
                <c:pt idx="382">
                  <c:v>332</c:v>
                </c:pt>
                <c:pt idx="383">
                  <c:v>336</c:v>
                </c:pt>
                <c:pt idx="384">
                  <c:v>336</c:v>
                </c:pt>
                <c:pt idx="385">
                  <c:v>339</c:v>
                </c:pt>
                <c:pt idx="386">
                  <c:v>339</c:v>
                </c:pt>
                <c:pt idx="387">
                  <c:v>342</c:v>
                </c:pt>
                <c:pt idx="388">
                  <c:v>342</c:v>
                </c:pt>
                <c:pt idx="389">
                  <c:v>344</c:v>
                </c:pt>
                <c:pt idx="390">
                  <c:v>344</c:v>
                </c:pt>
                <c:pt idx="391">
                  <c:v>346</c:v>
                </c:pt>
                <c:pt idx="392">
                  <c:v>346</c:v>
                </c:pt>
                <c:pt idx="393">
                  <c:v>347</c:v>
                </c:pt>
                <c:pt idx="394">
                  <c:v>347</c:v>
                </c:pt>
                <c:pt idx="395">
                  <c:v>348</c:v>
                </c:pt>
                <c:pt idx="396">
                  <c:v>348</c:v>
                </c:pt>
                <c:pt idx="397">
                  <c:v>347</c:v>
                </c:pt>
                <c:pt idx="398">
                  <c:v>347</c:v>
                </c:pt>
                <c:pt idx="399">
                  <c:v>346</c:v>
                </c:pt>
                <c:pt idx="400">
                  <c:v>346</c:v>
                </c:pt>
                <c:pt idx="401">
                  <c:v>345</c:v>
                </c:pt>
                <c:pt idx="402">
                  <c:v>345</c:v>
                </c:pt>
                <c:pt idx="403">
                  <c:v>343</c:v>
                </c:pt>
                <c:pt idx="404">
                  <c:v>343</c:v>
                </c:pt>
                <c:pt idx="405">
                  <c:v>341</c:v>
                </c:pt>
                <c:pt idx="406">
                  <c:v>341</c:v>
                </c:pt>
                <c:pt idx="407">
                  <c:v>340</c:v>
                </c:pt>
                <c:pt idx="408">
                  <c:v>340</c:v>
                </c:pt>
                <c:pt idx="409">
                  <c:v>338</c:v>
                </c:pt>
                <c:pt idx="410">
                  <c:v>338</c:v>
                </c:pt>
                <c:pt idx="411">
                  <c:v>336</c:v>
                </c:pt>
                <c:pt idx="412">
                  <c:v>336</c:v>
                </c:pt>
                <c:pt idx="413">
                  <c:v>335</c:v>
                </c:pt>
                <c:pt idx="414">
                  <c:v>335</c:v>
                </c:pt>
                <c:pt idx="415">
                  <c:v>333</c:v>
                </c:pt>
                <c:pt idx="416">
                  <c:v>332</c:v>
                </c:pt>
                <c:pt idx="417">
                  <c:v>332</c:v>
                </c:pt>
                <c:pt idx="418">
                  <c:v>331</c:v>
                </c:pt>
                <c:pt idx="419">
                  <c:v>331</c:v>
                </c:pt>
                <c:pt idx="420">
                  <c:v>330</c:v>
                </c:pt>
                <c:pt idx="421">
                  <c:v>330</c:v>
                </c:pt>
                <c:pt idx="422">
                  <c:v>331</c:v>
                </c:pt>
                <c:pt idx="423">
                  <c:v>331</c:v>
                </c:pt>
                <c:pt idx="424">
                  <c:v>332</c:v>
                </c:pt>
                <c:pt idx="425">
                  <c:v>332</c:v>
                </c:pt>
                <c:pt idx="426">
                  <c:v>331</c:v>
                </c:pt>
                <c:pt idx="427">
                  <c:v>331</c:v>
                </c:pt>
                <c:pt idx="428">
                  <c:v>331</c:v>
                </c:pt>
                <c:pt idx="429">
                  <c:v>330</c:v>
                </c:pt>
                <c:pt idx="430">
                  <c:v>330</c:v>
                </c:pt>
                <c:pt idx="431">
                  <c:v>329</c:v>
                </c:pt>
                <c:pt idx="432">
                  <c:v>329</c:v>
                </c:pt>
                <c:pt idx="433">
                  <c:v>329</c:v>
                </c:pt>
                <c:pt idx="434">
                  <c:v>329</c:v>
                </c:pt>
                <c:pt idx="435">
                  <c:v>328</c:v>
                </c:pt>
                <c:pt idx="436">
                  <c:v>328</c:v>
                </c:pt>
                <c:pt idx="437">
                  <c:v>329</c:v>
                </c:pt>
                <c:pt idx="438">
                  <c:v>329</c:v>
                </c:pt>
                <c:pt idx="439">
                  <c:v>330</c:v>
                </c:pt>
                <c:pt idx="440">
                  <c:v>330</c:v>
                </c:pt>
                <c:pt idx="441">
                  <c:v>332</c:v>
                </c:pt>
                <c:pt idx="442">
                  <c:v>332</c:v>
                </c:pt>
                <c:pt idx="443">
                  <c:v>332</c:v>
                </c:pt>
                <c:pt idx="444">
                  <c:v>334</c:v>
                </c:pt>
                <c:pt idx="445">
                  <c:v>337</c:v>
                </c:pt>
                <c:pt idx="446">
                  <c:v>337</c:v>
                </c:pt>
                <c:pt idx="447">
                  <c:v>340</c:v>
                </c:pt>
                <c:pt idx="448">
                  <c:v>340</c:v>
                </c:pt>
                <c:pt idx="449">
                  <c:v>342</c:v>
                </c:pt>
                <c:pt idx="450">
                  <c:v>342</c:v>
                </c:pt>
                <c:pt idx="451">
                  <c:v>345</c:v>
                </c:pt>
                <c:pt idx="452">
                  <c:v>345</c:v>
                </c:pt>
                <c:pt idx="453">
                  <c:v>348</c:v>
                </c:pt>
                <c:pt idx="454">
                  <c:v>348</c:v>
                </c:pt>
                <c:pt idx="455">
                  <c:v>351</c:v>
                </c:pt>
                <c:pt idx="456">
                  <c:v>351</c:v>
                </c:pt>
                <c:pt idx="457">
                  <c:v>354</c:v>
                </c:pt>
                <c:pt idx="458">
                  <c:v>354</c:v>
                </c:pt>
                <c:pt idx="459">
                  <c:v>357</c:v>
                </c:pt>
                <c:pt idx="460">
                  <c:v>357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4</c:v>
                </c:pt>
                <c:pt idx="465">
                  <c:v>4</c:v>
                </c:pt>
                <c:pt idx="466">
                  <c:v>7</c:v>
                </c:pt>
                <c:pt idx="467">
                  <c:v>7</c:v>
                </c:pt>
                <c:pt idx="468">
                  <c:v>10</c:v>
                </c:pt>
                <c:pt idx="469">
                  <c:v>10</c:v>
                </c:pt>
                <c:pt idx="470">
                  <c:v>12</c:v>
                </c:pt>
                <c:pt idx="471">
                  <c:v>12</c:v>
                </c:pt>
                <c:pt idx="472">
                  <c:v>14</c:v>
                </c:pt>
                <c:pt idx="473">
                  <c:v>14</c:v>
                </c:pt>
                <c:pt idx="474">
                  <c:v>16</c:v>
                </c:pt>
                <c:pt idx="475">
                  <c:v>16</c:v>
                </c:pt>
                <c:pt idx="476">
                  <c:v>17</c:v>
                </c:pt>
                <c:pt idx="477">
                  <c:v>17</c:v>
                </c:pt>
                <c:pt idx="478">
                  <c:v>19</c:v>
                </c:pt>
                <c:pt idx="479">
                  <c:v>19</c:v>
                </c:pt>
                <c:pt idx="480">
                  <c:v>21</c:v>
                </c:pt>
                <c:pt idx="481">
                  <c:v>21</c:v>
                </c:pt>
                <c:pt idx="482">
                  <c:v>23</c:v>
                </c:pt>
                <c:pt idx="483">
                  <c:v>23</c:v>
                </c:pt>
                <c:pt idx="484">
                  <c:v>25</c:v>
                </c:pt>
                <c:pt idx="485">
                  <c:v>25</c:v>
                </c:pt>
                <c:pt idx="486">
                  <c:v>27</c:v>
                </c:pt>
                <c:pt idx="487">
                  <c:v>27</c:v>
                </c:pt>
                <c:pt idx="488">
                  <c:v>29</c:v>
                </c:pt>
                <c:pt idx="489">
                  <c:v>29</c:v>
                </c:pt>
                <c:pt idx="490">
                  <c:v>31</c:v>
                </c:pt>
                <c:pt idx="491">
                  <c:v>31</c:v>
                </c:pt>
                <c:pt idx="492">
                  <c:v>34</c:v>
                </c:pt>
                <c:pt idx="493">
                  <c:v>37</c:v>
                </c:pt>
                <c:pt idx="494">
                  <c:v>37</c:v>
                </c:pt>
                <c:pt idx="495">
                  <c:v>40</c:v>
                </c:pt>
                <c:pt idx="496">
                  <c:v>42</c:v>
                </c:pt>
                <c:pt idx="497">
                  <c:v>42</c:v>
                </c:pt>
                <c:pt idx="498">
                  <c:v>45</c:v>
                </c:pt>
                <c:pt idx="499">
                  <c:v>45</c:v>
                </c:pt>
                <c:pt idx="500">
                  <c:v>46</c:v>
                </c:pt>
                <c:pt idx="501">
                  <c:v>46</c:v>
                </c:pt>
                <c:pt idx="502">
                  <c:v>48</c:v>
                </c:pt>
                <c:pt idx="503">
                  <c:v>50</c:v>
                </c:pt>
                <c:pt idx="504">
                  <c:v>50</c:v>
                </c:pt>
                <c:pt idx="505">
                  <c:v>52</c:v>
                </c:pt>
                <c:pt idx="506">
                  <c:v>52</c:v>
                </c:pt>
                <c:pt idx="507">
                  <c:v>56</c:v>
                </c:pt>
                <c:pt idx="508">
                  <c:v>56</c:v>
                </c:pt>
                <c:pt idx="509">
                  <c:v>60</c:v>
                </c:pt>
                <c:pt idx="510">
                  <c:v>60</c:v>
                </c:pt>
                <c:pt idx="511">
                  <c:v>65</c:v>
                </c:pt>
                <c:pt idx="512">
                  <c:v>65</c:v>
                </c:pt>
                <c:pt idx="513">
                  <c:v>71</c:v>
                </c:pt>
                <c:pt idx="514">
                  <c:v>71</c:v>
                </c:pt>
                <c:pt idx="515">
                  <c:v>77</c:v>
                </c:pt>
                <c:pt idx="516">
                  <c:v>77</c:v>
                </c:pt>
                <c:pt idx="517">
                  <c:v>82</c:v>
                </c:pt>
                <c:pt idx="518">
                  <c:v>82</c:v>
                </c:pt>
                <c:pt idx="519">
                  <c:v>88</c:v>
                </c:pt>
                <c:pt idx="520">
                  <c:v>88</c:v>
                </c:pt>
                <c:pt idx="521">
                  <c:v>93</c:v>
                </c:pt>
                <c:pt idx="522">
                  <c:v>93</c:v>
                </c:pt>
                <c:pt idx="523">
                  <c:v>97</c:v>
                </c:pt>
                <c:pt idx="524">
                  <c:v>97</c:v>
                </c:pt>
                <c:pt idx="525">
                  <c:v>100</c:v>
                </c:pt>
                <c:pt idx="526">
                  <c:v>100</c:v>
                </c:pt>
                <c:pt idx="527">
                  <c:v>102</c:v>
                </c:pt>
                <c:pt idx="528">
                  <c:v>102</c:v>
                </c:pt>
                <c:pt idx="529">
                  <c:v>104</c:v>
                </c:pt>
                <c:pt idx="530">
                  <c:v>104</c:v>
                </c:pt>
                <c:pt idx="531">
                  <c:v>103</c:v>
                </c:pt>
                <c:pt idx="532">
                  <c:v>103</c:v>
                </c:pt>
                <c:pt idx="533">
                  <c:v>104</c:v>
                </c:pt>
                <c:pt idx="534">
                  <c:v>104</c:v>
                </c:pt>
                <c:pt idx="535">
                  <c:v>106</c:v>
                </c:pt>
                <c:pt idx="536">
                  <c:v>106</c:v>
                </c:pt>
                <c:pt idx="537">
                  <c:v>109</c:v>
                </c:pt>
                <c:pt idx="538">
                  <c:v>109</c:v>
                </c:pt>
                <c:pt idx="539">
                  <c:v>113</c:v>
                </c:pt>
                <c:pt idx="540">
                  <c:v>117</c:v>
                </c:pt>
                <c:pt idx="541">
                  <c:v>117</c:v>
                </c:pt>
                <c:pt idx="542">
                  <c:v>121</c:v>
                </c:pt>
                <c:pt idx="543">
                  <c:v>121</c:v>
                </c:pt>
                <c:pt idx="544">
                  <c:v>126</c:v>
                </c:pt>
                <c:pt idx="545">
                  <c:v>126</c:v>
                </c:pt>
                <c:pt idx="546">
                  <c:v>130</c:v>
                </c:pt>
                <c:pt idx="547">
                  <c:v>130</c:v>
                </c:pt>
                <c:pt idx="548">
                  <c:v>134</c:v>
                </c:pt>
                <c:pt idx="549">
                  <c:v>134</c:v>
                </c:pt>
                <c:pt idx="550">
                  <c:v>138</c:v>
                </c:pt>
                <c:pt idx="551">
                  <c:v>138</c:v>
                </c:pt>
                <c:pt idx="552">
                  <c:v>141</c:v>
                </c:pt>
                <c:pt idx="553">
                  <c:v>141</c:v>
                </c:pt>
                <c:pt idx="554">
                  <c:v>144</c:v>
                </c:pt>
                <c:pt idx="555">
                  <c:v>146</c:v>
                </c:pt>
                <c:pt idx="556">
                  <c:v>146</c:v>
                </c:pt>
                <c:pt idx="557">
                  <c:v>149</c:v>
                </c:pt>
                <c:pt idx="558">
                  <c:v>149</c:v>
                </c:pt>
                <c:pt idx="559">
                  <c:v>151</c:v>
                </c:pt>
                <c:pt idx="560">
                  <c:v>151</c:v>
                </c:pt>
                <c:pt idx="561">
                  <c:v>153</c:v>
                </c:pt>
                <c:pt idx="562">
                  <c:v>153</c:v>
                </c:pt>
                <c:pt idx="563">
                  <c:v>155</c:v>
                </c:pt>
                <c:pt idx="564">
                  <c:v>155</c:v>
                </c:pt>
                <c:pt idx="565">
                  <c:v>157</c:v>
                </c:pt>
                <c:pt idx="566">
                  <c:v>157</c:v>
                </c:pt>
                <c:pt idx="567">
                  <c:v>158</c:v>
                </c:pt>
                <c:pt idx="568">
                  <c:v>158</c:v>
                </c:pt>
                <c:pt idx="569">
                  <c:v>159</c:v>
                </c:pt>
                <c:pt idx="570">
                  <c:v>159</c:v>
                </c:pt>
                <c:pt idx="571">
                  <c:v>158</c:v>
                </c:pt>
                <c:pt idx="572">
                  <c:v>158</c:v>
                </c:pt>
                <c:pt idx="573">
                  <c:v>156</c:v>
                </c:pt>
                <c:pt idx="574">
                  <c:v>156</c:v>
                </c:pt>
                <c:pt idx="575">
                  <c:v>155</c:v>
                </c:pt>
                <c:pt idx="576">
                  <c:v>155</c:v>
                </c:pt>
                <c:pt idx="577">
                  <c:v>153</c:v>
                </c:pt>
                <c:pt idx="578">
                  <c:v>153</c:v>
                </c:pt>
                <c:pt idx="579">
                  <c:v>151</c:v>
                </c:pt>
                <c:pt idx="580">
                  <c:v>151</c:v>
                </c:pt>
                <c:pt idx="581">
                  <c:v>149</c:v>
                </c:pt>
                <c:pt idx="582">
                  <c:v>149</c:v>
                </c:pt>
                <c:pt idx="583">
                  <c:v>147</c:v>
                </c:pt>
                <c:pt idx="584">
                  <c:v>147</c:v>
                </c:pt>
                <c:pt idx="585">
                  <c:v>146</c:v>
                </c:pt>
                <c:pt idx="586">
                  <c:v>146</c:v>
                </c:pt>
                <c:pt idx="587">
                  <c:v>145</c:v>
                </c:pt>
                <c:pt idx="588">
                  <c:v>145</c:v>
                </c:pt>
                <c:pt idx="589">
                  <c:v>146</c:v>
                </c:pt>
                <c:pt idx="590">
                  <c:v>146</c:v>
                </c:pt>
                <c:pt idx="591">
                  <c:v>147</c:v>
                </c:pt>
                <c:pt idx="592">
                  <c:v>147</c:v>
                </c:pt>
                <c:pt idx="593">
                  <c:v>148</c:v>
                </c:pt>
                <c:pt idx="594">
                  <c:v>148</c:v>
                </c:pt>
                <c:pt idx="595">
                  <c:v>149</c:v>
                </c:pt>
                <c:pt idx="596">
                  <c:v>149</c:v>
                </c:pt>
                <c:pt idx="597">
                  <c:v>150</c:v>
                </c:pt>
                <c:pt idx="598">
                  <c:v>150</c:v>
                </c:pt>
                <c:pt idx="599">
                  <c:v>152</c:v>
                </c:pt>
                <c:pt idx="600">
                  <c:v>152</c:v>
                </c:pt>
                <c:pt idx="601">
                  <c:v>154</c:v>
                </c:pt>
                <c:pt idx="602">
                  <c:v>154</c:v>
                </c:pt>
                <c:pt idx="603">
                  <c:v>156</c:v>
                </c:pt>
                <c:pt idx="604">
                  <c:v>156</c:v>
                </c:pt>
                <c:pt idx="605">
                  <c:v>158</c:v>
                </c:pt>
                <c:pt idx="606">
                  <c:v>158</c:v>
                </c:pt>
                <c:pt idx="607">
                  <c:v>160</c:v>
                </c:pt>
                <c:pt idx="608">
                  <c:v>160</c:v>
                </c:pt>
                <c:pt idx="609">
                  <c:v>162</c:v>
                </c:pt>
                <c:pt idx="610">
                  <c:v>162</c:v>
                </c:pt>
                <c:pt idx="611">
                  <c:v>165</c:v>
                </c:pt>
                <c:pt idx="612">
                  <c:v>165</c:v>
                </c:pt>
                <c:pt idx="613">
                  <c:v>166</c:v>
                </c:pt>
                <c:pt idx="614">
                  <c:v>166</c:v>
                </c:pt>
                <c:pt idx="615">
                  <c:v>168</c:v>
                </c:pt>
                <c:pt idx="616">
                  <c:v>168</c:v>
                </c:pt>
                <c:pt idx="617">
                  <c:v>169</c:v>
                </c:pt>
                <c:pt idx="618">
                  <c:v>169</c:v>
                </c:pt>
                <c:pt idx="619">
                  <c:v>170</c:v>
                </c:pt>
                <c:pt idx="620">
                  <c:v>170</c:v>
                </c:pt>
                <c:pt idx="621">
                  <c:v>171</c:v>
                </c:pt>
                <c:pt idx="622">
                  <c:v>171</c:v>
                </c:pt>
                <c:pt idx="623">
                  <c:v>172</c:v>
                </c:pt>
                <c:pt idx="624">
                  <c:v>172</c:v>
                </c:pt>
                <c:pt idx="625">
                  <c:v>173</c:v>
                </c:pt>
                <c:pt idx="626">
                  <c:v>173</c:v>
                </c:pt>
                <c:pt idx="627">
                  <c:v>174</c:v>
                </c:pt>
                <c:pt idx="628">
                  <c:v>174</c:v>
                </c:pt>
                <c:pt idx="629">
                  <c:v>175</c:v>
                </c:pt>
                <c:pt idx="630">
                  <c:v>175</c:v>
                </c:pt>
                <c:pt idx="631">
                  <c:v>177</c:v>
                </c:pt>
                <c:pt idx="632">
                  <c:v>177</c:v>
                </c:pt>
                <c:pt idx="633">
                  <c:v>178</c:v>
                </c:pt>
                <c:pt idx="634">
                  <c:v>178</c:v>
                </c:pt>
                <c:pt idx="635">
                  <c:v>179</c:v>
                </c:pt>
                <c:pt idx="636">
                  <c:v>179</c:v>
                </c:pt>
                <c:pt idx="637">
                  <c:v>180</c:v>
                </c:pt>
                <c:pt idx="638">
                  <c:v>180</c:v>
                </c:pt>
                <c:pt idx="639">
                  <c:v>181</c:v>
                </c:pt>
                <c:pt idx="640">
                  <c:v>181</c:v>
                </c:pt>
                <c:pt idx="641">
                  <c:v>180</c:v>
                </c:pt>
                <c:pt idx="642">
                  <c:v>180</c:v>
                </c:pt>
                <c:pt idx="643">
                  <c:v>179</c:v>
                </c:pt>
                <c:pt idx="644">
                  <c:v>179</c:v>
                </c:pt>
                <c:pt idx="645">
                  <c:v>178</c:v>
                </c:pt>
                <c:pt idx="646">
                  <c:v>178</c:v>
                </c:pt>
                <c:pt idx="647">
                  <c:v>177</c:v>
                </c:pt>
                <c:pt idx="648">
                  <c:v>177</c:v>
                </c:pt>
                <c:pt idx="649">
                  <c:v>177</c:v>
                </c:pt>
                <c:pt idx="650">
                  <c:v>177</c:v>
                </c:pt>
                <c:pt idx="651">
                  <c:v>176</c:v>
                </c:pt>
                <c:pt idx="652">
                  <c:v>175</c:v>
                </c:pt>
                <c:pt idx="653">
                  <c:v>175</c:v>
                </c:pt>
                <c:pt idx="654">
                  <c:v>176</c:v>
                </c:pt>
                <c:pt idx="655">
                  <c:v>176</c:v>
                </c:pt>
                <c:pt idx="656">
                  <c:v>177</c:v>
                </c:pt>
                <c:pt idx="657">
                  <c:v>177</c:v>
                </c:pt>
                <c:pt idx="658">
                  <c:v>178</c:v>
                </c:pt>
                <c:pt idx="659">
                  <c:v>178</c:v>
                </c:pt>
                <c:pt idx="660">
                  <c:v>179</c:v>
                </c:pt>
                <c:pt idx="661">
                  <c:v>179</c:v>
                </c:pt>
                <c:pt idx="662">
                  <c:v>180</c:v>
                </c:pt>
                <c:pt idx="663">
                  <c:v>180</c:v>
                </c:pt>
                <c:pt idx="664">
                  <c:v>182</c:v>
                </c:pt>
                <c:pt idx="665">
                  <c:v>182</c:v>
                </c:pt>
                <c:pt idx="666">
                  <c:v>184</c:v>
                </c:pt>
                <c:pt idx="667">
                  <c:v>184</c:v>
                </c:pt>
                <c:pt idx="668">
                  <c:v>186</c:v>
                </c:pt>
                <c:pt idx="669">
                  <c:v>186</c:v>
                </c:pt>
                <c:pt idx="670">
                  <c:v>188</c:v>
                </c:pt>
                <c:pt idx="671">
                  <c:v>188</c:v>
                </c:pt>
                <c:pt idx="672">
                  <c:v>191</c:v>
                </c:pt>
                <c:pt idx="673">
                  <c:v>191</c:v>
                </c:pt>
                <c:pt idx="674">
                  <c:v>193</c:v>
                </c:pt>
                <c:pt idx="675">
                  <c:v>193</c:v>
                </c:pt>
                <c:pt idx="676">
                  <c:v>196</c:v>
                </c:pt>
                <c:pt idx="677">
                  <c:v>196</c:v>
                </c:pt>
                <c:pt idx="678">
                  <c:v>197</c:v>
                </c:pt>
                <c:pt idx="679">
                  <c:v>197</c:v>
                </c:pt>
                <c:pt idx="680">
                  <c:v>199</c:v>
                </c:pt>
                <c:pt idx="681">
                  <c:v>199</c:v>
                </c:pt>
                <c:pt idx="682">
                  <c:v>201</c:v>
                </c:pt>
                <c:pt idx="683">
                  <c:v>201</c:v>
                </c:pt>
                <c:pt idx="684">
                  <c:v>202</c:v>
                </c:pt>
                <c:pt idx="685">
                  <c:v>202</c:v>
                </c:pt>
                <c:pt idx="686">
                  <c:v>204</c:v>
                </c:pt>
                <c:pt idx="687">
                  <c:v>204</c:v>
                </c:pt>
                <c:pt idx="688">
                  <c:v>205</c:v>
                </c:pt>
                <c:pt idx="689">
                  <c:v>207</c:v>
                </c:pt>
                <c:pt idx="690">
                  <c:v>207</c:v>
                </c:pt>
                <c:pt idx="691">
                  <c:v>209</c:v>
                </c:pt>
                <c:pt idx="692">
                  <c:v>209</c:v>
                </c:pt>
                <c:pt idx="693">
                  <c:v>211</c:v>
                </c:pt>
                <c:pt idx="694">
                  <c:v>211</c:v>
                </c:pt>
                <c:pt idx="695">
                  <c:v>212</c:v>
                </c:pt>
                <c:pt idx="696">
                  <c:v>212</c:v>
                </c:pt>
                <c:pt idx="697">
                  <c:v>214</c:v>
                </c:pt>
                <c:pt idx="698">
                  <c:v>214</c:v>
                </c:pt>
                <c:pt idx="699">
                  <c:v>215</c:v>
                </c:pt>
                <c:pt idx="700">
                  <c:v>215</c:v>
                </c:pt>
                <c:pt idx="701">
                  <c:v>216</c:v>
                </c:pt>
                <c:pt idx="702">
                  <c:v>216</c:v>
                </c:pt>
                <c:pt idx="703">
                  <c:v>217</c:v>
                </c:pt>
                <c:pt idx="704">
                  <c:v>217</c:v>
                </c:pt>
                <c:pt idx="705">
                  <c:v>218</c:v>
                </c:pt>
                <c:pt idx="706">
                  <c:v>218</c:v>
                </c:pt>
                <c:pt idx="707">
                  <c:v>220</c:v>
                </c:pt>
                <c:pt idx="708">
                  <c:v>220</c:v>
                </c:pt>
                <c:pt idx="709">
                  <c:v>223</c:v>
                </c:pt>
                <c:pt idx="710">
                  <c:v>223</c:v>
                </c:pt>
                <c:pt idx="711">
                  <c:v>225</c:v>
                </c:pt>
                <c:pt idx="712">
                  <c:v>225</c:v>
                </c:pt>
                <c:pt idx="713">
                  <c:v>227</c:v>
                </c:pt>
                <c:pt idx="714">
                  <c:v>227</c:v>
                </c:pt>
                <c:pt idx="715">
                  <c:v>229</c:v>
                </c:pt>
                <c:pt idx="716">
                  <c:v>229</c:v>
                </c:pt>
                <c:pt idx="717">
                  <c:v>231</c:v>
                </c:pt>
                <c:pt idx="718">
                  <c:v>231</c:v>
                </c:pt>
                <c:pt idx="719">
                  <c:v>233</c:v>
                </c:pt>
                <c:pt idx="720">
                  <c:v>233</c:v>
                </c:pt>
                <c:pt idx="721">
                  <c:v>234</c:v>
                </c:pt>
                <c:pt idx="722">
                  <c:v>234</c:v>
                </c:pt>
                <c:pt idx="723">
                  <c:v>233</c:v>
                </c:pt>
                <c:pt idx="724">
                  <c:v>233</c:v>
                </c:pt>
                <c:pt idx="725">
                  <c:v>232</c:v>
                </c:pt>
                <c:pt idx="726">
                  <c:v>232</c:v>
                </c:pt>
                <c:pt idx="727">
                  <c:v>231</c:v>
                </c:pt>
                <c:pt idx="728">
                  <c:v>231</c:v>
                </c:pt>
                <c:pt idx="729">
                  <c:v>229</c:v>
                </c:pt>
                <c:pt idx="730">
                  <c:v>229</c:v>
                </c:pt>
                <c:pt idx="731">
                  <c:v>227</c:v>
                </c:pt>
                <c:pt idx="732">
                  <c:v>227</c:v>
                </c:pt>
                <c:pt idx="733">
                  <c:v>225</c:v>
                </c:pt>
                <c:pt idx="734">
                  <c:v>225</c:v>
                </c:pt>
                <c:pt idx="735">
                  <c:v>223</c:v>
                </c:pt>
                <c:pt idx="736">
                  <c:v>223</c:v>
                </c:pt>
                <c:pt idx="737">
                  <c:v>220</c:v>
                </c:pt>
                <c:pt idx="738">
                  <c:v>220</c:v>
                </c:pt>
                <c:pt idx="739">
                  <c:v>218</c:v>
                </c:pt>
                <c:pt idx="740">
                  <c:v>218</c:v>
                </c:pt>
                <c:pt idx="741">
                  <c:v>216</c:v>
                </c:pt>
                <c:pt idx="742">
                  <c:v>216</c:v>
                </c:pt>
                <c:pt idx="743">
                  <c:v>215</c:v>
                </c:pt>
                <c:pt idx="744">
                  <c:v>215</c:v>
                </c:pt>
                <c:pt idx="745">
                  <c:v>214</c:v>
                </c:pt>
                <c:pt idx="746">
                  <c:v>214</c:v>
                </c:pt>
                <c:pt idx="747">
                  <c:v>213</c:v>
                </c:pt>
                <c:pt idx="748">
                  <c:v>213</c:v>
                </c:pt>
                <c:pt idx="749">
                  <c:v>214</c:v>
                </c:pt>
                <c:pt idx="750">
                  <c:v>214</c:v>
                </c:pt>
                <c:pt idx="751">
                  <c:v>215</c:v>
                </c:pt>
                <c:pt idx="752">
                  <c:v>215</c:v>
                </c:pt>
                <c:pt idx="753">
                  <c:v>216</c:v>
                </c:pt>
                <c:pt idx="754">
                  <c:v>216</c:v>
                </c:pt>
                <c:pt idx="755">
                  <c:v>217</c:v>
                </c:pt>
                <c:pt idx="756">
                  <c:v>217</c:v>
                </c:pt>
                <c:pt idx="757">
                  <c:v>219</c:v>
                </c:pt>
                <c:pt idx="758">
                  <c:v>219</c:v>
                </c:pt>
                <c:pt idx="759">
                  <c:v>221</c:v>
                </c:pt>
                <c:pt idx="760">
                  <c:v>221</c:v>
                </c:pt>
                <c:pt idx="761">
                  <c:v>223</c:v>
                </c:pt>
                <c:pt idx="762">
                  <c:v>223</c:v>
                </c:pt>
                <c:pt idx="763">
                  <c:v>226</c:v>
                </c:pt>
                <c:pt idx="764">
                  <c:v>226</c:v>
                </c:pt>
                <c:pt idx="765">
                  <c:v>227</c:v>
                </c:pt>
                <c:pt idx="766">
                  <c:v>227</c:v>
                </c:pt>
                <c:pt idx="767">
                  <c:v>229</c:v>
                </c:pt>
                <c:pt idx="768">
                  <c:v>229</c:v>
                </c:pt>
                <c:pt idx="769">
                  <c:v>230</c:v>
                </c:pt>
                <c:pt idx="770">
                  <c:v>230</c:v>
                </c:pt>
                <c:pt idx="771">
                  <c:v>231</c:v>
                </c:pt>
                <c:pt idx="772">
                  <c:v>231</c:v>
                </c:pt>
                <c:pt idx="773">
                  <c:v>230</c:v>
                </c:pt>
                <c:pt idx="774">
                  <c:v>230</c:v>
                </c:pt>
                <c:pt idx="775">
                  <c:v>231</c:v>
                </c:pt>
                <c:pt idx="776">
                  <c:v>231</c:v>
                </c:pt>
                <c:pt idx="777">
                  <c:v>232</c:v>
                </c:pt>
                <c:pt idx="778">
                  <c:v>232</c:v>
                </c:pt>
                <c:pt idx="779">
                  <c:v>235</c:v>
                </c:pt>
                <c:pt idx="780">
                  <c:v>235</c:v>
                </c:pt>
                <c:pt idx="781">
                  <c:v>239</c:v>
                </c:pt>
                <c:pt idx="782">
                  <c:v>239</c:v>
                </c:pt>
                <c:pt idx="783">
                  <c:v>244</c:v>
                </c:pt>
                <c:pt idx="784">
                  <c:v>244</c:v>
                </c:pt>
                <c:pt idx="785">
                  <c:v>250</c:v>
                </c:pt>
                <c:pt idx="786">
                  <c:v>250</c:v>
                </c:pt>
                <c:pt idx="787">
                  <c:v>256</c:v>
                </c:pt>
                <c:pt idx="788">
                  <c:v>256</c:v>
                </c:pt>
                <c:pt idx="789">
                  <c:v>262</c:v>
                </c:pt>
                <c:pt idx="790">
                  <c:v>262</c:v>
                </c:pt>
                <c:pt idx="791">
                  <c:v>266</c:v>
                </c:pt>
                <c:pt idx="792">
                  <c:v>266</c:v>
                </c:pt>
                <c:pt idx="793">
                  <c:v>269</c:v>
                </c:pt>
                <c:pt idx="794">
                  <c:v>269</c:v>
                </c:pt>
                <c:pt idx="795">
                  <c:v>272</c:v>
                </c:pt>
                <c:pt idx="796">
                  <c:v>272</c:v>
                </c:pt>
                <c:pt idx="797">
                  <c:v>274</c:v>
                </c:pt>
                <c:pt idx="798">
                  <c:v>274</c:v>
                </c:pt>
                <c:pt idx="799">
                  <c:v>278</c:v>
                </c:pt>
                <c:pt idx="800">
                  <c:v>278</c:v>
                </c:pt>
                <c:pt idx="801">
                  <c:v>283</c:v>
                </c:pt>
                <c:pt idx="802">
                  <c:v>283</c:v>
                </c:pt>
                <c:pt idx="803">
                  <c:v>288</c:v>
                </c:pt>
                <c:pt idx="804">
                  <c:v>288</c:v>
                </c:pt>
                <c:pt idx="805">
                  <c:v>293</c:v>
                </c:pt>
                <c:pt idx="806">
                  <c:v>293</c:v>
                </c:pt>
                <c:pt idx="807">
                  <c:v>296</c:v>
                </c:pt>
                <c:pt idx="808">
                  <c:v>296</c:v>
                </c:pt>
                <c:pt idx="809">
                  <c:v>297</c:v>
                </c:pt>
                <c:pt idx="810">
                  <c:v>297</c:v>
                </c:pt>
                <c:pt idx="811">
                  <c:v>295</c:v>
                </c:pt>
                <c:pt idx="812">
                  <c:v>295</c:v>
                </c:pt>
                <c:pt idx="813">
                  <c:v>292</c:v>
                </c:pt>
                <c:pt idx="814">
                  <c:v>292</c:v>
                </c:pt>
                <c:pt idx="815">
                  <c:v>289</c:v>
                </c:pt>
                <c:pt idx="816">
                  <c:v>289</c:v>
                </c:pt>
                <c:pt idx="817">
                  <c:v>285</c:v>
                </c:pt>
                <c:pt idx="818">
                  <c:v>285</c:v>
                </c:pt>
                <c:pt idx="819">
                  <c:v>281</c:v>
                </c:pt>
                <c:pt idx="820">
                  <c:v>281</c:v>
                </c:pt>
                <c:pt idx="821">
                  <c:v>275</c:v>
                </c:pt>
                <c:pt idx="822">
                  <c:v>275</c:v>
                </c:pt>
                <c:pt idx="823">
                  <c:v>270</c:v>
                </c:pt>
                <c:pt idx="824">
                  <c:v>270</c:v>
                </c:pt>
                <c:pt idx="825">
                  <c:v>265</c:v>
                </c:pt>
                <c:pt idx="826">
                  <c:v>265</c:v>
                </c:pt>
                <c:pt idx="827">
                  <c:v>260</c:v>
                </c:pt>
                <c:pt idx="828">
                  <c:v>260</c:v>
                </c:pt>
                <c:pt idx="829">
                  <c:v>255</c:v>
                </c:pt>
                <c:pt idx="830">
                  <c:v>255</c:v>
                </c:pt>
                <c:pt idx="831">
                  <c:v>251</c:v>
                </c:pt>
                <c:pt idx="832">
                  <c:v>251</c:v>
                </c:pt>
                <c:pt idx="833">
                  <c:v>249</c:v>
                </c:pt>
                <c:pt idx="834">
                  <c:v>249</c:v>
                </c:pt>
                <c:pt idx="835">
                  <c:v>247</c:v>
                </c:pt>
                <c:pt idx="836">
                  <c:v>247</c:v>
                </c:pt>
                <c:pt idx="837">
                  <c:v>246</c:v>
                </c:pt>
                <c:pt idx="838">
                  <c:v>246</c:v>
                </c:pt>
                <c:pt idx="839">
                  <c:v>245</c:v>
                </c:pt>
                <c:pt idx="840">
                  <c:v>245</c:v>
                </c:pt>
                <c:pt idx="841">
                  <c:v>246</c:v>
                </c:pt>
                <c:pt idx="842">
                  <c:v>246</c:v>
                </c:pt>
                <c:pt idx="843">
                  <c:v>247</c:v>
                </c:pt>
                <c:pt idx="844">
                  <c:v>247</c:v>
                </c:pt>
                <c:pt idx="845">
                  <c:v>248</c:v>
                </c:pt>
                <c:pt idx="846">
                  <c:v>248</c:v>
                </c:pt>
                <c:pt idx="847">
                  <c:v>250</c:v>
                </c:pt>
                <c:pt idx="848">
                  <c:v>250</c:v>
                </c:pt>
                <c:pt idx="849">
                  <c:v>251</c:v>
                </c:pt>
                <c:pt idx="850">
                  <c:v>251</c:v>
                </c:pt>
                <c:pt idx="851">
                  <c:v>253</c:v>
                </c:pt>
                <c:pt idx="852">
                  <c:v>253</c:v>
                </c:pt>
                <c:pt idx="853">
                  <c:v>255</c:v>
                </c:pt>
                <c:pt idx="854">
                  <c:v>255</c:v>
                </c:pt>
                <c:pt idx="855">
                  <c:v>257</c:v>
                </c:pt>
                <c:pt idx="856">
                  <c:v>257</c:v>
                </c:pt>
                <c:pt idx="857">
                  <c:v>259</c:v>
                </c:pt>
                <c:pt idx="858">
                  <c:v>259</c:v>
                </c:pt>
                <c:pt idx="859">
                  <c:v>261</c:v>
                </c:pt>
                <c:pt idx="860">
                  <c:v>261</c:v>
                </c:pt>
                <c:pt idx="861">
                  <c:v>263</c:v>
                </c:pt>
                <c:pt idx="862">
                  <c:v>263</c:v>
                </c:pt>
                <c:pt idx="863">
                  <c:v>266</c:v>
                </c:pt>
                <c:pt idx="864">
                  <c:v>268</c:v>
                </c:pt>
                <c:pt idx="865">
                  <c:v>268</c:v>
                </c:pt>
                <c:pt idx="866">
                  <c:v>270</c:v>
                </c:pt>
                <c:pt idx="867">
                  <c:v>270</c:v>
                </c:pt>
                <c:pt idx="868">
                  <c:v>274</c:v>
                </c:pt>
                <c:pt idx="869">
                  <c:v>274</c:v>
                </c:pt>
                <c:pt idx="870">
                  <c:v>278</c:v>
                </c:pt>
                <c:pt idx="871">
                  <c:v>278</c:v>
                </c:pt>
                <c:pt idx="872">
                  <c:v>283</c:v>
                </c:pt>
                <c:pt idx="873">
                  <c:v>283</c:v>
                </c:pt>
                <c:pt idx="874">
                  <c:v>288</c:v>
                </c:pt>
                <c:pt idx="875">
                  <c:v>292</c:v>
                </c:pt>
                <c:pt idx="876">
                  <c:v>292</c:v>
                </c:pt>
                <c:pt idx="877">
                  <c:v>297</c:v>
                </c:pt>
                <c:pt idx="878">
                  <c:v>297</c:v>
                </c:pt>
                <c:pt idx="879">
                  <c:v>301</c:v>
                </c:pt>
                <c:pt idx="880">
                  <c:v>301</c:v>
                </c:pt>
                <c:pt idx="881">
                  <c:v>305</c:v>
                </c:pt>
                <c:pt idx="882">
                  <c:v>305</c:v>
                </c:pt>
                <c:pt idx="883">
                  <c:v>308</c:v>
                </c:pt>
                <c:pt idx="884">
                  <c:v>308</c:v>
                </c:pt>
                <c:pt idx="885">
                  <c:v>310</c:v>
                </c:pt>
                <c:pt idx="886">
                  <c:v>310</c:v>
                </c:pt>
                <c:pt idx="887">
                  <c:v>312</c:v>
                </c:pt>
                <c:pt idx="888">
                  <c:v>312</c:v>
                </c:pt>
                <c:pt idx="889">
                  <c:v>314</c:v>
                </c:pt>
                <c:pt idx="890">
                  <c:v>314</c:v>
                </c:pt>
                <c:pt idx="891">
                  <c:v>317</c:v>
                </c:pt>
                <c:pt idx="892">
                  <c:v>317</c:v>
                </c:pt>
                <c:pt idx="893">
                  <c:v>319</c:v>
                </c:pt>
                <c:pt idx="894">
                  <c:v>319</c:v>
                </c:pt>
                <c:pt idx="895">
                  <c:v>321</c:v>
                </c:pt>
                <c:pt idx="896">
                  <c:v>321</c:v>
                </c:pt>
                <c:pt idx="897">
                  <c:v>323</c:v>
                </c:pt>
                <c:pt idx="898">
                  <c:v>323</c:v>
                </c:pt>
                <c:pt idx="899">
                  <c:v>325</c:v>
                </c:pt>
                <c:pt idx="900">
                  <c:v>325</c:v>
                </c:pt>
                <c:pt idx="901">
                  <c:v>327</c:v>
                </c:pt>
                <c:pt idx="902">
                  <c:v>327</c:v>
                </c:pt>
                <c:pt idx="903">
                  <c:v>329</c:v>
                </c:pt>
                <c:pt idx="904">
                  <c:v>329</c:v>
                </c:pt>
                <c:pt idx="905">
                  <c:v>330</c:v>
                </c:pt>
                <c:pt idx="906">
                  <c:v>330</c:v>
                </c:pt>
                <c:pt idx="907">
                  <c:v>332</c:v>
                </c:pt>
                <c:pt idx="908">
                  <c:v>332</c:v>
                </c:pt>
                <c:pt idx="909">
                  <c:v>333</c:v>
                </c:pt>
                <c:pt idx="910">
                  <c:v>333</c:v>
                </c:pt>
                <c:pt idx="911">
                  <c:v>334</c:v>
                </c:pt>
                <c:pt idx="912">
                  <c:v>334</c:v>
                </c:pt>
                <c:pt idx="913">
                  <c:v>335</c:v>
                </c:pt>
                <c:pt idx="914">
                  <c:v>335</c:v>
                </c:pt>
                <c:pt idx="915">
                  <c:v>336</c:v>
                </c:pt>
                <c:pt idx="916">
                  <c:v>336</c:v>
                </c:pt>
                <c:pt idx="917">
                  <c:v>335</c:v>
                </c:pt>
                <c:pt idx="918">
                  <c:v>335</c:v>
                </c:pt>
                <c:pt idx="919">
                  <c:v>334</c:v>
                </c:pt>
                <c:pt idx="920">
                  <c:v>334</c:v>
                </c:pt>
                <c:pt idx="921">
                  <c:v>333</c:v>
                </c:pt>
                <c:pt idx="922">
                  <c:v>333</c:v>
                </c:pt>
                <c:pt idx="923">
                  <c:v>332</c:v>
                </c:pt>
                <c:pt idx="924">
                  <c:v>332</c:v>
                </c:pt>
                <c:pt idx="925">
                  <c:v>333</c:v>
                </c:pt>
                <c:pt idx="926">
                  <c:v>333</c:v>
                </c:pt>
                <c:pt idx="927">
                  <c:v>334</c:v>
                </c:pt>
                <c:pt idx="928">
                  <c:v>334</c:v>
                </c:pt>
                <c:pt idx="929">
                  <c:v>335</c:v>
                </c:pt>
                <c:pt idx="930">
                  <c:v>335</c:v>
                </c:pt>
                <c:pt idx="931">
                  <c:v>336</c:v>
                </c:pt>
                <c:pt idx="932">
                  <c:v>336</c:v>
                </c:pt>
                <c:pt idx="933">
                  <c:v>338</c:v>
                </c:pt>
                <c:pt idx="934">
                  <c:v>338</c:v>
                </c:pt>
                <c:pt idx="935">
                  <c:v>339</c:v>
                </c:pt>
                <c:pt idx="936">
                  <c:v>339</c:v>
                </c:pt>
                <c:pt idx="937">
                  <c:v>340</c:v>
                </c:pt>
                <c:pt idx="938">
                  <c:v>340</c:v>
                </c:pt>
                <c:pt idx="939">
                  <c:v>339</c:v>
                </c:pt>
                <c:pt idx="940">
                  <c:v>339</c:v>
                </c:pt>
                <c:pt idx="941">
                  <c:v>338</c:v>
                </c:pt>
                <c:pt idx="942">
                  <c:v>338</c:v>
                </c:pt>
                <c:pt idx="943">
                  <c:v>337</c:v>
                </c:pt>
                <c:pt idx="944">
                  <c:v>337</c:v>
                </c:pt>
                <c:pt idx="945">
                  <c:v>336</c:v>
                </c:pt>
                <c:pt idx="946">
                  <c:v>336</c:v>
                </c:pt>
                <c:pt idx="947">
                  <c:v>335</c:v>
                </c:pt>
                <c:pt idx="948">
                  <c:v>335</c:v>
                </c:pt>
                <c:pt idx="949">
                  <c:v>336</c:v>
                </c:pt>
                <c:pt idx="950">
                  <c:v>336</c:v>
                </c:pt>
                <c:pt idx="951">
                  <c:v>337</c:v>
                </c:pt>
                <c:pt idx="952">
                  <c:v>337</c:v>
                </c:pt>
                <c:pt idx="953">
                  <c:v>338</c:v>
                </c:pt>
                <c:pt idx="954">
                  <c:v>338</c:v>
                </c:pt>
                <c:pt idx="955">
                  <c:v>337</c:v>
                </c:pt>
                <c:pt idx="956">
                  <c:v>337</c:v>
                </c:pt>
                <c:pt idx="957">
                  <c:v>336</c:v>
                </c:pt>
                <c:pt idx="958">
                  <c:v>336</c:v>
                </c:pt>
                <c:pt idx="959">
                  <c:v>335</c:v>
                </c:pt>
                <c:pt idx="960">
                  <c:v>335</c:v>
                </c:pt>
                <c:pt idx="961">
                  <c:v>336</c:v>
                </c:pt>
                <c:pt idx="962">
                  <c:v>336</c:v>
                </c:pt>
                <c:pt idx="963">
                  <c:v>335</c:v>
                </c:pt>
                <c:pt idx="964">
                  <c:v>335</c:v>
                </c:pt>
                <c:pt idx="965">
                  <c:v>334</c:v>
                </c:pt>
                <c:pt idx="966">
                  <c:v>334</c:v>
                </c:pt>
                <c:pt idx="967">
                  <c:v>335</c:v>
                </c:pt>
                <c:pt idx="968">
                  <c:v>335</c:v>
                </c:pt>
                <c:pt idx="969">
                  <c:v>336</c:v>
                </c:pt>
                <c:pt idx="970">
                  <c:v>336</c:v>
                </c:pt>
                <c:pt idx="971">
                  <c:v>339</c:v>
                </c:pt>
                <c:pt idx="972">
                  <c:v>339</c:v>
                </c:pt>
                <c:pt idx="973">
                  <c:v>342</c:v>
                </c:pt>
                <c:pt idx="974">
                  <c:v>342</c:v>
                </c:pt>
                <c:pt idx="975">
                  <c:v>347</c:v>
                </c:pt>
                <c:pt idx="976">
                  <c:v>347</c:v>
                </c:pt>
                <c:pt idx="977">
                  <c:v>354</c:v>
                </c:pt>
                <c:pt idx="978">
                  <c:v>354</c:v>
                </c:pt>
                <c:pt idx="979">
                  <c:v>1</c:v>
                </c:pt>
                <c:pt idx="980">
                  <c:v>1</c:v>
                </c:pt>
                <c:pt idx="981">
                  <c:v>7</c:v>
                </c:pt>
                <c:pt idx="982">
                  <c:v>7</c:v>
                </c:pt>
                <c:pt idx="983">
                  <c:v>13</c:v>
                </c:pt>
                <c:pt idx="984">
                  <c:v>13</c:v>
                </c:pt>
                <c:pt idx="985">
                  <c:v>18</c:v>
                </c:pt>
                <c:pt idx="986">
                  <c:v>18</c:v>
                </c:pt>
                <c:pt idx="987">
                  <c:v>22</c:v>
                </c:pt>
                <c:pt idx="988">
                  <c:v>22</c:v>
                </c:pt>
                <c:pt idx="989">
                  <c:v>25</c:v>
                </c:pt>
                <c:pt idx="990">
                  <c:v>25</c:v>
                </c:pt>
                <c:pt idx="991">
                  <c:v>28</c:v>
                </c:pt>
                <c:pt idx="992">
                  <c:v>28</c:v>
                </c:pt>
                <c:pt idx="993">
                  <c:v>30</c:v>
                </c:pt>
                <c:pt idx="994">
                  <c:v>31</c:v>
                </c:pt>
                <c:pt idx="995">
                  <c:v>31</c:v>
                </c:pt>
                <c:pt idx="996">
                  <c:v>33</c:v>
                </c:pt>
                <c:pt idx="997">
                  <c:v>33</c:v>
                </c:pt>
                <c:pt idx="998">
                  <c:v>34</c:v>
                </c:pt>
                <c:pt idx="999">
                  <c:v>35</c:v>
                </c:pt>
                <c:pt idx="1000">
                  <c:v>35</c:v>
                </c:pt>
                <c:pt idx="1001">
                  <c:v>36</c:v>
                </c:pt>
                <c:pt idx="1002">
                  <c:v>36</c:v>
                </c:pt>
                <c:pt idx="1003">
                  <c:v>37</c:v>
                </c:pt>
                <c:pt idx="1004">
                  <c:v>37</c:v>
                </c:pt>
                <c:pt idx="1005">
                  <c:v>38</c:v>
                </c:pt>
                <c:pt idx="1006">
                  <c:v>38</c:v>
                </c:pt>
                <c:pt idx="1007">
                  <c:v>39</c:v>
                </c:pt>
                <c:pt idx="1008">
                  <c:v>39</c:v>
                </c:pt>
                <c:pt idx="1009">
                  <c:v>40</c:v>
                </c:pt>
                <c:pt idx="1010">
                  <c:v>40</c:v>
                </c:pt>
                <c:pt idx="1011">
                  <c:v>42</c:v>
                </c:pt>
                <c:pt idx="1012">
                  <c:v>42</c:v>
                </c:pt>
                <c:pt idx="1013">
                  <c:v>45</c:v>
                </c:pt>
                <c:pt idx="1014">
                  <c:v>45</c:v>
                </c:pt>
                <c:pt idx="1015">
                  <c:v>47</c:v>
                </c:pt>
                <c:pt idx="1016">
                  <c:v>47</c:v>
                </c:pt>
                <c:pt idx="1017">
                  <c:v>50</c:v>
                </c:pt>
                <c:pt idx="1018">
                  <c:v>50</c:v>
                </c:pt>
                <c:pt idx="1019">
                  <c:v>53</c:v>
                </c:pt>
                <c:pt idx="1020">
                  <c:v>53</c:v>
                </c:pt>
                <c:pt idx="1021">
                  <c:v>56</c:v>
                </c:pt>
                <c:pt idx="1022">
                  <c:v>56</c:v>
                </c:pt>
                <c:pt idx="1023">
                  <c:v>59</c:v>
                </c:pt>
                <c:pt idx="1024">
                  <c:v>59</c:v>
                </c:pt>
                <c:pt idx="1025">
                  <c:v>63</c:v>
                </c:pt>
                <c:pt idx="1026">
                  <c:v>63</c:v>
                </c:pt>
                <c:pt idx="1027">
                  <c:v>66</c:v>
                </c:pt>
                <c:pt idx="1028">
                  <c:v>66</c:v>
                </c:pt>
                <c:pt idx="1029">
                  <c:v>69</c:v>
                </c:pt>
                <c:pt idx="1030">
                  <c:v>69</c:v>
                </c:pt>
                <c:pt idx="1031">
                  <c:v>71</c:v>
                </c:pt>
                <c:pt idx="1032">
                  <c:v>71</c:v>
                </c:pt>
                <c:pt idx="1033">
                  <c:v>73</c:v>
                </c:pt>
                <c:pt idx="1034">
                  <c:v>73</c:v>
                </c:pt>
                <c:pt idx="1035">
                  <c:v>71</c:v>
                </c:pt>
                <c:pt idx="1036">
                  <c:v>71</c:v>
                </c:pt>
                <c:pt idx="1037">
                  <c:v>69</c:v>
                </c:pt>
                <c:pt idx="1038">
                  <c:v>69</c:v>
                </c:pt>
                <c:pt idx="1039">
                  <c:v>65</c:v>
                </c:pt>
                <c:pt idx="1040">
                  <c:v>65</c:v>
                </c:pt>
                <c:pt idx="1041">
                  <c:v>61</c:v>
                </c:pt>
                <c:pt idx="1042">
                  <c:v>61</c:v>
                </c:pt>
                <c:pt idx="1043">
                  <c:v>57</c:v>
                </c:pt>
                <c:pt idx="1044">
                  <c:v>57</c:v>
                </c:pt>
                <c:pt idx="1045">
                  <c:v>54</c:v>
                </c:pt>
                <c:pt idx="1046">
                  <c:v>54</c:v>
                </c:pt>
                <c:pt idx="1047">
                  <c:v>53</c:v>
                </c:pt>
                <c:pt idx="1048">
                  <c:v>53</c:v>
                </c:pt>
                <c:pt idx="1049">
                  <c:v>52</c:v>
                </c:pt>
                <c:pt idx="1050">
                  <c:v>52</c:v>
                </c:pt>
                <c:pt idx="1051">
                  <c:v>53</c:v>
                </c:pt>
                <c:pt idx="1052">
                  <c:v>53</c:v>
                </c:pt>
                <c:pt idx="1053">
                  <c:v>54</c:v>
                </c:pt>
                <c:pt idx="1054">
                  <c:v>54</c:v>
                </c:pt>
                <c:pt idx="1055">
                  <c:v>55</c:v>
                </c:pt>
                <c:pt idx="1056">
                  <c:v>55</c:v>
                </c:pt>
                <c:pt idx="1057">
                  <c:v>56</c:v>
                </c:pt>
                <c:pt idx="1058">
                  <c:v>56</c:v>
                </c:pt>
                <c:pt idx="1059">
                  <c:v>57</c:v>
                </c:pt>
                <c:pt idx="1060">
                  <c:v>57</c:v>
                </c:pt>
                <c:pt idx="1061">
                  <c:v>59</c:v>
                </c:pt>
                <c:pt idx="1062">
                  <c:v>59</c:v>
                </c:pt>
                <c:pt idx="1063">
                  <c:v>60</c:v>
                </c:pt>
                <c:pt idx="1064">
                  <c:v>60</c:v>
                </c:pt>
                <c:pt idx="1065">
                  <c:v>61</c:v>
                </c:pt>
                <c:pt idx="1066">
                  <c:v>61</c:v>
                </c:pt>
                <c:pt idx="1067">
                  <c:v>62</c:v>
                </c:pt>
                <c:pt idx="1068">
                  <c:v>62</c:v>
                </c:pt>
                <c:pt idx="1069">
                  <c:v>63</c:v>
                </c:pt>
                <c:pt idx="1070">
                  <c:v>63</c:v>
                </c:pt>
                <c:pt idx="1071">
                  <c:v>64</c:v>
                </c:pt>
                <c:pt idx="1072">
                  <c:v>64</c:v>
                </c:pt>
                <c:pt idx="1073">
                  <c:v>65</c:v>
                </c:pt>
                <c:pt idx="1074">
                  <c:v>65</c:v>
                </c:pt>
                <c:pt idx="1075">
                  <c:v>69</c:v>
                </c:pt>
                <c:pt idx="1076">
                  <c:v>69</c:v>
                </c:pt>
                <c:pt idx="1077">
                  <c:v>74</c:v>
                </c:pt>
                <c:pt idx="1078">
                  <c:v>74</c:v>
                </c:pt>
                <c:pt idx="1079">
                  <c:v>81</c:v>
                </c:pt>
                <c:pt idx="1080">
                  <c:v>81</c:v>
                </c:pt>
                <c:pt idx="1081">
                  <c:v>90</c:v>
                </c:pt>
                <c:pt idx="1082">
                  <c:v>90</c:v>
                </c:pt>
                <c:pt idx="1083">
                  <c:v>100</c:v>
                </c:pt>
                <c:pt idx="1084">
                  <c:v>100</c:v>
                </c:pt>
                <c:pt idx="1085">
                  <c:v>111</c:v>
                </c:pt>
                <c:pt idx="1086">
                  <c:v>111</c:v>
                </c:pt>
                <c:pt idx="1087">
                  <c:v>121</c:v>
                </c:pt>
                <c:pt idx="1088">
                  <c:v>121</c:v>
                </c:pt>
                <c:pt idx="1089">
                  <c:v>130</c:v>
                </c:pt>
                <c:pt idx="1090">
                  <c:v>130</c:v>
                </c:pt>
                <c:pt idx="1091">
                  <c:v>136</c:v>
                </c:pt>
                <c:pt idx="1092">
                  <c:v>136</c:v>
                </c:pt>
                <c:pt idx="1093">
                  <c:v>141</c:v>
                </c:pt>
                <c:pt idx="1094">
                  <c:v>141</c:v>
                </c:pt>
                <c:pt idx="1095">
                  <c:v>145</c:v>
                </c:pt>
                <c:pt idx="1096">
                  <c:v>145</c:v>
                </c:pt>
                <c:pt idx="1097">
                  <c:v>148</c:v>
                </c:pt>
                <c:pt idx="1098">
                  <c:v>148</c:v>
                </c:pt>
                <c:pt idx="1099">
                  <c:v>151</c:v>
                </c:pt>
                <c:pt idx="1100">
                  <c:v>151</c:v>
                </c:pt>
                <c:pt idx="1101">
                  <c:v>153</c:v>
                </c:pt>
                <c:pt idx="1102">
                  <c:v>153</c:v>
                </c:pt>
                <c:pt idx="1103">
                  <c:v>156</c:v>
                </c:pt>
                <c:pt idx="1104">
                  <c:v>156</c:v>
                </c:pt>
                <c:pt idx="1105">
                  <c:v>158</c:v>
                </c:pt>
                <c:pt idx="1106">
                  <c:v>158</c:v>
                </c:pt>
                <c:pt idx="1107">
                  <c:v>160</c:v>
                </c:pt>
                <c:pt idx="1108">
                  <c:v>160</c:v>
                </c:pt>
                <c:pt idx="1109">
                  <c:v>162</c:v>
                </c:pt>
                <c:pt idx="1110">
                  <c:v>162</c:v>
                </c:pt>
                <c:pt idx="1111">
                  <c:v>163</c:v>
                </c:pt>
                <c:pt idx="1112">
                  <c:v>163</c:v>
                </c:pt>
                <c:pt idx="1113">
                  <c:v>164</c:v>
                </c:pt>
                <c:pt idx="1114">
                  <c:v>164</c:v>
                </c:pt>
                <c:pt idx="1115">
                  <c:v>165</c:v>
                </c:pt>
                <c:pt idx="1116">
                  <c:v>165</c:v>
                </c:pt>
                <c:pt idx="1117">
                  <c:v>166</c:v>
                </c:pt>
                <c:pt idx="1118">
                  <c:v>166</c:v>
                </c:pt>
                <c:pt idx="1119">
                  <c:v>167</c:v>
                </c:pt>
                <c:pt idx="1120">
                  <c:v>167</c:v>
                </c:pt>
                <c:pt idx="1121">
                  <c:v>168</c:v>
                </c:pt>
                <c:pt idx="1122">
                  <c:v>168</c:v>
                </c:pt>
                <c:pt idx="1123">
                  <c:v>170</c:v>
                </c:pt>
                <c:pt idx="1124">
                  <c:v>170</c:v>
                </c:pt>
                <c:pt idx="1125">
                  <c:v>171</c:v>
                </c:pt>
                <c:pt idx="1126">
                  <c:v>171</c:v>
                </c:pt>
                <c:pt idx="1127">
                  <c:v>173</c:v>
                </c:pt>
                <c:pt idx="1128">
                  <c:v>173</c:v>
                </c:pt>
                <c:pt idx="1129">
                  <c:v>174</c:v>
                </c:pt>
                <c:pt idx="1130">
                  <c:v>174</c:v>
                </c:pt>
                <c:pt idx="1131">
                  <c:v>176</c:v>
                </c:pt>
                <c:pt idx="1132">
                  <c:v>176</c:v>
                </c:pt>
                <c:pt idx="1133">
                  <c:v>178</c:v>
                </c:pt>
                <c:pt idx="1134">
                  <c:v>178</c:v>
                </c:pt>
                <c:pt idx="1135">
                  <c:v>179</c:v>
                </c:pt>
                <c:pt idx="1136">
                  <c:v>179</c:v>
                </c:pt>
                <c:pt idx="1137">
                  <c:v>181</c:v>
                </c:pt>
                <c:pt idx="1138">
                  <c:v>181</c:v>
                </c:pt>
                <c:pt idx="1139">
                  <c:v>183</c:v>
                </c:pt>
                <c:pt idx="1140">
                  <c:v>183</c:v>
                </c:pt>
                <c:pt idx="1141">
                  <c:v>184</c:v>
                </c:pt>
                <c:pt idx="1142">
                  <c:v>184</c:v>
                </c:pt>
                <c:pt idx="1143">
                  <c:v>185</c:v>
                </c:pt>
                <c:pt idx="1144">
                  <c:v>185</c:v>
                </c:pt>
                <c:pt idx="1145">
                  <c:v>186</c:v>
                </c:pt>
                <c:pt idx="1146">
                  <c:v>186</c:v>
                </c:pt>
                <c:pt idx="1147">
                  <c:v>187</c:v>
                </c:pt>
                <c:pt idx="1148">
                  <c:v>187</c:v>
                </c:pt>
                <c:pt idx="1149">
                  <c:v>188</c:v>
                </c:pt>
                <c:pt idx="1150">
                  <c:v>188</c:v>
                </c:pt>
                <c:pt idx="1151">
                  <c:v>189</c:v>
                </c:pt>
                <c:pt idx="1152">
                  <c:v>189</c:v>
                </c:pt>
                <c:pt idx="1153">
                  <c:v>190</c:v>
                </c:pt>
                <c:pt idx="1154">
                  <c:v>190</c:v>
                </c:pt>
                <c:pt idx="1155">
                  <c:v>191</c:v>
                </c:pt>
                <c:pt idx="1156">
                  <c:v>191</c:v>
                </c:pt>
                <c:pt idx="1157">
                  <c:v>190</c:v>
                </c:pt>
                <c:pt idx="1158">
                  <c:v>190</c:v>
                </c:pt>
                <c:pt idx="1159">
                  <c:v>191</c:v>
                </c:pt>
                <c:pt idx="1160">
                  <c:v>191</c:v>
                </c:pt>
                <c:pt idx="1161">
                  <c:v>192</c:v>
                </c:pt>
                <c:pt idx="1162">
                  <c:v>192</c:v>
                </c:pt>
                <c:pt idx="1163">
                  <c:v>193</c:v>
                </c:pt>
                <c:pt idx="1164">
                  <c:v>193</c:v>
                </c:pt>
                <c:pt idx="1165">
                  <c:v>194</c:v>
                </c:pt>
                <c:pt idx="1166">
                  <c:v>194</c:v>
                </c:pt>
                <c:pt idx="1167">
                  <c:v>195</c:v>
                </c:pt>
                <c:pt idx="1168">
                  <c:v>195</c:v>
                </c:pt>
                <c:pt idx="1169">
                  <c:v>196</c:v>
                </c:pt>
                <c:pt idx="1170">
                  <c:v>196</c:v>
                </c:pt>
                <c:pt idx="1171">
                  <c:v>197</c:v>
                </c:pt>
                <c:pt idx="1172">
                  <c:v>197</c:v>
                </c:pt>
                <c:pt idx="1173">
                  <c:v>198</c:v>
                </c:pt>
                <c:pt idx="1174">
                  <c:v>198</c:v>
                </c:pt>
                <c:pt idx="1175">
                  <c:v>199</c:v>
                </c:pt>
                <c:pt idx="1176">
                  <c:v>199</c:v>
                </c:pt>
                <c:pt idx="1177">
                  <c:v>198</c:v>
                </c:pt>
                <c:pt idx="1178">
                  <c:v>198</c:v>
                </c:pt>
                <c:pt idx="1179">
                  <c:v>199</c:v>
                </c:pt>
                <c:pt idx="1180">
                  <c:v>199</c:v>
                </c:pt>
                <c:pt idx="1181">
                  <c:v>200</c:v>
                </c:pt>
                <c:pt idx="1182">
                  <c:v>200</c:v>
                </c:pt>
                <c:pt idx="1183">
                  <c:v>201</c:v>
                </c:pt>
                <c:pt idx="1184">
                  <c:v>201</c:v>
                </c:pt>
                <c:pt idx="1185">
                  <c:v>203</c:v>
                </c:pt>
                <c:pt idx="1186">
                  <c:v>203</c:v>
                </c:pt>
                <c:pt idx="1187">
                  <c:v>205</c:v>
                </c:pt>
                <c:pt idx="1188">
                  <c:v>205</c:v>
                </c:pt>
                <c:pt idx="1189">
                  <c:v>207</c:v>
                </c:pt>
                <c:pt idx="1190">
                  <c:v>209</c:v>
                </c:pt>
                <c:pt idx="1191">
                  <c:v>209</c:v>
                </c:pt>
                <c:pt idx="1192">
                  <c:v>211</c:v>
                </c:pt>
                <c:pt idx="1193">
                  <c:v>211</c:v>
                </c:pt>
                <c:pt idx="1194">
                  <c:v>212</c:v>
                </c:pt>
                <c:pt idx="1195">
                  <c:v>212</c:v>
                </c:pt>
                <c:pt idx="1196">
                  <c:v>214</c:v>
                </c:pt>
                <c:pt idx="1197">
                  <c:v>215</c:v>
                </c:pt>
                <c:pt idx="1198">
                  <c:v>215</c:v>
                </c:pt>
                <c:pt idx="1199">
                  <c:v>217</c:v>
                </c:pt>
                <c:pt idx="1200">
                  <c:v>217</c:v>
                </c:pt>
                <c:pt idx="1201">
                  <c:v>218</c:v>
                </c:pt>
                <c:pt idx="1202">
                  <c:v>218</c:v>
                </c:pt>
                <c:pt idx="1203">
                  <c:v>219</c:v>
                </c:pt>
                <c:pt idx="1204">
                  <c:v>219</c:v>
                </c:pt>
                <c:pt idx="1205">
                  <c:v>218</c:v>
                </c:pt>
                <c:pt idx="1206">
                  <c:v>218</c:v>
                </c:pt>
                <c:pt idx="1207">
                  <c:v>217</c:v>
                </c:pt>
                <c:pt idx="1208">
                  <c:v>217</c:v>
                </c:pt>
                <c:pt idx="1209">
                  <c:v>216</c:v>
                </c:pt>
                <c:pt idx="1210">
                  <c:v>216</c:v>
                </c:pt>
                <c:pt idx="1211">
                  <c:v>215</c:v>
                </c:pt>
                <c:pt idx="1212">
                  <c:v>215</c:v>
                </c:pt>
                <c:pt idx="1213">
                  <c:v>214</c:v>
                </c:pt>
                <c:pt idx="1214">
                  <c:v>214</c:v>
                </c:pt>
                <c:pt idx="1215">
                  <c:v>215</c:v>
                </c:pt>
                <c:pt idx="1216">
                  <c:v>216</c:v>
                </c:pt>
                <c:pt idx="1217">
                  <c:v>216</c:v>
                </c:pt>
                <c:pt idx="1218">
                  <c:v>216</c:v>
                </c:pt>
                <c:pt idx="1219">
                  <c:v>216</c:v>
                </c:pt>
                <c:pt idx="1220">
                  <c:v>216</c:v>
                </c:pt>
                <c:pt idx="1221">
                  <c:v>217</c:v>
                </c:pt>
                <c:pt idx="1222">
                  <c:v>217</c:v>
                </c:pt>
                <c:pt idx="1223">
                  <c:v>217</c:v>
                </c:pt>
                <c:pt idx="1224">
                  <c:v>217</c:v>
                </c:pt>
                <c:pt idx="1225">
                  <c:v>216</c:v>
                </c:pt>
                <c:pt idx="1226">
                  <c:v>215</c:v>
                </c:pt>
                <c:pt idx="1227">
                  <c:v>215</c:v>
                </c:pt>
                <c:pt idx="1228">
                  <c:v>214</c:v>
                </c:pt>
                <c:pt idx="1229">
                  <c:v>214</c:v>
                </c:pt>
                <c:pt idx="1230">
                  <c:v>213</c:v>
                </c:pt>
                <c:pt idx="1231">
                  <c:v>213</c:v>
                </c:pt>
                <c:pt idx="1232">
                  <c:v>214</c:v>
                </c:pt>
                <c:pt idx="1233">
                  <c:v>214</c:v>
                </c:pt>
                <c:pt idx="1234">
                  <c:v>214</c:v>
                </c:pt>
                <c:pt idx="1235">
                  <c:v>214</c:v>
                </c:pt>
                <c:pt idx="1236">
                  <c:v>215</c:v>
                </c:pt>
                <c:pt idx="1237">
                  <c:v>215</c:v>
                </c:pt>
                <c:pt idx="1238">
                  <c:v>216</c:v>
                </c:pt>
                <c:pt idx="1239">
                  <c:v>216</c:v>
                </c:pt>
                <c:pt idx="1240">
                  <c:v>217</c:v>
                </c:pt>
                <c:pt idx="1241">
                  <c:v>217</c:v>
                </c:pt>
                <c:pt idx="1242">
                  <c:v>218</c:v>
                </c:pt>
                <c:pt idx="1243">
                  <c:v>218</c:v>
                </c:pt>
                <c:pt idx="1244">
                  <c:v>220</c:v>
                </c:pt>
                <c:pt idx="1245">
                  <c:v>220</c:v>
                </c:pt>
                <c:pt idx="1246">
                  <c:v>222</c:v>
                </c:pt>
                <c:pt idx="1247">
                  <c:v>222</c:v>
                </c:pt>
                <c:pt idx="1248">
                  <c:v>223</c:v>
                </c:pt>
                <c:pt idx="1249">
                  <c:v>223</c:v>
                </c:pt>
                <c:pt idx="1250">
                  <c:v>225</c:v>
                </c:pt>
                <c:pt idx="1251">
                  <c:v>225</c:v>
                </c:pt>
                <c:pt idx="1252">
                  <c:v>227</c:v>
                </c:pt>
                <c:pt idx="1253">
                  <c:v>227</c:v>
                </c:pt>
                <c:pt idx="1254">
                  <c:v>228</c:v>
                </c:pt>
                <c:pt idx="1255">
                  <c:v>228</c:v>
                </c:pt>
                <c:pt idx="1256">
                  <c:v>230</c:v>
                </c:pt>
                <c:pt idx="1257">
                  <c:v>230</c:v>
                </c:pt>
                <c:pt idx="1258">
                  <c:v>232</c:v>
                </c:pt>
                <c:pt idx="1259">
                  <c:v>232</c:v>
                </c:pt>
                <c:pt idx="1260">
                  <c:v>233</c:v>
                </c:pt>
                <c:pt idx="1261">
                  <c:v>233</c:v>
                </c:pt>
                <c:pt idx="1262">
                  <c:v>234</c:v>
                </c:pt>
                <c:pt idx="1263">
                  <c:v>234</c:v>
                </c:pt>
                <c:pt idx="1264">
                  <c:v>235</c:v>
                </c:pt>
                <c:pt idx="1265">
                  <c:v>235</c:v>
                </c:pt>
                <c:pt idx="1266">
                  <c:v>234</c:v>
                </c:pt>
                <c:pt idx="1267">
                  <c:v>234</c:v>
                </c:pt>
                <c:pt idx="1268">
                  <c:v>233</c:v>
                </c:pt>
                <c:pt idx="1269">
                  <c:v>233</c:v>
                </c:pt>
                <c:pt idx="1270">
                  <c:v>232</c:v>
                </c:pt>
                <c:pt idx="1271">
                  <c:v>232</c:v>
                </c:pt>
                <c:pt idx="1272">
                  <c:v>230</c:v>
                </c:pt>
                <c:pt idx="1273">
                  <c:v>230</c:v>
                </c:pt>
                <c:pt idx="1274">
                  <c:v>228</c:v>
                </c:pt>
                <c:pt idx="1275">
                  <c:v>228</c:v>
                </c:pt>
                <c:pt idx="1276">
                  <c:v>225</c:v>
                </c:pt>
                <c:pt idx="1277">
                  <c:v>225</c:v>
                </c:pt>
                <c:pt idx="1278">
                  <c:v>222</c:v>
                </c:pt>
                <c:pt idx="1279">
                  <c:v>222</c:v>
                </c:pt>
                <c:pt idx="1280">
                  <c:v>219</c:v>
                </c:pt>
                <c:pt idx="1281">
                  <c:v>219</c:v>
                </c:pt>
                <c:pt idx="1282">
                  <c:v>216</c:v>
                </c:pt>
                <c:pt idx="1283">
                  <c:v>216</c:v>
                </c:pt>
                <c:pt idx="1284">
                  <c:v>213</c:v>
                </c:pt>
                <c:pt idx="1285">
                  <c:v>213</c:v>
                </c:pt>
                <c:pt idx="1286">
                  <c:v>211</c:v>
                </c:pt>
                <c:pt idx="1287">
                  <c:v>211</c:v>
                </c:pt>
                <c:pt idx="1288">
                  <c:v>209</c:v>
                </c:pt>
                <c:pt idx="1289">
                  <c:v>209</c:v>
                </c:pt>
                <c:pt idx="1290">
                  <c:v>208</c:v>
                </c:pt>
                <c:pt idx="1291">
                  <c:v>208</c:v>
                </c:pt>
                <c:pt idx="1292">
                  <c:v>210</c:v>
                </c:pt>
                <c:pt idx="1293">
                  <c:v>210</c:v>
                </c:pt>
                <c:pt idx="1294">
                  <c:v>211</c:v>
                </c:pt>
                <c:pt idx="1295">
                  <c:v>211</c:v>
                </c:pt>
                <c:pt idx="1296">
                  <c:v>213</c:v>
                </c:pt>
                <c:pt idx="1297">
                  <c:v>213</c:v>
                </c:pt>
                <c:pt idx="1298">
                  <c:v>215</c:v>
                </c:pt>
                <c:pt idx="1299">
                  <c:v>215</c:v>
                </c:pt>
                <c:pt idx="1300">
                  <c:v>217</c:v>
                </c:pt>
                <c:pt idx="1301">
                  <c:v>217</c:v>
                </c:pt>
                <c:pt idx="1302">
                  <c:v>219</c:v>
                </c:pt>
                <c:pt idx="1303">
                  <c:v>219</c:v>
                </c:pt>
                <c:pt idx="1304">
                  <c:v>221</c:v>
                </c:pt>
                <c:pt idx="1305">
                  <c:v>221</c:v>
                </c:pt>
                <c:pt idx="1306">
                  <c:v>223</c:v>
                </c:pt>
                <c:pt idx="1307">
                  <c:v>223</c:v>
                </c:pt>
                <c:pt idx="1308">
                  <c:v>227</c:v>
                </c:pt>
                <c:pt idx="1309">
                  <c:v>227</c:v>
                </c:pt>
                <c:pt idx="1310">
                  <c:v>232</c:v>
                </c:pt>
                <c:pt idx="1311">
                  <c:v>232</c:v>
                </c:pt>
                <c:pt idx="1312">
                  <c:v>238</c:v>
                </c:pt>
                <c:pt idx="1313">
                  <c:v>238</c:v>
                </c:pt>
                <c:pt idx="1314">
                  <c:v>245</c:v>
                </c:pt>
                <c:pt idx="1315">
                  <c:v>245</c:v>
                </c:pt>
                <c:pt idx="1316">
                  <c:v>253</c:v>
                </c:pt>
                <c:pt idx="1317">
                  <c:v>253</c:v>
                </c:pt>
                <c:pt idx="1318">
                  <c:v>262</c:v>
                </c:pt>
                <c:pt idx="1319">
                  <c:v>262</c:v>
                </c:pt>
                <c:pt idx="1320">
                  <c:v>270</c:v>
                </c:pt>
                <c:pt idx="1321">
                  <c:v>270</c:v>
                </c:pt>
                <c:pt idx="1322">
                  <c:v>279</c:v>
                </c:pt>
                <c:pt idx="1323">
                  <c:v>279</c:v>
                </c:pt>
                <c:pt idx="1324">
                  <c:v>287</c:v>
                </c:pt>
                <c:pt idx="1325">
                  <c:v>287</c:v>
                </c:pt>
                <c:pt idx="1326">
                  <c:v>294</c:v>
                </c:pt>
                <c:pt idx="1327">
                  <c:v>294</c:v>
                </c:pt>
                <c:pt idx="1328">
                  <c:v>302</c:v>
                </c:pt>
                <c:pt idx="1329">
                  <c:v>302</c:v>
                </c:pt>
                <c:pt idx="1330">
                  <c:v>308</c:v>
                </c:pt>
                <c:pt idx="1331">
                  <c:v>308</c:v>
                </c:pt>
                <c:pt idx="1332">
                  <c:v>314</c:v>
                </c:pt>
                <c:pt idx="1333">
                  <c:v>314</c:v>
                </c:pt>
                <c:pt idx="1334">
                  <c:v>318</c:v>
                </c:pt>
                <c:pt idx="1335">
                  <c:v>318</c:v>
                </c:pt>
                <c:pt idx="1336">
                  <c:v>321</c:v>
                </c:pt>
                <c:pt idx="1337">
                  <c:v>321</c:v>
                </c:pt>
                <c:pt idx="1338">
                  <c:v>323</c:v>
                </c:pt>
                <c:pt idx="1339">
                  <c:v>323</c:v>
                </c:pt>
                <c:pt idx="1340">
                  <c:v>325</c:v>
                </c:pt>
                <c:pt idx="1341">
                  <c:v>325</c:v>
                </c:pt>
                <c:pt idx="1342">
                  <c:v>327</c:v>
                </c:pt>
                <c:pt idx="1343">
                  <c:v>327</c:v>
                </c:pt>
                <c:pt idx="1344">
                  <c:v>330</c:v>
                </c:pt>
                <c:pt idx="1345">
                  <c:v>330</c:v>
                </c:pt>
                <c:pt idx="1346">
                  <c:v>333</c:v>
                </c:pt>
                <c:pt idx="1347">
                  <c:v>333</c:v>
                </c:pt>
                <c:pt idx="1348">
                  <c:v>335</c:v>
                </c:pt>
                <c:pt idx="1349">
                  <c:v>335</c:v>
                </c:pt>
                <c:pt idx="1350">
                  <c:v>337</c:v>
                </c:pt>
                <c:pt idx="1351">
                  <c:v>337</c:v>
                </c:pt>
                <c:pt idx="1352">
                  <c:v>338</c:v>
                </c:pt>
                <c:pt idx="1353">
                  <c:v>338</c:v>
                </c:pt>
                <c:pt idx="1354">
                  <c:v>339</c:v>
                </c:pt>
                <c:pt idx="1355">
                  <c:v>339</c:v>
                </c:pt>
                <c:pt idx="1356">
                  <c:v>340</c:v>
                </c:pt>
                <c:pt idx="1357">
                  <c:v>340</c:v>
                </c:pt>
                <c:pt idx="1358">
                  <c:v>341</c:v>
                </c:pt>
                <c:pt idx="1359">
                  <c:v>341</c:v>
                </c:pt>
                <c:pt idx="1360">
                  <c:v>342</c:v>
                </c:pt>
                <c:pt idx="1361">
                  <c:v>342</c:v>
                </c:pt>
                <c:pt idx="1362">
                  <c:v>344</c:v>
                </c:pt>
                <c:pt idx="1363">
                  <c:v>344</c:v>
                </c:pt>
                <c:pt idx="1364">
                  <c:v>345</c:v>
                </c:pt>
                <c:pt idx="1365">
                  <c:v>345</c:v>
                </c:pt>
                <c:pt idx="1366">
                  <c:v>348</c:v>
                </c:pt>
                <c:pt idx="1367">
                  <c:v>348</c:v>
                </c:pt>
                <c:pt idx="1368">
                  <c:v>350</c:v>
                </c:pt>
                <c:pt idx="1369">
                  <c:v>350</c:v>
                </c:pt>
                <c:pt idx="1370">
                  <c:v>352</c:v>
                </c:pt>
                <c:pt idx="1371">
                  <c:v>352</c:v>
                </c:pt>
                <c:pt idx="1372">
                  <c:v>353</c:v>
                </c:pt>
                <c:pt idx="1373">
                  <c:v>353</c:v>
                </c:pt>
                <c:pt idx="1374">
                  <c:v>350</c:v>
                </c:pt>
                <c:pt idx="1375">
                  <c:v>350</c:v>
                </c:pt>
                <c:pt idx="1376">
                  <c:v>346</c:v>
                </c:pt>
                <c:pt idx="1377">
                  <c:v>346</c:v>
                </c:pt>
                <c:pt idx="1378">
                  <c:v>341</c:v>
                </c:pt>
                <c:pt idx="1379">
                  <c:v>341</c:v>
                </c:pt>
                <c:pt idx="1380">
                  <c:v>334</c:v>
                </c:pt>
                <c:pt idx="1381">
                  <c:v>334</c:v>
                </c:pt>
                <c:pt idx="1382">
                  <c:v>327</c:v>
                </c:pt>
                <c:pt idx="1383">
                  <c:v>327</c:v>
                </c:pt>
                <c:pt idx="1384">
                  <c:v>320</c:v>
                </c:pt>
                <c:pt idx="1385">
                  <c:v>320</c:v>
                </c:pt>
                <c:pt idx="1386">
                  <c:v>315</c:v>
                </c:pt>
                <c:pt idx="1387">
                  <c:v>315</c:v>
                </c:pt>
                <c:pt idx="1388">
                  <c:v>312</c:v>
                </c:pt>
                <c:pt idx="1389">
                  <c:v>312</c:v>
                </c:pt>
                <c:pt idx="1390">
                  <c:v>313</c:v>
                </c:pt>
                <c:pt idx="1391">
                  <c:v>313</c:v>
                </c:pt>
                <c:pt idx="1392">
                  <c:v>314</c:v>
                </c:pt>
                <c:pt idx="1393">
                  <c:v>314</c:v>
                </c:pt>
                <c:pt idx="1394">
                  <c:v>316</c:v>
                </c:pt>
                <c:pt idx="1395">
                  <c:v>316</c:v>
                </c:pt>
                <c:pt idx="1396">
                  <c:v>319</c:v>
                </c:pt>
                <c:pt idx="1397">
                  <c:v>319</c:v>
                </c:pt>
                <c:pt idx="1398">
                  <c:v>320</c:v>
                </c:pt>
                <c:pt idx="1399">
                  <c:v>320</c:v>
                </c:pt>
                <c:pt idx="1400">
                  <c:v>322</c:v>
                </c:pt>
                <c:pt idx="1401">
                  <c:v>322</c:v>
                </c:pt>
                <c:pt idx="1402">
                  <c:v>323</c:v>
                </c:pt>
                <c:pt idx="1403">
                  <c:v>323</c:v>
                </c:pt>
                <c:pt idx="1404">
                  <c:v>324</c:v>
                </c:pt>
                <c:pt idx="1405">
                  <c:v>324</c:v>
                </c:pt>
                <c:pt idx="1406">
                  <c:v>325</c:v>
                </c:pt>
                <c:pt idx="1407">
                  <c:v>325</c:v>
                </c:pt>
                <c:pt idx="1408">
                  <c:v>326</c:v>
                </c:pt>
                <c:pt idx="1409">
                  <c:v>326</c:v>
                </c:pt>
                <c:pt idx="1410">
                  <c:v>327</c:v>
                </c:pt>
                <c:pt idx="1411">
                  <c:v>327</c:v>
                </c:pt>
                <c:pt idx="1412">
                  <c:v>328</c:v>
                </c:pt>
                <c:pt idx="1413">
                  <c:v>328</c:v>
                </c:pt>
                <c:pt idx="1414">
                  <c:v>330</c:v>
                </c:pt>
                <c:pt idx="1415">
                  <c:v>330</c:v>
                </c:pt>
                <c:pt idx="1416">
                  <c:v>331</c:v>
                </c:pt>
                <c:pt idx="1417">
                  <c:v>331</c:v>
                </c:pt>
                <c:pt idx="1418">
                  <c:v>329</c:v>
                </c:pt>
                <c:pt idx="1419">
                  <c:v>327</c:v>
                </c:pt>
                <c:pt idx="1420">
                  <c:v>327</c:v>
                </c:pt>
                <c:pt idx="1421">
                  <c:v>324</c:v>
                </c:pt>
                <c:pt idx="1422">
                  <c:v>324</c:v>
                </c:pt>
                <c:pt idx="1423">
                  <c:v>320</c:v>
                </c:pt>
                <c:pt idx="1424">
                  <c:v>320</c:v>
                </c:pt>
                <c:pt idx="1425">
                  <c:v>315</c:v>
                </c:pt>
                <c:pt idx="1426">
                  <c:v>315</c:v>
                </c:pt>
                <c:pt idx="1427">
                  <c:v>309</c:v>
                </c:pt>
                <c:pt idx="1428">
                  <c:v>309</c:v>
                </c:pt>
                <c:pt idx="1429">
                  <c:v>302</c:v>
                </c:pt>
                <c:pt idx="1430">
                  <c:v>302</c:v>
                </c:pt>
                <c:pt idx="1431">
                  <c:v>293</c:v>
                </c:pt>
                <c:pt idx="1432">
                  <c:v>293</c:v>
                </c:pt>
                <c:pt idx="1433">
                  <c:v>282</c:v>
                </c:pt>
                <c:pt idx="1434">
                  <c:v>282</c:v>
                </c:pt>
                <c:pt idx="1435">
                  <c:v>269</c:v>
                </c:pt>
                <c:pt idx="1436">
                  <c:v>269</c:v>
                </c:pt>
                <c:pt idx="1437">
                  <c:v>255</c:v>
                </c:pt>
                <c:pt idx="1438">
                  <c:v>255</c:v>
                </c:pt>
                <c:pt idx="1439">
                  <c:v>241</c:v>
                </c:pt>
                <c:pt idx="1440">
                  <c:v>241</c:v>
                </c:pt>
                <c:pt idx="1441">
                  <c:v>223</c:v>
                </c:pt>
                <c:pt idx="1442">
                  <c:v>223</c:v>
                </c:pt>
                <c:pt idx="1443">
                  <c:v>200</c:v>
                </c:pt>
                <c:pt idx="1444">
                  <c:v>200</c:v>
                </c:pt>
                <c:pt idx="1445">
                  <c:v>182</c:v>
                </c:pt>
                <c:pt idx="1446">
                  <c:v>182</c:v>
                </c:pt>
                <c:pt idx="1447">
                  <c:v>172</c:v>
                </c:pt>
                <c:pt idx="1448">
                  <c:v>172</c:v>
                </c:pt>
                <c:pt idx="1449">
                  <c:v>166</c:v>
                </c:pt>
                <c:pt idx="1450">
                  <c:v>166</c:v>
                </c:pt>
                <c:pt idx="1451">
                  <c:v>164</c:v>
                </c:pt>
                <c:pt idx="1452">
                  <c:v>164</c:v>
                </c:pt>
                <c:pt idx="1453">
                  <c:v>164</c:v>
                </c:pt>
                <c:pt idx="1454">
                  <c:v>163</c:v>
                </c:pt>
                <c:pt idx="1455">
                  <c:v>163</c:v>
                </c:pt>
                <c:pt idx="1456">
                  <c:v>164</c:v>
                </c:pt>
                <c:pt idx="1457">
                  <c:v>165</c:v>
                </c:pt>
                <c:pt idx="1458">
                  <c:v>165</c:v>
                </c:pt>
                <c:pt idx="1459">
                  <c:v>164</c:v>
                </c:pt>
                <c:pt idx="1460">
                  <c:v>164</c:v>
                </c:pt>
                <c:pt idx="1461">
                  <c:v>163</c:v>
                </c:pt>
                <c:pt idx="1462">
                  <c:v>163</c:v>
                </c:pt>
                <c:pt idx="1463">
                  <c:v>161</c:v>
                </c:pt>
                <c:pt idx="1464">
                  <c:v>161</c:v>
                </c:pt>
                <c:pt idx="1465">
                  <c:v>159</c:v>
                </c:pt>
                <c:pt idx="1466">
                  <c:v>159</c:v>
                </c:pt>
                <c:pt idx="1467">
                  <c:v>157</c:v>
                </c:pt>
                <c:pt idx="1468">
                  <c:v>157</c:v>
                </c:pt>
                <c:pt idx="1469">
                  <c:v>155</c:v>
                </c:pt>
                <c:pt idx="1470">
                  <c:v>155</c:v>
                </c:pt>
                <c:pt idx="1471">
                  <c:v>154</c:v>
                </c:pt>
                <c:pt idx="1472">
                  <c:v>154</c:v>
                </c:pt>
                <c:pt idx="1473">
                  <c:v>155</c:v>
                </c:pt>
                <c:pt idx="1474">
                  <c:v>155</c:v>
                </c:pt>
                <c:pt idx="1475">
                  <c:v>157</c:v>
                </c:pt>
                <c:pt idx="1476">
                  <c:v>157</c:v>
                </c:pt>
                <c:pt idx="1477">
                  <c:v>161</c:v>
                </c:pt>
                <c:pt idx="1478">
                  <c:v>161</c:v>
                </c:pt>
                <c:pt idx="1479">
                  <c:v>166</c:v>
                </c:pt>
                <c:pt idx="1480">
                  <c:v>166</c:v>
                </c:pt>
                <c:pt idx="1481">
                  <c:v>172</c:v>
                </c:pt>
                <c:pt idx="1482">
                  <c:v>172</c:v>
                </c:pt>
                <c:pt idx="1483">
                  <c:v>180</c:v>
                </c:pt>
                <c:pt idx="1484">
                  <c:v>180</c:v>
                </c:pt>
                <c:pt idx="1485">
                  <c:v>187</c:v>
                </c:pt>
                <c:pt idx="1486">
                  <c:v>187</c:v>
                </c:pt>
                <c:pt idx="1487">
                  <c:v>192</c:v>
                </c:pt>
                <c:pt idx="1488">
                  <c:v>192</c:v>
                </c:pt>
                <c:pt idx="1489">
                  <c:v>197</c:v>
                </c:pt>
                <c:pt idx="1490">
                  <c:v>197</c:v>
                </c:pt>
                <c:pt idx="1491">
                  <c:v>200</c:v>
                </c:pt>
                <c:pt idx="1492">
                  <c:v>200</c:v>
                </c:pt>
                <c:pt idx="1493">
                  <c:v>203</c:v>
                </c:pt>
                <c:pt idx="1494">
                  <c:v>203</c:v>
                </c:pt>
                <c:pt idx="1495">
                  <c:v>205</c:v>
                </c:pt>
                <c:pt idx="1496">
                  <c:v>205</c:v>
                </c:pt>
                <c:pt idx="1497">
                  <c:v>208</c:v>
                </c:pt>
                <c:pt idx="1498">
                  <c:v>208</c:v>
                </c:pt>
                <c:pt idx="1499">
                  <c:v>210</c:v>
                </c:pt>
                <c:pt idx="1500">
                  <c:v>210</c:v>
                </c:pt>
                <c:pt idx="1501">
                  <c:v>212</c:v>
                </c:pt>
                <c:pt idx="1502">
                  <c:v>212</c:v>
                </c:pt>
                <c:pt idx="1503">
                  <c:v>213</c:v>
                </c:pt>
                <c:pt idx="1504">
                  <c:v>213</c:v>
                </c:pt>
                <c:pt idx="1505">
                  <c:v>214</c:v>
                </c:pt>
                <c:pt idx="1506">
                  <c:v>214</c:v>
                </c:pt>
                <c:pt idx="1507">
                  <c:v>213</c:v>
                </c:pt>
                <c:pt idx="1508">
                  <c:v>213</c:v>
                </c:pt>
                <c:pt idx="1509">
                  <c:v>212</c:v>
                </c:pt>
                <c:pt idx="1510">
                  <c:v>212</c:v>
                </c:pt>
                <c:pt idx="1511">
                  <c:v>209</c:v>
                </c:pt>
                <c:pt idx="1512">
                  <c:v>209</c:v>
                </c:pt>
                <c:pt idx="1513">
                  <c:v>203</c:v>
                </c:pt>
                <c:pt idx="1514">
                  <c:v>203</c:v>
                </c:pt>
                <c:pt idx="1515">
                  <c:v>193</c:v>
                </c:pt>
                <c:pt idx="1516">
                  <c:v>193</c:v>
                </c:pt>
                <c:pt idx="1517">
                  <c:v>175</c:v>
                </c:pt>
                <c:pt idx="1518">
                  <c:v>175</c:v>
                </c:pt>
                <c:pt idx="1519">
                  <c:v>154</c:v>
                </c:pt>
                <c:pt idx="1520">
                  <c:v>154</c:v>
                </c:pt>
                <c:pt idx="1521">
                  <c:v>135</c:v>
                </c:pt>
                <c:pt idx="1522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A-4D08-B4A3-DBF81F03A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122224"/>
        <c:axId val="573837424"/>
      </c:lineChart>
      <c:catAx>
        <c:axId val="428122224"/>
        <c:scaling>
          <c:orientation val="minMax"/>
        </c:scaling>
        <c:delete val="1"/>
        <c:axPos val="b"/>
        <c:majorTickMark val="out"/>
        <c:minorTickMark val="none"/>
        <c:tickLblPos val="nextTo"/>
        <c:crossAx val="573837424"/>
        <c:crosses val="autoZero"/>
        <c:auto val="1"/>
        <c:lblAlgn val="ctr"/>
        <c:lblOffset val="100"/>
        <c:noMultiLvlLbl val="0"/>
      </c:catAx>
      <c:valAx>
        <c:axId val="5738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812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Grad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Tabelle2!$A$1:$A$2021</c:f>
              <c:numCache>
                <c:formatCode>General</c:formatCode>
                <c:ptCount val="2021"/>
                <c:pt idx="0">
                  <c:v>16</c:v>
                </c:pt>
                <c:pt idx="1">
                  <c:v>15</c:v>
                </c:pt>
                <c:pt idx="3">
                  <c:v>15</c:v>
                </c:pt>
                <c:pt idx="4">
                  <c:v>16</c:v>
                </c:pt>
                <c:pt idx="5">
                  <c:v>16</c:v>
                </c:pt>
                <c:pt idx="6">
                  <c:v>17</c:v>
                </c:pt>
                <c:pt idx="8">
                  <c:v>17</c:v>
                </c:pt>
                <c:pt idx="9">
                  <c:v>16</c:v>
                </c:pt>
                <c:pt idx="11">
                  <c:v>16</c:v>
                </c:pt>
                <c:pt idx="12">
                  <c:v>15</c:v>
                </c:pt>
                <c:pt idx="14">
                  <c:v>15</c:v>
                </c:pt>
                <c:pt idx="15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14</c:v>
                </c:pt>
                <c:pt idx="22">
                  <c:v>14</c:v>
                </c:pt>
                <c:pt idx="23">
                  <c:v>13</c:v>
                </c:pt>
                <c:pt idx="25">
                  <c:v>13</c:v>
                </c:pt>
                <c:pt idx="26">
                  <c:v>12</c:v>
                </c:pt>
                <c:pt idx="28">
                  <c:v>12</c:v>
                </c:pt>
                <c:pt idx="29">
                  <c:v>13</c:v>
                </c:pt>
                <c:pt idx="31">
                  <c:v>13</c:v>
                </c:pt>
                <c:pt idx="32">
                  <c:v>14</c:v>
                </c:pt>
                <c:pt idx="34">
                  <c:v>14</c:v>
                </c:pt>
                <c:pt idx="35">
                  <c:v>15</c:v>
                </c:pt>
                <c:pt idx="37">
                  <c:v>15</c:v>
                </c:pt>
                <c:pt idx="38">
                  <c:v>16</c:v>
                </c:pt>
                <c:pt idx="40">
                  <c:v>16</c:v>
                </c:pt>
                <c:pt idx="41">
                  <c:v>18</c:v>
                </c:pt>
                <c:pt idx="42">
                  <c:v>18</c:v>
                </c:pt>
                <c:pt idx="43">
                  <c:v>19</c:v>
                </c:pt>
                <c:pt idx="44">
                  <c:v>19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21</c:v>
                </c:pt>
                <c:pt idx="49">
                  <c:v>21</c:v>
                </c:pt>
                <c:pt idx="51">
                  <c:v>21</c:v>
                </c:pt>
                <c:pt idx="52">
                  <c:v>22</c:v>
                </c:pt>
                <c:pt idx="53">
                  <c:v>22</c:v>
                </c:pt>
                <c:pt idx="54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25</c:v>
                </c:pt>
                <c:pt idx="61">
                  <c:v>25</c:v>
                </c:pt>
                <c:pt idx="62">
                  <c:v>24</c:v>
                </c:pt>
                <c:pt idx="63">
                  <c:v>24</c:v>
                </c:pt>
                <c:pt idx="64">
                  <c:v>23</c:v>
                </c:pt>
                <c:pt idx="65">
                  <c:v>23</c:v>
                </c:pt>
                <c:pt idx="66">
                  <c:v>22</c:v>
                </c:pt>
                <c:pt idx="68">
                  <c:v>22</c:v>
                </c:pt>
                <c:pt idx="69">
                  <c:v>20</c:v>
                </c:pt>
                <c:pt idx="70">
                  <c:v>20</c:v>
                </c:pt>
                <c:pt idx="71">
                  <c:v>18</c:v>
                </c:pt>
                <c:pt idx="73">
                  <c:v>18</c:v>
                </c:pt>
                <c:pt idx="74">
                  <c:v>16</c:v>
                </c:pt>
                <c:pt idx="75">
                  <c:v>13</c:v>
                </c:pt>
                <c:pt idx="77">
                  <c:v>13</c:v>
                </c:pt>
                <c:pt idx="78">
                  <c:v>12</c:v>
                </c:pt>
                <c:pt idx="79">
                  <c:v>12</c:v>
                </c:pt>
                <c:pt idx="80">
                  <c:v>11</c:v>
                </c:pt>
                <c:pt idx="82">
                  <c:v>11</c:v>
                </c:pt>
                <c:pt idx="83">
                  <c:v>10</c:v>
                </c:pt>
                <c:pt idx="85">
                  <c:v>10</c:v>
                </c:pt>
                <c:pt idx="86">
                  <c:v>9</c:v>
                </c:pt>
                <c:pt idx="88">
                  <c:v>9</c:v>
                </c:pt>
                <c:pt idx="89">
                  <c:v>10</c:v>
                </c:pt>
                <c:pt idx="90">
                  <c:v>10</c:v>
                </c:pt>
                <c:pt idx="91">
                  <c:v>11</c:v>
                </c:pt>
                <c:pt idx="93">
                  <c:v>11</c:v>
                </c:pt>
                <c:pt idx="94">
                  <c:v>13</c:v>
                </c:pt>
                <c:pt idx="95">
                  <c:v>13</c:v>
                </c:pt>
                <c:pt idx="96">
                  <c:v>15</c:v>
                </c:pt>
                <c:pt idx="97">
                  <c:v>15</c:v>
                </c:pt>
                <c:pt idx="98">
                  <c:v>18</c:v>
                </c:pt>
                <c:pt idx="100">
                  <c:v>18</c:v>
                </c:pt>
                <c:pt idx="101">
                  <c:v>22</c:v>
                </c:pt>
                <c:pt idx="103">
                  <c:v>22</c:v>
                </c:pt>
                <c:pt idx="104">
                  <c:v>27</c:v>
                </c:pt>
                <c:pt idx="105">
                  <c:v>27</c:v>
                </c:pt>
                <c:pt idx="106">
                  <c:v>32</c:v>
                </c:pt>
                <c:pt idx="107">
                  <c:v>32</c:v>
                </c:pt>
                <c:pt idx="108">
                  <c:v>39</c:v>
                </c:pt>
                <c:pt idx="109">
                  <c:v>39</c:v>
                </c:pt>
                <c:pt idx="110">
                  <c:v>46</c:v>
                </c:pt>
                <c:pt idx="112">
                  <c:v>46</c:v>
                </c:pt>
                <c:pt idx="113">
                  <c:v>53</c:v>
                </c:pt>
                <c:pt idx="114">
                  <c:v>53</c:v>
                </c:pt>
                <c:pt idx="115">
                  <c:v>53</c:v>
                </c:pt>
                <c:pt idx="116">
                  <c:v>60</c:v>
                </c:pt>
                <c:pt idx="118">
                  <c:v>60</c:v>
                </c:pt>
                <c:pt idx="119">
                  <c:v>67</c:v>
                </c:pt>
                <c:pt idx="120">
                  <c:v>67</c:v>
                </c:pt>
                <c:pt idx="121">
                  <c:v>74</c:v>
                </c:pt>
                <c:pt idx="123">
                  <c:v>74</c:v>
                </c:pt>
                <c:pt idx="124">
                  <c:v>80</c:v>
                </c:pt>
                <c:pt idx="125">
                  <c:v>80</c:v>
                </c:pt>
                <c:pt idx="126">
                  <c:v>87</c:v>
                </c:pt>
                <c:pt idx="127">
                  <c:v>87</c:v>
                </c:pt>
                <c:pt idx="128">
                  <c:v>97</c:v>
                </c:pt>
                <c:pt idx="130">
                  <c:v>97</c:v>
                </c:pt>
                <c:pt idx="131">
                  <c:v>111</c:v>
                </c:pt>
                <c:pt idx="133">
                  <c:v>111</c:v>
                </c:pt>
                <c:pt idx="134">
                  <c:v>127</c:v>
                </c:pt>
                <c:pt idx="135">
                  <c:v>127</c:v>
                </c:pt>
                <c:pt idx="136">
                  <c:v>142</c:v>
                </c:pt>
                <c:pt idx="138">
                  <c:v>142</c:v>
                </c:pt>
                <c:pt idx="139">
                  <c:v>154</c:v>
                </c:pt>
                <c:pt idx="140">
                  <c:v>154</c:v>
                </c:pt>
                <c:pt idx="141">
                  <c:v>163</c:v>
                </c:pt>
                <c:pt idx="143">
                  <c:v>163</c:v>
                </c:pt>
                <c:pt idx="144">
                  <c:v>169</c:v>
                </c:pt>
                <c:pt idx="145">
                  <c:v>169</c:v>
                </c:pt>
                <c:pt idx="146">
                  <c:v>173</c:v>
                </c:pt>
                <c:pt idx="148">
                  <c:v>173</c:v>
                </c:pt>
                <c:pt idx="149">
                  <c:v>176</c:v>
                </c:pt>
                <c:pt idx="150">
                  <c:v>176</c:v>
                </c:pt>
                <c:pt idx="151">
                  <c:v>178</c:v>
                </c:pt>
                <c:pt idx="153">
                  <c:v>178</c:v>
                </c:pt>
                <c:pt idx="154">
                  <c:v>177</c:v>
                </c:pt>
                <c:pt idx="156">
                  <c:v>177</c:v>
                </c:pt>
                <c:pt idx="157">
                  <c:v>176</c:v>
                </c:pt>
                <c:pt idx="159">
                  <c:v>176</c:v>
                </c:pt>
                <c:pt idx="160">
                  <c:v>175</c:v>
                </c:pt>
                <c:pt idx="162">
                  <c:v>175</c:v>
                </c:pt>
                <c:pt idx="163">
                  <c:v>176</c:v>
                </c:pt>
                <c:pt idx="165">
                  <c:v>176</c:v>
                </c:pt>
                <c:pt idx="166">
                  <c:v>177</c:v>
                </c:pt>
                <c:pt idx="168">
                  <c:v>177</c:v>
                </c:pt>
                <c:pt idx="169">
                  <c:v>178</c:v>
                </c:pt>
                <c:pt idx="170">
                  <c:v>178</c:v>
                </c:pt>
                <c:pt idx="171">
                  <c:v>179</c:v>
                </c:pt>
                <c:pt idx="173">
                  <c:v>179</c:v>
                </c:pt>
                <c:pt idx="174">
                  <c:v>180</c:v>
                </c:pt>
                <c:pt idx="175">
                  <c:v>180</c:v>
                </c:pt>
                <c:pt idx="176">
                  <c:v>181</c:v>
                </c:pt>
                <c:pt idx="177">
                  <c:v>181</c:v>
                </c:pt>
                <c:pt idx="178">
                  <c:v>182</c:v>
                </c:pt>
                <c:pt idx="180">
                  <c:v>182</c:v>
                </c:pt>
                <c:pt idx="181">
                  <c:v>184</c:v>
                </c:pt>
                <c:pt idx="183">
                  <c:v>184</c:v>
                </c:pt>
                <c:pt idx="184">
                  <c:v>185</c:v>
                </c:pt>
                <c:pt idx="185">
                  <c:v>185</c:v>
                </c:pt>
                <c:pt idx="186">
                  <c:v>187</c:v>
                </c:pt>
                <c:pt idx="187">
                  <c:v>187</c:v>
                </c:pt>
                <c:pt idx="188">
                  <c:v>190</c:v>
                </c:pt>
                <c:pt idx="190">
                  <c:v>190</c:v>
                </c:pt>
                <c:pt idx="191">
                  <c:v>192</c:v>
                </c:pt>
                <c:pt idx="192">
                  <c:v>192</c:v>
                </c:pt>
                <c:pt idx="193">
                  <c:v>196</c:v>
                </c:pt>
                <c:pt idx="195">
                  <c:v>196</c:v>
                </c:pt>
                <c:pt idx="196">
                  <c:v>200</c:v>
                </c:pt>
                <c:pt idx="198">
                  <c:v>200</c:v>
                </c:pt>
                <c:pt idx="199">
                  <c:v>205</c:v>
                </c:pt>
                <c:pt idx="201">
                  <c:v>205</c:v>
                </c:pt>
                <c:pt idx="202">
                  <c:v>212</c:v>
                </c:pt>
                <c:pt idx="203">
                  <c:v>212</c:v>
                </c:pt>
                <c:pt idx="204">
                  <c:v>219</c:v>
                </c:pt>
                <c:pt idx="205">
                  <c:v>219</c:v>
                </c:pt>
                <c:pt idx="206">
                  <c:v>228</c:v>
                </c:pt>
                <c:pt idx="207">
                  <c:v>228</c:v>
                </c:pt>
                <c:pt idx="208">
                  <c:v>228</c:v>
                </c:pt>
                <c:pt idx="209">
                  <c:v>239</c:v>
                </c:pt>
                <c:pt idx="211">
                  <c:v>239</c:v>
                </c:pt>
                <c:pt idx="212">
                  <c:v>253</c:v>
                </c:pt>
                <c:pt idx="214">
                  <c:v>253</c:v>
                </c:pt>
                <c:pt idx="215">
                  <c:v>269</c:v>
                </c:pt>
                <c:pt idx="216">
                  <c:v>269</c:v>
                </c:pt>
                <c:pt idx="217">
                  <c:v>289</c:v>
                </c:pt>
                <c:pt idx="218">
                  <c:v>289</c:v>
                </c:pt>
                <c:pt idx="219">
                  <c:v>308</c:v>
                </c:pt>
                <c:pt idx="221">
                  <c:v>308</c:v>
                </c:pt>
                <c:pt idx="222">
                  <c:v>326</c:v>
                </c:pt>
                <c:pt idx="223">
                  <c:v>326</c:v>
                </c:pt>
                <c:pt idx="224">
                  <c:v>326</c:v>
                </c:pt>
                <c:pt idx="225">
                  <c:v>340</c:v>
                </c:pt>
                <c:pt idx="226">
                  <c:v>340</c:v>
                </c:pt>
                <c:pt idx="227">
                  <c:v>350</c:v>
                </c:pt>
                <c:pt idx="228">
                  <c:v>357</c:v>
                </c:pt>
                <c:pt idx="229">
                  <c:v>357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3</c:v>
                </c:pt>
                <c:pt idx="236">
                  <c:v>3</c:v>
                </c:pt>
                <c:pt idx="237">
                  <c:v>4</c:v>
                </c:pt>
                <c:pt idx="239">
                  <c:v>4</c:v>
                </c:pt>
                <c:pt idx="240">
                  <c:v>4</c:v>
                </c:pt>
                <c:pt idx="242">
                  <c:v>4</c:v>
                </c:pt>
                <c:pt idx="243">
                  <c:v>3</c:v>
                </c:pt>
                <c:pt idx="244">
                  <c:v>3</c:v>
                </c:pt>
                <c:pt idx="245">
                  <c:v>2</c:v>
                </c:pt>
                <c:pt idx="247">
                  <c:v>2</c:v>
                </c:pt>
                <c:pt idx="248">
                  <c:v>0</c:v>
                </c:pt>
                <c:pt idx="250">
                  <c:v>0</c:v>
                </c:pt>
                <c:pt idx="251">
                  <c:v>358</c:v>
                </c:pt>
                <c:pt idx="253">
                  <c:v>358</c:v>
                </c:pt>
                <c:pt idx="254">
                  <c:v>356</c:v>
                </c:pt>
                <c:pt idx="256">
                  <c:v>356</c:v>
                </c:pt>
                <c:pt idx="257">
                  <c:v>354</c:v>
                </c:pt>
                <c:pt idx="259">
                  <c:v>354</c:v>
                </c:pt>
                <c:pt idx="260">
                  <c:v>353</c:v>
                </c:pt>
                <c:pt idx="261">
                  <c:v>353</c:v>
                </c:pt>
                <c:pt idx="262">
                  <c:v>352</c:v>
                </c:pt>
                <c:pt idx="263">
                  <c:v>352</c:v>
                </c:pt>
                <c:pt idx="264">
                  <c:v>350</c:v>
                </c:pt>
                <c:pt idx="266">
                  <c:v>350</c:v>
                </c:pt>
                <c:pt idx="267">
                  <c:v>348</c:v>
                </c:pt>
                <c:pt idx="268">
                  <c:v>348</c:v>
                </c:pt>
                <c:pt idx="269">
                  <c:v>346</c:v>
                </c:pt>
                <c:pt idx="271">
                  <c:v>346</c:v>
                </c:pt>
                <c:pt idx="272">
                  <c:v>345</c:v>
                </c:pt>
                <c:pt idx="274">
                  <c:v>345</c:v>
                </c:pt>
                <c:pt idx="275">
                  <c:v>342</c:v>
                </c:pt>
                <c:pt idx="276">
                  <c:v>342</c:v>
                </c:pt>
                <c:pt idx="277">
                  <c:v>340</c:v>
                </c:pt>
                <c:pt idx="279">
                  <c:v>340</c:v>
                </c:pt>
                <c:pt idx="280">
                  <c:v>338</c:v>
                </c:pt>
                <c:pt idx="281">
                  <c:v>338</c:v>
                </c:pt>
                <c:pt idx="282">
                  <c:v>335</c:v>
                </c:pt>
                <c:pt idx="284">
                  <c:v>335</c:v>
                </c:pt>
                <c:pt idx="285">
                  <c:v>331</c:v>
                </c:pt>
                <c:pt idx="286">
                  <c:v>331</c:v>
                </c:pt>
                <c:pt idx="287">
                  <c:v>327</c:v>
                </c:pt>
                <c:pt idx="289">
                  <c:v>327</c:v>
                </c:pt>
                <c:pt idx="290">
                  <c:v>323</c:v>
                </c:pt>
                <c:pt idx="291">
                  <c:v>323</c:v>
                </c:pt>
                <c:pt idx="292">
                  <c:v>317</c:v>
                </c:pt>
                <c:pt idx="293">
                  <c:v>317</c:v>
                </c:pt>
                <c:pt idx="294">
                  <c:v>311</c:v>
                </c:pt>
                <c:pt idx="296">
                  <c:v>311</c:v>
                </c:pt>
                <c:pt idx="297">
                  <c:v>302</c:v>
                </c:pt>
                <c:pt idx="298">
                  <c:v>302</c:v>
                </c:pt>
                <c:pt idx="299">
                  <c:v>288</c:v>
                </c:pt>
                <c:pt idx="301">
                  <c:v>288</c:v>
                </c:pt>
                <c:pt idx="302">
                  <c:v>269</c:v>
                </c:pt>
                <c:pt idx="304">
                  <c:v>269</c:v>
                </c:pt>
                <c:pt idx="305">
                  <c:v>244</c:v>
                </c:pt>
                <c:pt idx="306">
                  <c:v>220</c:v>
                </c:pt>
                <c:pt idx="308">
                  <c:v>220</c:v>
                </c:pt>
                <c:pt idx="309">
                  <c:v>202</c:v>
                </c:pt>
                <c:pt idx="311">
                  <c:v>202</c:v>
                </c:pt>
                <c:pt idx="312">
                  <c:v>188</c:v>
                </c:pt>
                <c:pt idx="313">
                  <c:v>188</c:v>
                </c:pt>
                <c:pt idx="314">
                  <c:v>178</c:v>
                </c:pt>
                <c:pt idx="315">
                  <c:v>178</c:v>
                </c:pt>
                <c:pt idx="316">
                  <c:v>174</c:v>
                </c:pt>
                <c:pt idx="318">
                  <c:v>174</c:v>
                </c:pt>
                <c:pt idx="319">
                  <c:v>172</c:v>
                </c:pt>
                <c:pt idx="320">
                  <c:v>172</c:v>
                </c:pt>
                <c:pt idx="321">
                  <c:v>171</c:v>
                </c:pt>
                <c:pt idx="323">
                  <c:v>171</c:v>
                </c:pt>
                <c:pt idx="324">
                  <c:v>170</c:v>
                </c:pt>
                <c:pt idx="325">
                  <c:v>170</c:v>
                </c:pt>
                <c:pt idx="326">
                  <c:v>169</c:v>
                </c:pt>
                <c:pt idx="328">
                  <c:v>169</c:v>
                </c:pt>
                <c:pt idx="329">
                  <c:v>167</c:v>
                </c:pt>
                <c:pt idx="330">
                  <c:v>167</c:v>
                </c:pt>
                <c:pt idx="331">
                  <c:v>165</c:v>
                </c:pt>
                <c:pt idx="333">
                  <c:v>165</c:v>
                </c:pt>
                <c:pt idx="334">
                  <c:v>162</c:v>
                </c:pt>
                <c:pt idx="335">
                  <c:v>162</c:v>
                </c:pt>
                <c:pt idx="336">
                  <c:v>159</c:v>
                </c:pt>
                <c:pt idx="338">
                  <c:v>159</c:v>
                </c:pt>
                <c:pt idx="339">
                  <c:v>156</c:v>
                </c:pt>
                <c:pt idx="341">
                  <c:v>156</c:v>
                </c:pt>
                <c:pt idx="342">
                  <c:v>154</c:v>
                </c:pt>
                <c:pt idx="343">
                  <c:v>154</c:v>
                </c:pt>
                <c:pt idx="344">
                  <c:v>152</c:v>
                </c:pt>
                <c:pt idx="346">
                  <c:v>152</c:v>
                </c:pt>
                <c:pt idx="347">
                  <c:v>150</c:v>
                </c:pt>
                <c:pt idx="349">
                  <c:v>150</c:v>
                </c:pt>
                <c:pt idx="350">
                  <c:v>152</c:v>
                </c:pt>
                <c:pt idx="352">
                  <c:v>152</c:v>
                </c:pt>
                <c:pt idx="353">
                  <c:v>155</c:v>
                </c:pt>
                <c:pt idx="354">
                  <c:v>155</c:v>
                </c:pt>
                <c:pt idx="355">
                  <c:v>160</c:v>
                </c:pt>
                <c:pt idx="357">
                  <c:v>160</c:v>
                </c:pt>
                <c:pt idx="358">
                  <c:v>168</c:v>
                </c:pt>
                <c:pt idx="359">
                  <c:v>168</c:v>
                </c:pt>
                <c:pt idx="360">
                  <c:v>178</c:v>
                </c:pt>
                <c:pt idx="362">
                  <c:v>178</c:v>
                </c:pt>
                <c:pt idx="363">
                  <c:v>190</c:v>
                </c:pt>
                <c:pt idx="364">
                  <c:v>190</c:v>
                </c:pt>
                <c:pt idx="365">
                  <c:v>200</c:v>
                </c:pt>
                <c:pt idx="367">
                  <c:v>200</c:v>
                </c:pt>
                <c:pt idx="368">
                  <c:v>208</c:v>
                </c:pt>
                <c:pt idx="370">
                  <c:v>208</c:v>
                </c:pt>
                <c:pt idx="371">
                  <c:v>214</c:v>
                </c:pt>
                <c:pt idx="373">
                  <c:v>214</c:v>
                </c:pt>
                <c:pt idx="374">
                  <c:v>219</c:v>
                </c:pt>
                <c:pt idx="375">
                  <c:v>219</c:v>
                </c:pt>
                <c:pt idx="376">
                  <c:v>222</c:v>
                </c:pt>
                <c:pt idx="377">
                  <c:v>222</c:v>
                </c:pt>
                <c:pt idx="378">
                  <c:v>224</c:v>
                </c:pt>
                <c:pt idx="380">
                  <c:v>224</c:v>
                </c:pt>
                <c:pt idx="381">
                  <c:v>227</c:v>
                </c:pt>
                <c:pt idx="382">
                  <c:v>227</c:v>
                </c:pt>
                <c:pt idx="383">
                  <c:v>233</c:v>
                </c:pt>
                <c:pt idx="385">
                  <c:v>233</c:v>
                </c:pt>
                <c:pt idx="386">
                  <c:v>238</c:v>
                </c:pt>
                <c:pt idx="388">
                  <c:v>238</c:v>
                </c:pt>
                <c:pt idx="389">
                  <c:v>241</c:v>
                </c:pt>
                <c:pt idx="390">
                  <c:v>241</c:v>
                </c:pt>
                <c:pt idx="391">
                  <c:v>242</c:v>
                </c:pt>
                <c:pt idx="393">
                  <c:v>242</c:v>
                </c:pt>
                <c:pt idx="394">
                  <c:v>240</c:v>
                </c:pt>
                <c:pt idx="395">
                  <c:v>240</c:v>
                </c:pt>
                <c:pt idx="396">
                  <c:v>237</c:v>
                </c:pt>
                <c:pt idx="398">
                  <c:v>237</c:v>
                </c:pt>
                <c:pt idx="399">
                  <c:v>233</c:v>
                </c:pt>
                <c:pt idx="400">
                  <c:v>233</c:v>
                </c:pt>
                <c:pt idx="401">
                  <c:v>229</c:v>
                </c:pt>
                <c:pt idx="402">
                  <c:v>229</c:v>
                </c:pt>
                <c:pt idx="403">
                  <c:v>226</c:v>
                </c:pt>
                <c:pt idx="405">
                  <c:v>226</c:v>
                </c:pt>
                <c:pt idx="406">
                  <c:v>223</c:v>
                </c:pt>
                <c:pt idx="407">
                  <c:v>223</c:v>
                </c:pt>
                <c:pt idx="408">
                  <c:v>220</c:v>
                </c:pt>
                <c:pt idx="410">
                  <c:v>220</c:v>
                </c:pt>
                <c:pt idx="411">
                  <c:v>218</c:v>
                </c:pt>
                <c:pt idx="412">
                  <c:v>218</c:v>
                </c:pt>
                <c:pt idx="413">
                  <c:v>216</c:v>
                </c:pt>
                <c:pt idx="415">
                  <c:v>216</c:v>
                </c:pt>
                <c:pt idx="416">
                  <c:v>215</c:v>
                </c:pt>
                <c:pt idx="418">
                  <c:v>215</c:v>
                </c:pt>
                <c:pt idx="419">
                  <c:v>214</c:v>
                </c:pt>
                <c:pt idx="420">
                  <c:v>214</c:v>
                </c:pt>
                <c:pt idx="421">
                  <c:v>213</c:v>
                </c:pt>
                <c:pt idx="423">
                  <c:v>213</c:v>
                </c:pt>
                <c:pt idx="424">
                  <c:v>212</c:v>
                </c:pt>
                <c:pt idx="426">
                  <c:v>212</c:v>
                </c:pt>
                <c:pt idx="427">
                  <c:v>211</c:v>
                </c:pt>
                <c:pt idx="429">
                  <c:v>211</c:v>
                </c:pt>
                <c:pt idx="430">
                  <c:v>210</c:v>
                </c:pt>
                <c:pt idx="432">
                  <c:v>210</c:v>
                </c:pt>
                <c:pt idx="433">
                  <c:v>209</c:v>
                </c:pt>
                <c:pt idx="435">
                  <c:v>209</c:v>
                </c:pt>
                <c:pt idx="436">
                  <c:v>210</c:v>
                </c:pt>
                <c:pt idx="438">
                  <c:v>210</c:v>
                </c:pt>
                <c:pt idx="439">
                  <c:v>209</c:v>
                </c:pt>
                <c:pt idx="441">
                  <c:v>209</c:v>
                </c:pt>
                <c:pt idx="442">
                  <c:v>210</c:v>
                </c:pt>
                <c:pt idx="444">
                  <c:v>210</c:v>
                </c:pt>
                <c:pt idx="445">
                  <c:v>209</c:v>
                </c:pt>
                <c:pt idx="447">
                  <c:v>209</c:v>
                </c:pt>
                <c:pt idx="448">
                  <c:v>208</c:v>
                </c:pt>
                <c:pt idx="450">
                  <c:v>208</c:v>
                </c:pt>
                <c:pt idx="451">
                  <c:v>207</c:v>
                </c:pt>
                <c:pt idx="453">
                  <c:v>207</c:v>
                </c:pt>
                <c:pt idx="454">
                  <c:v>206</c:v>
                </c:pt>
                <c:pt idx="456">
                  <c:v>206</c:v>
                </c:pt>
                <c:pt idx="457">
                  <c:v>205</c:v>
                </c:pt>
                <c:pt idx="459">
                  <c:v>205</c:v>
                </c:pt>
                <c:pt idx="460">
                  <c:v>204</c:v>
                </c:pt>
                <c:pt idx="462">
                  <c:v>204</c:v>
                </c:pt>
                <c:pt idx="463">
                  <c:v>202</c:v>
                </c:pt>
                <c:pt idx="465">
                  <c:v>202</c:v>
                </c:pt>
                <c:pt idx="466">
                  <c:v>201</c:v>
                </c:pt>
                <c:pt idx="467">
                  <c:v>201</c:v>
                </c:pt>
                <c:pt idx="468">
                  <c:v>198</c:v>
                </c:pt>
                <c:pt idx="469">
                  <c:v>198</c:v>
                </c:pt>
                <c:pt idx="470">
                  <c:v>195</c:v>
                </c:pt>
                <c:pt idx="472">
                  <c:v>195</c:v>
                </c:pt>
                <c:pt idx="473">
                  <c:v>192</c:v>
                </c:pt>
                <c:pt idx="474">
                  <c:v>192</c:v>
                </c:pt>
                <c:pt idx="475">
                  <c:v>188</c:v>
                </c:pt>
                <c:pt idx="476">
                  <c:v>185</c:v>
                </c:pt>
                <c:pt idx="478">
                  <c:v>185</c:v>
                </c:pt>
                <c:pt idx="479">
                  <c:v>181</c:v>
                </c:pt>
                <c:pt idx="480">
                  <c:v>181</c:v>
                </c:pt>
                <c:pt idx="481">
                  <c:v>178</c:v>
                </c:pt>
                <c:pt idx="482">
                  <c:v>178</c:v>
                </c:pt>
                <c:pt idx="483">
                  <c:v>176</c:v>
                </c:pt>
                <c:pt idx="485">
                  <c:v>176</c:v>
                </c:pt>
                <c:pt idx="486">
                  <c:v>176</c:v>
                </c:pt>
                <c:pt idx="488">
                  <c:v>176</c:v>
                </c:pt>
                <c:pt idx="489">
                  <c:v>177</c:v>
                </c:pt>
                <c:pt idx="491">
                  <c:v>177</c:v>
                </c:pt>
                <c:pt idx="492">
                  <c:v>178</c:v>
                </c:pt>
                <c:pt idx="494">
                  <c:v>178</c:v>
                </c:pt>
                <c:pt idx="495">
                  <c:v>178</c:v>
                </c:pt>
                <c:pt idx="496">
                  <c:v>178</c:v>
                </c:pt>
                <c:pt idx="497">
                  <c:v>179</c:v>
                </c:pt>
                <c:pt idx="499">
                  <c:v>179</c:v>
                </c:pt>
                <c:pt idx="500">
                  <c:v>180</c:v>
                </c:pt>
                <c:pt idx="501">
                  <c:v>180</c:v>
                </c:pt>
                <c:pt idx="502">
                  <c:v>181</c:v>
                </c:pt>
                <c:pt idx="504">
                  <c:v>181</c:v>
                </c:pt>
                <c:pt idx="505">
                  <c:v>183</c:v>
                </c:pt>
                <c:pt idx="506">
                  <c:v>183</c:v>
                </c:pt>
                <c:pt idx="507">
                  <c:v>184</c:v>
                </c:pt>
                <c:pt idx="509">
                  <c:v>184</c:v>
                </c:pt>
                <c:pt idx="510">
                  <c:v>186</c:v>
                </c:pt>
                <c:pt idx="512">
                  <c:v>186</c:v>
                </c:pt>
                <c:pt idx="513">
                  <c:v>187</c:v>
                </c:pt>
                <c:pt idx="515">
                  <c:v>187</c:v>
                </c:pt>
                <c:pt idx="516">
                  <c:v>189</c:v>
                </c:pt>
                <c:pt idx="518">
                  <c:v>189</c:v>
                </c:pt>
                <c:pt idx="519">
                  <c:v>191</c:v>
                </c:pt>
                <c:pt idx="521">
                  <c:v>191</c:v>
                </c:pt>
                <c:pt idx="522">
                  <c:v>194</c:v>
                </c:pt>
                <c:pt idx="524">
                  <c:v>194</c:v>
                </c:pt>
                <c:pt idx="525">
                  <c:v>196</c:v>
                </c:pt>
                <c:pt idx="526">
                  <c:v>196</c:v>
                </c:pt>
                <c:pt idx="527">
                  <c:v>198</c:v>
                </c:pt>
                <c:pt idx="529">
                  <c:v>198</c:v>
                </c:pt>
                <c:pt idx="530">
                  <c:v>200</c:v>
                </c:pt>
                <c:pt idx="531">
                  <c:v>200</c:v>
                </c:pt>
                <c:pt idx="532">
                  <c:v>203</c:v>
                </c:pt>
                <c:pt idx="534">
                  <c:v>203</c:v>
                </c:pt>
                <c:pt idx="535">
                  <c:v>205</c:v>
                </c:pt>
                <c:pt idx="537">
                  <c:v>205</c:v>
                </c:pt>
                <c:pt idx="538">
                  <c:v>207</c:v>
                </c:pt>
                <c:pt idx="539">
                  <c:v>207</c:v>
                </c:pt>
                <c:pt idx="540">
                  <c:v>210</c:v>
                </c:pt>
                <c:pt idx="542">
                  <c:v>210</c:v>
                </c:pt>
                <c:pt idx="543">
                  <c:v>211</c:v>
                </c:pt>
                <c:pt idx="545">
                  <c:v>211</c:v>
                </c:pt>
                <c:pt idx="546">
                  <c:v>213</c:v>
                </c:pt>
                <c:pt idx="547">
                  <c:v>213</c:v>
                </c:pt>
                <c:pt idx="548">
                  <c:v>215</c:v>
                </c:pt>
                <c:pt idx="550">
                  <c:v>215</c:v>
                </c:pt>
                <c:pt idx="551">
                  <c:v>217</c:v>
                </c:pt>
                <c:pt idx="553">
                  <c:v>217</c:v>
                </c:pt>
                <c:pt idx="554">
                  <c:v>218</c:v>
                </c:pt>
                <c:pt idx="555">
                  <c:v>218</c:v>
                </c:pt>
                <c:pt idx="556">
                  <c:v>219</c:v>
                </c:pt>
                <c:pt idx="558">
                  <c:v>219</c:v>
                </c:pt>
                <c:pt idx="559">
                  <c:v>218</c:v>
                </c:pt>
                <c:pt idx="561">
                  <c:v>218</c:v>
                </c:pt>
                <c:pt idx="562">
                  <c:v>217</c:v>
                </c:pt>
                <c:pt idx="563">
                  <c:v>216</c:v>
                </c:pt>
                <c:pt idx="565">
                  <c:v>216</c:v>
                </c:pt>
                <c:pt idx="566">
                  <c:v>215</c:v>
                </c:pt>
                <c:pt idx="568">
                  <c:v>215</c:v>
                </c:pt>
                <c:pt idx="569">
                  <c:v>214</c:v>
                </c:pt>
                <c:pt idx="570">
                  <c:v>214</c:v>
                </c:pt>
                <c:pt idx="571">
                  <c:v>213</c:v>
                </c:pt>
                <c:pt idx="573">
                  <c:v>213</c:v>
                </c:pt>
                <c:pt idx="574">
                  <c:v>213</c:v>
                </c:pt>
                <c:pt idx="576">
                  <c:v>213</c:v>
                </c:pt>
                <c:pt idx="577">
                  <c:v>212</c:v>
                </c:pt>
                <c:pt idx="578">
                  <c:v>212</c:v>
                </c:pt>
                <c:pt idx="579">
                  <c:v>212</c:v>
                </c:pt>
                <c:pt idx="580">
                  <c:v>212</c:v>
                </c:pt>
                <c:pt idx="582">
                  <c:v>212</c:v>
                </c:pt>
                <c:pt idx="583">
                  <c:v>213</c:v>
                </c:pt>
                <c:pt idx="585">
                  <c:v>213</c:v>
                </c:pt>
                <c:pt idx="586">
                  <c:v>215</c:v>
                </c:pt>
                <c:pt idx="588">
                  <c:v>215</c:v>
                </c:pt>
                <c:pt idx="589">
                  <c:v>217</c:v>
                </c:pt>
                <c:pt idx="591">
                  <c:v>217</c:v>
                </c:pt>
                <c:pt idx="592">
                  <c:v>221</c:v>
                </c:pt>
                <c:pt idx="593">
                  <c:v>221</c:v>
                </c:pt>
                <c:pt idx="594">
                  <c:v>226</c:v>
                </c:pt>
                <c:pt idx="596">
                  <c:v>226</c:v>
                </c:pt>
                <c:pt idx="597">
                  <c:v>232</c:v>
                </c:pt>
                <c:pt idx="599">
                  <c:v>232</c:v>
                </c:pt>
                <c:pt idx="600">
                  <c:v>239</c:v>
                </c:pt>
                <c:pt idx="602">
                  <c:v>239</c:v>
                </c:pt>
                <c:pt idx="603">
                  <c:v>246</c:v>
                </c:pt>
                <c:pt idx="605">
                  <c:v>246</c:v>
                </c:pt>
                <c:pt idx="606">
                  <c:v>253</c:v>
                </c:pt>
                <c:pt idx="607">
                  <c:v>253</c:v>
                </c:pt>
                <c:pt idx="608">
                  <c:v>259</c:v>
                </c:pt>
                <c:pt idx="610">
                  <c:v>259</c:v>
                </c:pt>
                <c:pt idx="611">
                  <c:v>264</c:v>
                </c:pt>
                <c:pt idx="612">
                  <c:v>264</c:v>
                </c:pt>
                <c:pt idx="613">
                  <c:v>268</c:v>
                </c:pt>
                <c:pt idx="614">
                  <c:v>268</c:v>
                </c:pt>
                <c:pt idx="615">
                  <c:v>270</c:v>
                </c:pt>
                <c:pt idx="617">
                  <c:v>270</c:v>
                </c:pt>
                <c:pt idx="618">
                  <c:v>272</c:v>
                </c:pt>
                <c:pt idx="620">
                  <c:v>272</c:v>
                </c:pt>
                <c:pt idx="621">
                  <c:v>273</c:v>
                </c:pt>
                <c:pt idx="623">
                  <c:v>273</c:v>
                </c:pt>
                <c:pt idx="624">
                  <c:v>273</c:v>
                </c:pt>
                <c:pt idx="625">
                  <c:v>274</c:v>
                </c:pt>
                <c:pt idx="626">
                  <c:v>274</c:v>
                </c:pt>
                <c:pt idx="627">
                  <c:v>275</c:v>
                </c:pt>
                <c:pt idx="628">
                  <c:v>275</c:v>
                </c:pt>
                <c:pt idx="629">
                  <c:v>276</c:v>
                </c:pt>
                <c:pt idx="630">
                  <c:v>276</c:v>
                </c:pt>
                <c:pt idx="631">
                  <c:v>277</c:v>
                </c:pt>
                <c:pt idx="632">
                  <c:v>277</c:v>
                </c:pt>
                <c:pt idx="633">
                  <c:v>278</c:v>
                </c:pt>
                <c:pt idx="634">
                  <c:v>279</c:v>
                </c:pt>
                <c:pt idx="636">
                  <c:v>279</c:v>
                </c:pt>
                <c:pt idx="637">
                  <c:v>280</c:v>
                </c:pt>
                <c:pt idx="638">
                  <c:v>280</c:v>
                </c:pt>
                <c:pt idx="640">
                  <c:v>280</c:v>
                </c:pt>
                <c:pt idx="641">
                  <c:v>281</c:v>
                </c:pt>
                <c:pt idx="642">
                  <c:v>281</c:v>
                </c:pt>
                <c:pt idx="643">
                  <c:v>281</c:v>
                </c:pt>
                <c:pt idx="644">
                  <c:v>282</c:v>
                </c:pt>
                <c:pt idx="646">
                  <c:v>282</c:v>
                </c:pt>
                <c:pt idx="647">
                  <c:v>283</c:v>
                </c:pt>
                <c:pt idx="649">
                  <c:v>283</c:v>
                </c:pt>
                <c:pt idx="650">
                  <c:v>285</c:v>
                </c:pt>
                <c:pt idx="652">
                  <c:v>285</c:v>
                </c:pt>
                <c:pt idx="653">
                  <c:v>287</c:v>
                </c:pt>
                <c:pt idx="655">
                  <c:v>287</c:v>
                </c:pt>
                <c:pt idx="656">
                  <c:v>289</c:v>
                </c:pt>
                <c:pt idx="657">
                  <c:v>289</c:v>
                </c:pt>
                <c:pt idx="658">
                  <c:v>291</c:v>
                </c:pt>
                <c:pt idx="660">
                  <c:v>291</c:v>
                </c:pt>
                <c:pt idx="661">
                  <c:v>293</c:v>
                </c:pt>
                <c:pt idx="663">
                  <c:v>293</c:v>
                </c:pt>
                <c:pt idx="664">
                  <c:v>295</c:v>
                </c:pt>
                <c:pt idx="666">
                  <c:v>295</c:v>
                </c:pt>
                <c:pt idx="667">
                  <c:v>296</c:v>
                </c:pt>
                <c:pt idx="668">
                  <c:v>296</c:v>
                </c:pt>
                <c:pt idx="669">
                  <c:v>298</c:v>
                </c:pt>
                <c:pt idx="670">
                  <c:v>298</c:v>
                </c:pt>
                <c:pt idx="671">
                  <c:v>300</c:v>
                </c:pt>
                <c:pt idx="673">
                  <c:v>300</c:v>
                </c:pt>
                <c:pt idx="674">
                  <c:v>302</c:v>
                </c:pt>
                <c:pt idx="675">
                  <c:v>302</c:v>
                </c:pt>
                <c:pt idx="676">
                  <c:v>304</c:v>
                </c:pt>
                <c:pt idx="678">
                  <c:v>304</c:v>
                </c:pt>
                <c:pt idx="679">
                  <c:v>307</c:v>
                </c:pt>
                <c:pt idx="680">
                  <c:v>307</c:v>
                </c:pt>
                <c:pt idx="681">
                  <c:v>310</c:v>
                </c:pt>
                <c:pt idx="683">
                  <c:v>310</c:v>
                </c:pt>
                <c:pt idx="684">
                  <c:v>313</c:v>
                </c:pt>
                <c:pt idx="685">
                  <c:v>313</c:v>
                </c:pt>
                <c:pt idx="686">
                  <c:v>316</c:v>
                </c:pt>
                <c:pt idx="688">
                  <c:v>316</c:v>
                </c:pt>
                <c:pt idx="689">
                  <c:v>319</c:v>
                </c:pt>
                <c:pt idx="690">
                  <c:v>319</c:v>
                </c:pt>
                <c:pt idx="691">
                  <c:v>321</c:v>
                </c:pt>
                <c:pt idx="692">
                  <c:v>321</c:v>
                </c:pt>
                <c:pt idx="693">
                  <c:v>324</c:v>
                </c:pt>
                <c:pt idx="695">
                  <c:v>324</c:v>
                </c:pt>
                <c:pt idx="696">
                  <c:v>325</c:v>
                </c:pt>
                <c:pt idx="697">
                  <c:v>325</c:v>
                </c:pt>
                <c:pt idx="698">
                  <c:v>326</c:v>
                </c:pt>
                <c:pt idx="700">
                  <c:v>326</c:v>
                </c:pt>
                <c:pt idx="701">
                  <c:v>325</c:v>
                </c:pt>
                <c:pt idx="703">
                  <c:v>325</c:v>
                </c:pt>
                <c:pt idx="704">
                  <c:v>324</c:v>
                </c:pt>
                <c:pt idx="705">
                  <c:v>324</c:v>
                </c:pt>
                <c:pt idx="706">
                  <c:v>322</c:v>
                </c:pt>
                <c:pt idx="708">
                  <c:v>322</c:v>
                </c:pt>
                <c:pt idx="709">
                  <c:v>320</c:v>
                </c:pt>
                <c:pt idx="710">
                  <c:v>317</c:v>
                </c:pt>
                <c:pt idx="712">
                  <c:v>317</c:v>
                </c:pt>
                <c:pt idx="713">
                  <c:v>315</c:v>
                </c:pt>
                <c:pt idx="715">
                  <c:v>315</c:v>
                </c:pt>
                <c:pt idx="716">
                  <c:v>313</c:v>
                </c:pt>
                <c:pt idx="718">
                  <c:v>313</c:v>
                </c:pt>
                <c:pt idx="719">
                  <c:v>310</c:v>
                </c:pt>
                <c:pt idx="720">
                  <c:v>310</c:v>
                </c:pt>
                <c:pt idx="721">
                  <c:v>307</c:v>
                </c:pt>
                <c:pt idx="723">
                  <c:v>307</c:v>
                </c:pt>
                <c:pt idx="724">
                  <c:v>304</c:v>
                </c:pt>
                <c:pt idx="725">
                  <c:v>304</c:v>
                </c:pt>
                <c:pt idx="726">
                  <c:v>301</c:v>
                </c:pt>
                <c:pt idx="727">
                  <c:v>301</c:v>
                </c:pt>
                <c:pt idx="728">
                  <c:v>299</c:v>
                </c:pt>
                <c:pt idx="730">
                  <c:v>299</c:v>
                </c:pt>
                <c:pt idx="731">
                  <c:v>296</c:v>
                </c:pt>
                <c:pt idx="732">
                  <c:v>296</c:v>
                </c:pt>
                <c:pt idx="733">
                  <c:v>295</c:v>
                </c:pt>
                <c:pt idx="735">
                  <c:v>295</c:v>
                </c:pt>
                <c:pt idx="736">
                  <c:v>296</c:v>
                </c:pt>
                <c:pt idx="737">
                  <c:v>296</c:v>
                </c:pt>
                <c:pt idx="738">
                  <c:v>298</c:v>
                </c:pt>
                <c:pt idx="740">
                  <c:v>298</c:v>
                </c:pt>
                <c:pt idx="741">
                  <c:v>300</c:v>
                </c:pt>
                <c:pt idx="742">
                  <c:v>300</c:v>
                </c:pt>
                <c:pt idx="743">
                  <c:v>302</c:v>
                </c:pt>
                <c:pt idx="745">
                  <c:v>302</c:v>
                </c:pt>
                <c:pt idx="746">
                  <c:v>304</c:v>
                </c:pt>
                <c:pt idx="747">
                  <c:v>304</c:v>
                </c:pt>
                <c:pt idx="748">
                  <c:v>305</c:v>
                </c:pt>
                <c:pt idx="750">
                  <c:v>305</c:v>
                </c:pt>
                <c:pt idx="751">
                  <c:v>307</c:v>
                </c:pt>
                <c:pt idx="752">
                  <c:v>307</c:v>
                </c:pt>
                <c:pt idx="753">
                  <c:v>308</c:v>
                </c:pt>
                <c:pt idx="754">
                  <c:v>308</c:v>
                </c:pt>
                <c:pt idx="755">
                  <c:v>310</c:v>
                </c:pt>
                <c:pt idx="756">
                  <c:v>310</c:v>
                </c:pt>
                <c:pt idx="757">
                  <c:v>310</c:v>
                </c:pt>
                <c:pt idx="758">
                  <c:v>311</c:v>
                </c:pt>
                <c:pt idx="759">
                  <c:v>311</c:v>
                </c:pt>
                <c:pt idx="760">
                  <c:v>313</c:v>
                </c:pt>
                <c:pt idx="761">
                  <c:v>313</c:v>
                </c:pt>
                <c:pt idx="762">
                  <c:v>314</c:v>
                </c:pt>
                <c:pt idx="764">
                  <c:v>314</c:v>
                </c:pt>
                <c:pt idx="765">
                  <c:v>316</c:v>
                </c:pt>
                <c:pt idx="767">
                  <c:v>316</c:v>
                </c:pt>
                <c:pt idx="768">
                  <c:v>318</c:v>
                </c:pt>
                <c:pt idx="769">
                  <c:v>318</c:v>
                </c:pt>
                <c:pt idx="770">
                  <c:v>320</c:v>
                </c:pt>
                <c:pt idx="772">
                  <c:v>320</c:v>
                </c:pt>
                <c:pt idx="773">
                  <c:v>322</c:v>
                </c:pt>
                <c:pt idx="775">
                  <c:v>322</c:v>
                </c:pt>
                <c:pt idx="776">
                  <c:v>324</c:v>
                </c:pt>
                <c:pt idx="778">
                  <c:v>324</c:v>
                </c:pt>
                <c:pt idx="779">
                  <c:v>326</c:v>
                </c:pt>
                <c:pt idx="781">
                  <c:v>326</c:v>
                </c:pt>
                <c:pt idx="782">
                  <c:v>328</c:v>
                </c:pt>
                <c:pt idx="783">
                  <c:v>328</c:v>
                </c:pt>
                <c:pt idx="784">
                  <c:v>330</c:v>
                </c:pt>
                <c:pt idx="786">
                  <c:v>330</c:v>
                </c:pt>
                <c:pt idx="787">
                  <c:v>332</c:v>
                </c:pt>
                <c:pt idx="789">
                  <c:v>332</c:v>
                </c:pt>
                <c:pt idx="790">
                  <c:v>334</c:v>
                </c:pt>
                <c:pt idx="791">
                  <c:v>334</c:v>
                </c:pt>
                <c:pt idx="792">
                  <c:v>336</c:v>
                </c:pt>
                <c:pt idx="794">
                  <c:v>336</c:v>
                </c:pt>
                <c:pt idx="795">
                  <c:v>338</c:v>
                </c:pt>
                <c:pt idx="797">
                  <c:v>338</c:v>
                </c:pt>
                <c:pt idx="798">
                  <c:v>339</c:v>
                </c:pt>
                <c:pt idx="799">
                  <c:v>339</c:v>
                </c:pt>
                <c:pt idx="800">
                  <c:v>341</c:v>
                </c:pt>
                <c:pt idx="801">
                  <c:v>341</c:v>
                </c:pt>
                <c:pt idx="802">
                  <c:v>342</c:v>
                </c:pt>
                <c:pt idx="804">
                  <c:v>342</c:v>
                </c:pt>
                <c:pt idx="805">
                  <c:v>344</c:v>
                </c:pt>
                <c:pt idx="807">
                  <c:v>344</c:v>
                </c:pt>
                <c:pt idx="808">
                  <c:v>346</c:v>
                </c:pt>
                <c:pt idx="809">
                  <c:v>346</c:v>
                </c:pt>
                <c:pt idx="810">
                  <c:v>347</c:v>
                </c:pt>
                <c:pt idx="812">
                  <c:v>347</c:v>
                </c:pt>
                <c:pt idx="813">
                  <c:v>349</c:v>
                </c:pt>
                <c:pt idx="814">
                  <c:v>349</c:v>
                </c:pt>
                <c:pt idx="815">
                  <c:v>351</c:v>
                </c:pt>
                <c:pt idx="817">
                  <c:v>351</c:v>
                </c:pt>
                <c:pt idx="818">
                  <c:v>352</c:v>
                </c:pt>
                <c:pt idx="819">
                  <c:v>352</c:v>
                </c:pt>
                <c:pt idx="820">
                  <c:v>354</c:v>
                </c:pt>
                <c:pt idx="822">
                  <c:v>354</c:v>
                </c:pt>
                <c:pt idx="823">
                  <c:v>356</c:v>
                </c:pt>
                <c:pt idx="824">
                  <c:v>356</c:v>
                </c:pt>
                <c:pt idx="825">
                  <c:v>357</c:v>
                </c:pt>
                <c:pt idx="827">
                  <c:v>357</c:v>
                </c:pt>
                <c:pt idx="828">
                  <c:v>359</c:v>
                </c:pt>
                <c:pt idx="829">
                  <c:v>359</c:v>
                </c:pt>
                <c:pt idx="830">
                  <c:v>0</c:v>
                </c:pt>
                <c:pt idx="831">
                  <c:v>0</c:v>
                </c:pt>
                <c:pt idx="832">
                  <c:v>2</c:v>
                </c:pt>
                <c:pt idx="834">
                  <c:v>2</c:v>
                </c:pt>
                <c:pt idx="835">
                  <c:v>3</c:v>
                </c:pt>
                <c:pt idx="837">
                  <c:v>3</c:v>
                </c:pt>
                <c:pt idx="838">
                  <c:v>4</c:v>
                </c:pt>
                <c:pt idx="839">
                  <c:v>4</c:v>
                </c:pt>
                <c:pt idx="840">
                  <c:v>6</c:v>
                </c:pt>
                <c:pt idx="842">
                  <c:v>6</c:v>
                </c:pt>
                <c:pt idx="843">
                  <c:v>7</c:v>
                </c:pt>
                <c:pt idx="844">
                  <c:v>7</c:v>
                </c:pt>
                <c:pt idx="845">
                  <c:v>8</c:v>
                </c:pt>
                <c:pt idx="846">
                  <c:v>8</c:v>
                </c:pt>
                <c:pt idx="847">
                  <c:v>10</c:v>
                </c:pt>
                <c:pt idx="849">
                  <c:v>10</c:v>
                </c:pt>
                <c:pt idx="850">
                  <c:v>11</c:v>
                </c:pt>
                <c:pt idx="852">
                  <c:v>11</c:v>
                </c:pt>
                <c:pt idx="853">
                  <c:v>13</c:v>
                </c:pt>
                <c:pt idx="854">
                  <c:v>13</c:v>
                </c:pt>
                <c:pt idx="855">
                  <c:v>14</c:v>
                </c:pt>
                <c:pt idx="857">
                  <c:v>14</c:v>
                </c:pt>
                <c:pt idx="858">
                  <c:v>16</c:v>
                </c:pt>
                <c:pt idx="859">
                  <c:v>17</c:v>
                </c:pt>
                <c:pt idx="861">
                  <c:v>17</c:v>
                </c:pt>
                <c:pt idx="862">
                  <c:v>19</c:v>
                </c:pt>
                <c:pt idx="863">
                  <c:v>19</c:v>
                </c:pt>
                <c:pt idx="864">
                  <c:v>21</c:v>
                </c:pt>
                <c:pt idx="865">
                  <c:v>21</c:v>
                </c:pt>
                <c:pt idx="866">
                  <c:v>22</c:v>
                </c:pt>
                <c:pt idx="868">
                  <c:v>22</c:v>
                </c:pt>
                <c:pt idx="869">
                  <c:v>24</c:v>
                </c:pt>
                <c:pt idx="870">
                  <c:v>24</c:v>
                </c:pt>
                <c:pt idx="871">
                  <c:v>25</c:v>
                </c:pt>
                <c:pt idx="872">
                  <c:v>25</c:v>
                </c:pt>
                <c:pt idx="873">
                  <c:v>26</c:v>
                </c:pt>
                <c:pt idx="875">
                  <c:v>26</c:v>
                </c:pt>
                <c:pt idx="876">
                  <c:v>27</c:v>
                </c:pt>
                <c:pt idx="877">
                  <c:v>27</c:v>
                </c:pt>
                <c:pt idx="878">
                  <c:v>28</c:v>
                </c:pt>
                <c:pt idx="879">
                  <c:v>28</c:v>
                </c:pt>
                <c:pt idx="880">
                  <c:v>29</c:v>
                </c:pt>
                <c:pt idx="882">
                  <c:v>29</c:v>
                </c:pt>
                <c:pt idx="883">
                  <c:v>30</c:v>
                </c:pt>
                <c:pt idx="885">
                  <c:v>30</c:v>
                </c:pt>
                <c:pt idx="886">
                  <c:v>31</c:v>
                </c:pt>
                <c:pt idx="888">
                  <c:v>31</c:v>
                </c:pt>
                <c:pt idx="889">
                  <c:v>30</c:v>
                </c:pt>
                <c:pt idx="891">
                  <c:v>30</c:v>
                </c:pt>
                <c:pt idx="892">
                  <c:v>29</c:v>
                </c:pt>
                <c:pt idx="893">
                  <c:v>29</c:v>
                </c:pt>
                <c:pt idx="894">
                  <c:v>28</c:v>
                </c:pt>
                <c:pt idx="895">
                  <c:v>28</c:v>
                </c:pt>
                <c:pt idx="896">
                  <c:v>27</c:v>
                </c:pt>
                <c:pt idx="898">
                  <c:v>27</c:v>
                </c:pt>
                <c:pt idx="899">
                  <c:v>25</c:v>
                </c:pt>
                <c:pt idx="900">
                  <c:v>25</c:v>
                </c:pt>
                <c:pt idx="901">
                  <c:v>24</c:v>
                </c:pt>
                <c:pt idx="903">
                  <c:v>24</c:v>
                </c:pt>
                <c:pt idx="904">
                  <c:v>23</c:v>
                </c:pt>
                <c:pt idx="906">
                  <c:v>23</c:v>
                </c:pt>
                <c:pt idx="907">
                  <c:v>22</c:v>
                </c:pt>
                <c:pt idx="908">
                  <c:v>22</c:v>
                </c:pt>
                <c:pt idx="909">
                  <c:v>21</c:v>
                </c:pt>
                <c:pt idx="911">
                  <c:v>21</c:v>
                </c:pt>
                <c:pt idx="912">
                  <c:v>20</c:v>
                </c:pt>
                <c:pt idx="914">
                  <c:v>20</c:v>
                </c:pt>
                <c:pt idx="915">
                  <c:v>19</c:v>
                </c:pt>
                <c:pt idx="916">
                  <c:v>19</c:v>
                </c:pt>
                <c:pt idx="917">
                  <c:v>18</c:v>
                </c:pt>
                <c:pt idx="919">
                  <c:v>18</c:v>
                </c:pt>
                <c:pt idx="920">
                  <c:v>17</c:v>
                </c:pt>
                <c:pt idx="921">
                  <c:v>17</c:v>
                </c:pt>
                <c:pt idx="922">
                  <c:v>15</c:v>
                </c:pt>
                <c:pt idx="924">
                  <c:v>15</c:v>
                </c:pt>
                <c:pt idx="925">
                  <c:v>14</c:v>
                </c:pt>
                <c:pt idx="926">
                  <c:v>14</c:v>
                </c:pt>
                <c:pt idx="927">
                  <c:v>13</c:v>
                </c:pt>
                <c:pt idx="929">
                  <c:v>13</c:v>
                </c:pt>
                <c:pt idx="930">
                  <c:v>11</c:v>
                </c:pt>
                <c:pt idx="931">
                  <c:v>11</c:v>
                </c:pt>
                <c:pt idx="932">
                  <c:v>10</c:v>
                </c:pt>
                <c:pt idx="933">
                  <c:v>10</c:v>
                </c:pt>
                <c:pt idx="934">
                  <c:v>8</c:v>
                </c:pt>
                <c:pt idx="936">
                  <c:v>8</c:v>
                </c:pt>
                <c:pt idx="937">
                  <c:v>6</c:v>
                </c:pt>
                <c:pt idx="938">
                  <c:v>5</c:v>
                </c:pt>
                <c:pt idx="940">
                  <c:v>5</c:v>
                </c:pt>
                <c:pt idx="941">
                  <c:v>4</c:v>
                </c:pt>
                <c:pt idx="942">
                  <c:v>4</c:v>
                </c:pt>
                <c:pt idx="943">
                  <c:v>3</c:v>
                </c:pt>
                <c:pt idx="945">
                  <c:v>3</c:v>
                </c:pt>
                <c:pt idx="946">
                  <c:v>5</c:v>
                </c:pt>
                <c:pt idx="947">
                  <c:v>5</c:v>
                </c:pt>
                <c:pt idx="948">
                  <c:v>7</c:v>
                </c:pt>
                <c:pt idx="950">
                  <c:v>7</c:v>
                </c:pt>
                <c:pt idx="951">
                  <c:v>10</c:v>
                </c:pt>
                <c:pt idx="952">
                  <c:v>10</c:v>
                </c:pt>
                <c:pt idx="953">
                  <c:v>14</c:v>
                </c:pt>
                <c:pt idx="954">
                  <c:v>14</c:v>
                </c:pt>
                <c:pt idx="955">
                  <c:v>19</c:v>
                </c:pt>
                <c:pt idx="957">
                  <c:v>19</c:v>
                </c:pt>
                <c:pt idx="958">
                  <c:v>25</c:v>
                </c:pt>
                <c:pt idx="959">
                  <c:v>25</c:v>
                </c:pt>
                <c:pt idx="960">
                  <c:v>32</c:v>
                </c:pt>
                <c:pt idx="961">
                  <c:v>32</c:v>
                </c:pt>
                <c:pt idx="962">
                  <c:v>39</c:v>
                </c:pt>
                <c:pt idx="963">
                  <c:v>39</c:v>
                </c:pt>
                <c:pt idx="964">
                  <c:v>46</c:v>
                </c:pt>
                <c:pt idx="966">
                  <c:v>46</c:v>
                </c:pt>
                <c:pt idx="967">
                  <c:v>52</c:v>
                </c:pt>
                <c:pt idx="968">
                  <c:v>52</c:v>
                </c:pt>
                <c:pt idx="969">
                  <c:v>52</c:v>
                </c:pt>
                <c:pt idx="970">
                  <c:v>57</c:v>
                </c:pt>
                <c:pt idx="972">
                  <c:v>57</c:v>
                </c:pt>
                <c:pt idx="973">
                  <c:v>61</c:v>
                </c:pt>
                <c:pt idx="974">
                  <c:v>61</c:v>
                </c:pt>
                <c:pt idx="975">
                  <c:v>65</c:v>
                </c:pt>
                <c:pt idx="977">
                  <c:v>65</c:v>
                </c:pt>
                <c:pt idx="978">
                  <c:v>68</c:v>
                </c:pt>
                <c:pt idx="979">
                  <c:v>68</c:v>
                </c:pt>
                <c:pt idx="980">
                  <c:v>71</c:v>
                </c:pt>
                <c:pt idx="981">
                  <c:v>71</c:v>
                </c:pt>
                <c:pt idx="982">
                  <c:v>73</c:v>
                </c:pt>
                <c:pt idx="984">
                  <c:v>73</c:v>
                </c:pt>
                <c:pt idx="985">
                  <c:v>76</c:v>
                </c:pt>
                <c:pt idx="986">
                  <c:v>76</c:v>
                </c:pt>
                <c:pt idx="987">
                  <c:v>79</c:v>
                </c:pt>
                <c:pt idx="989">
                  <c:v>79</c:v>
                </c:pt>
                <c:pt idx="990">
                  <c:v>82</c:v>
                </c:pt>
                <c:pt idx="991">
                  <c:v>82</c:v>
                </c:pt>
                <c:pt idx="992">
                  <c:v>85</c:v>
                </c:pt>
                <c:pt idx="994">
                  <c:v>85</c:v>
                </c:pt>
                <c:pt idx="995">
                  <c:v>89</c:v>
                </c:pt>
                <c:pt idx="996">
                  <c:v>89</c:v>
                </c:pt>
                <c:pt idx="997">
                  <c:v>92</c:v>
                </c:pt>
                <c:pt idx="999">
                  <c:v>92</c:v>
                </c:pt>
                <c:pt idx="1000">
                  <c:v>95</c:v>
                </c:pt>
                <c:pt idx="1002">
                  <c:v>95</c:v>
                </c:pt>
                <c:pt idx="1003">
                  <c:v>97</c:v>
                </c:pt>
                <c:pt idx="1004">
                  <c:v>97</c:v>
                </c:pt>
                <c:pt idx="1005">
                  <c:v>98</c:v>
                </c:pt>
                <c:pt idx="1006">
                  <c:v>98</c:v>
                </c:pt>
                <c:pt idx="1007">
                  <c:v>99</c:v>
                </c:pt>
                <c:pt idx="1008">
                  <c:v>99</c:v>
                </c:pt>
                <c:pt idx="1009">
                  <c:v>98</c:v>
                </c:pt>
                <c:pt idx="1011">
                  <c:v>98</c:v>
                </c:pt>
                <c:pt idx="1012">
                  <c:v>96</c:v>
                </c:pt>
                <c:pt idx="1014">
                  <c:v>96</c:v>
                </c:pt>
                <c:pt idx="1015">
                  <c:v>94</c:v>
                </c:pt>
                <c:pt idx="1017">
                  <c:v>94</c:v>
                </c:pt>
                <c:pt idx="1018">
                  <c:v>91</c:v>
                </c:pt>
                <c:pt idx="1019">
                  <c:v>91</c:v>
                </c:pt>
                <c:pt idx="1020">
                  <c:v>88</c:v>
                </c:pt>
                <c:pt idx="1021">
                  <c:v>88</c:v>
                </c:pt>
                <c:pt idx="1022">
                  <c:v>85</c:v>
                </c:pt>
                <c:pt idx="1024">
                  <c:v>85</c:v>
                </c:pt>
                <c:pt idx="1025">
                  <c:v>81</c:v>
                </c:pt>
                <c:pt idx="1026">
                  <c:v>81</c:v>
                </c:pt>
                <c:pt idx="1027">
                  <c:v>77</c:v>
                </c:pt>
                <c:pt idx="1028">
                  <c:v>77</c:v>
                </c:pt>
                <c:pt idx="1029">
                  <c:v>72</c:v>
                </c:pt>
                <c:pt idx="1031">
                  <c:v>72</c:v>
                </c:pt>
                <c:pt idx="1032">
                  <c:v>66</c:v>
                </c:pt>
                <c:pt idx="1033">
                  <c:v>66</c:v>
                </c:pt>
                <c:pt idx="1034">
                  <c:v>59</c:v>
                </c:pt>
                <c:pt idx="1035">
                  <c:v>59</c:v>
                </c:pt>
                <c:pt idx="1036">
                  <c:v>52</c:v>
                </c:pt>
                <c:pt idx="1038">
                  <c:v>52</c:v>
                </c:pt>
                <c:pt idx="1039">
                  <c:v>44</c:v>
                </c:pt>
                <c:pt idx="1041">
                  <c:v>44</c:v>
                </c:pt>
                <c:pt idx="1042">
                  <c:v>36</c:v>
                </c:pt>
                <c:pt idx="1043">
                  <c:v>36</c:v>
                </c:pt>
                <c:pt idx="1044">
                  <c:v>29</c:v>
                </c:pt>
                <c:pt idx="1045">
                  <c:v>29</c:v>
                </c:pt>
                <c:pt idx="1046">
                  <c:v>23</c:v>
                </c:pt>
                <c:pt idx="1048">
                  <c:v>23</c:v>
                </c:pt>
                <c:pt idx="1049">
                  <c:v>18</c:v>
                </c:pt>
                <c:pt idx="1050">
                  <c:v>18</c:v>
                </c:pt>
                <c:pt idx="1051">
                  <c:v>13</c:v>
                </c:pt>
                <c:pt idx="1053">
                  <c:v>13</c:v>
                </c:pt>
                <c:pt idx="1054">
                  <c:v>8</c:v>
                </c:pt>
                <c:pt idx="1056">
                  <c:v>8</c:v>
                </c:pt>
                <c:pt idx="1057">
                  <c:v>2</c:v>
                </c:pt>
                <c:pt idx="1058">
                  <c:v>2</c:v>
                </c:pt>
                <c:pt idx="1059">
                  <c:v>353</c:v>
                </c:pt>
                <c:pt idx="1061">
                  <c:v>353</c:v>
                </c:pt>
                <c:pt idx="1062">
                  <c:v>338</c:v>
                </c:pt>
                <c:pt idx="1063">
                  <c:v>338</c:v>
                </c:pt>
                <c:pt idx="1064">
                  <c:v>310</c:v>
                </c:pt>
                <c:pt idx="1065">
                  <c:v>310</c:v>
                </c:pt>
                <c:pt idx="1066">
                  <c:v>310</c:v>
                </c:pt>
                <c:pt idx="1067">
                  <c:v>269</c:v>
                </c:pt>
                <c:pt idx="1069">
                  <c:v>269</c:v>
                </c:pt>
                <c:pt idx="1070">
                  <c:v>239</c:v>
                </c:pt>
                <c:pt idx="1071">
                  <c:v>239</c:v>
                </c:pt>
                <c:pt idx="1072">
                  <c:v>222</c:v>
                </c:pt>
                <c:pt idx="1074">
                  <c:v>222</c:v>
                </c:pt>
                <c:pt idx="1075">
                  <c:v>213</c:v>
                </c:pt>
                <c:pt idx="1076">
                  <c:v>213</c:v>
                </c:pt>
                <c:pt idx="1077">
                  <c:v>201</c:v>
                </c:pt>
                <c:pt idx="1079">
                  <c:v>201</c:v>
                </c:pt>
                <c:pt idx="1080">
                  <c:v>197</c:v>
                </c:pt>
                <c:pt idx="1081">
                  <c:v>197</c:v>
                </c:pt>
                <c:pt idx="1082">
                  <c:v>192</c:v>
                </c:pt>
                <c:pt idx="1084">
                  <c:v>192</c:v>
                </c:pt>
                <c:pt idx="1085">
                  <c:v>188</c:v>
                </c:pt>
                <c:pt idx="1087">
                  <c:v>188</c:v>
                </c:pt>
                <c:pt idx="1088">
                  <c:v>188</c:v>
                </c:pt>
                <c:pt idx="1089">
                  <c:v>183</c:v>
                </c:pt>
                <c:pt idx="1091">
                  <c:v>183</c:v>
                </c:pt>
                <c:pt idx="1092">
                  <c:v>179</c:v>
                </c:pt>
                <c:pt idx="1093">
                  <c:v>179</c:v>
                </c:pt>
                <c:pt idx="1094">
                  <c:v>176</c:v>
                </c:pt>
                <c:pt idx="1096">
                  <c:v>176</c:v>
                </c:pt>
                <c:pt idx="1097">
                  <c:v>173</c:v>
                </c:pt>
                <c:pt idx="1099">
                  <c:v>173</c:v>
                </c:pt>
                <c:pt idx="1100">
                  <c:v>170</c:v>
                </c:pt>
                <c:pt idx="1102">
                  <c:v>170</c:v>
                </c:pt>
                <c:pt idx="1103">
                  <c:v>168</c:v>
                </c:pt>
                <c:pt idx="1104">
                  <c:v>168</c:v>
                </c:pt>
                <c:pt idx="1105">
                  <c:v>166</c:v>
                </c:pt>
                <c:pt idx="1107">
                  <c:v>166</c:v>
                </c:pt>
                <c:pt idx="1108">
                  <c:v>165</c:v>
                </c:pt>
                <c:pt idx="1109">
                  <c:v>165</c:v>
                </c:pt>
                <c:pt idx="1110">
                  <c:v>164</c:v>
                </c:pt>
                <c:pt idx="1112">
                  <c:v>164</c:v>
                </c:pt>
                <c:pt idx="1113">
                  <c:v>163</c:v>
                </c:pt>
                <c:pt idx="1115">
                  <c:v>163</c:v>
                </c:pt>
                <c:pt idx="1116">
                  <c:v>162</c:v>
                </c:pt>
                <c:pt idx="1118">
                  <c:v>162</c:v>
                </c:pt>
                <c:pt idx="1119">
                  <c:v>161</c:v>
                </c:pt>
                <c:pt idx="1121">
                  <c:v>161</c:v>
                </c:pt>
                <c:pt idx="1122">
                  <c:v>162</c:v>
                </c:pt>
                <c:pt idx="1124">
                  <c:v>162</c:v>
                </c:pt>
                <c:pt idx="1125">
                  <c:v>163</c:v>
                </c:pt>
                <c:pt idx="1127">
                  <c:v>163</c:v>
                </c:pt>
                <c:pt idx="1128">
                  <c:v>164</c:v>
                </c:pt>
                <c:pt idx="1129">
                  <c:v>164</c:v>
                </c:pt>
                <c:pt idx="1130">
                  <c:v>165</c:v>
                </c:pt>
                <c:pt idx="1132">
                  <c:v>165</c:v>
                </c:pt>
                <c:pt idx="1133">
                  <c:v>166</c:v>
                </c:pt>
                <c:pt idx="1134">
                  <c:v>166</c:v>
                </c:pt>
                <c:pt idx="1135">
                  <c:v>168</c:v>
                </c:pt>
                <c:pt idx="1137">
                  <c:v>168</c:v>
                </c:pt>
                <c:pt idx="1138">
                  <c:v>169</c:v>
                </c:pt>
                <c:pt idx="1139">
                  <c:v>169</c:v>
                </c:pt>
                <c:pt idx="1140">
                  <c:v>170</c:v>
                </c:pt>
                <c:pt idx="1142">
                  <c:v>170</c:v>
                </c:pt>
                <c:pt idx="1143">
                  <c:v>172</c:v>
                </c:pt>
                <c:pt idx="1144">
                  <c:v>172</c:v>
                </c:pt>
                <c:pt idx="1145">
                  <c:v>173</c:v>
                </c:pt>
                <c:pt idx="1146">
                  <c:v>173</c:v>
                </c:pt>
                <c:pt idx="1147">
                  <c:v>175</c:v>
                </c:pt>
                <c:pt idx="1149">
                  <c:v>175</c:v>
                </c:pt>
                <c:pt idx="1150">
                  <c:v>176</c:v>
                </c:pt>
                <c:pt idx="1151">
                  <c:v>176</c:v>
                </c:pt>
                <c:pt idx="1152">
                  <c:v>178</c:v>
                </c:pt>
                <c:pt idx="1154">
                  <c:v>178</c:v>
                </c:pt>
                <c:pt idx="1155">
                  <c:v>179</c:v>
                </c:pt>
                <c:pt idx="1157">
                  <c:v>179</c:v>
                </c:pt>
                <c:pt idx="1158">
                  <c:v>181</c:v>
                </c:pt>
                <c:pt idx="1159">
                  <c:v>181</c:v>
                </c:pt>
                <c:pt idx="1160">
                  <c:v>182</c:v>
                </c:pt>
                <c:pt idx="1161">
                  <c:v>182</c:v>
                </c:pt>
                <c:pt idx="1162">
                  <c:v>183</c:v>
                </c:pt>
                <c:pt idx="1164">
                  <c:v>183</c:v>
                </c:pt>
                <c:pt idx="1165">
                  <c:v>184</c:v>
                </c:pt>
                <c:pt idx="1167">
                  <c:v>184</c:v>
                </c:pt>
                <c:pt idx="1168">
                  <c:v>185</c:v>
                </c:pt>
                <c:pt idx="1170">
                  <c:v>185</c:v>
                </c:pt>
                <c:pt idx="1171">
                  <c:v>186</c:v>
                </c:pt>
                <c:pt idx="1173">
                  <c:v>186</c:v>
                </c:pt>
                <c:pt idx="1174">
                  <c:v>185</c:v>
                </c:pt>
                <c:pt idx="1176">
                  <c:v>185</c:v>
                </c:pt>
                <c:pt idx="1177">
                  <c:v>183</c:v>
                </c:pt>
                <c:pt idx="1179">
                  <c:v>183</c:v>
                </c:pt>
                <c:pt idx="1180">
                  <c:v>182</c:v>
                </c:pt>
                <c:pt idx="1181">
                  <c:v>182</c:v>
                </c:pt>
                <c:pt idx="1182">
                  <c:v>180</c:v>
                </c:pt>
                <c:pt idx="1184">
                  <c:v>180</c:v>
                </c:pt>
                <c:pt idx="1185">
                  <c:v>178</c:v>
                </c:pt>
                <c:pt idx="1186">
                  <c:v>178</c:v>
                </c:pt>
                <c:pt idx="1187">
                  <c:v>175</c:v>
                </c:pt>
                <c:pt idx="1188">
                  <c:v>175</c:v>
                </c:pt>
                <c:pt idx="1189">
                  <c:v>173</c:v>
                </c:pt>
                <c:pt idx="1191">
                  <c:v>173</c:v>
                </c:pt>
                <c:pt idx="1192">
                  <c:v>171</c:v>
                </c:pt>
                <c:pt idx="1194">
                  <c:v>171</c:v>
                </c:pt>
                <c:pt idx="1195">
                  <c:v>170</c:v>
                </c:pt>
                <c:pt idx="1196">
                  <c:v>170</c:v>
                </c:pt>
                <c:pt idx="1197">
                  <c:v>169</c:v>
                </c:pt>
                <c:pt idx="1199">
                  <c:v>169</c:v>
                </c:pt>
                <c:pt idx="1200">
                  <c:v>168</c:v>
                </c:pt>
                <c:pt idx="1202">
                  <c:v>168</c:v>
                </c:pt>
                <c:pt idx="1203">
                  <c:v>169</c:v>
                </c:pt>
                <c:pt idx="1205">
                  <c:v>169</c:v>
                </c:pt>
                <c:pt idx="1206">
                  <c:v>170</c:v>
                </c:pt>
                <c:pt idx="1208">
                  <c:v>170</c:v>
                </c:pt>
                <c:pt idx="1209">
                  <c:v>171</c:v>
                </c:pt>
                <c:pt idx="1210">
                  <c:v>171</c:v>
                </c:pt>
                <c:pt idx="1211">
                  <c:v>172</c:v>
                </c:pt>
                <c:pt idx="1213">
                  <c:v>172</c:v>
                </c:pt>
                <c:pt idx="1214">
                  <c:v>173</c:v>
                </c:pt>
                <c:pt idx="1216">
                  <c:v>173</c:v>
                </c:pt>
                <c:pt idx="1217">
                  <c:v>174</c:v>
                </c:pt>
                <c:pt idx="1219">
                  <c:v>174</c:v>
                </c:pt>
                <c:pt idx="1220">
                  <c:v>176</c:v>
                </c:pt>
                <c:pt idx="1221">
                  <c:v>176</c:v>
                </c:pt>
                <c:pt idx="1222">
                  <c:v>178</c:v>
                </c:pt>
                <c:pt idx="1224">
                  <c:v>178</c:v>
                </c:pt>
                <c:pt idx="1225">
                  <c:v>180</c:v>
                </c:pt>
                <c:pt idx="1226">
                  <c:v>180</c:v>
                </c:pt>
                <c:pt idx="1227">
                  <c:v>182</c:v>
                </c:pt>
                <c:pt idx="1229">
                  <c:v>182</c:v>
                </c:pt>
                <c:pt idx="1230">
                  <c:v>184</c:v>
                </c:pt>
                <c:pt idx="1231">
                  <c:v>184</c:v>
                </c:pt>
                <c:pt idx="1232">
                  <c:v>187</c:v>
                </c:pt>
                <c:pt idx="1234">
                  <c:v>187</c:v>
                </c:pt>
                <c:pt idx="1235">
                  <c:v>190</c:v>
                </c:pt>
                <c:pt idx="1236">
                  <c:v>190</c:v>
                </c:pt>
                <c:pt idx="1237">
                  <c:v>193</c:v>
                </c:pt>
                <c:pt idx="1239">
                  <c:v>193</c:v>
                </c:pt>
                <c:pt idx="1240">
                  <c:v>196</c:v>
                </c:pt>
                <c:pt idx="1241">
                  <c:v>196</c:v>
                </c:pt>
                <c:pt idx="1242">
                  <c:v>199</c:v>
                </c:pt>
                <c:pt idx="1244">
                  <c:v>199</c:v>
                </c:pt>
                <c:pt idx="1245">
                  <c:v>202</c:v>
                </c:pt>
                <c:pt idx="1247">
                  <c:v>202</c:v>
                </c:pt>
                <c:pt idx="1248">
                  <c:v>203</c:v>
                </c:pt>
                <c:pt idx="1250">
                  <c:v>203</c:v>
                </c:pt>
                <c:pt idx="1251">
                  <c:v>204</c:v>
                </c:pt>
                <c:pt idx="1252">
                  <c:v>204</c:v>
                </c:pt>
                <c:pt idx="1253">
                  <c:v>205</c:v>
                </c:pt>
                <c:pt idx="1254">
                  <c:v>204</c:v>
                </c:pt>
                <c:pt idx="1256">
                  <c:v>204</c:v>
                </c:pt>
                <c:pt idx="1257">
                  <c:v>203</c:v>
                </c:pt>
                <c:pt idx="1258">
                  <c:v>203</c:v>
                </c:pt>
                <c:pt idx="1259">
                  <c:v>202</c:v>
                </c:pt>
                <c:pt idx="1261">
                  <c:v>202</c:v>
                </c:pt>
                <c:pt idx="1262">
                  <c:v>200</c:v>
                </c:pt>
                <c:pt idx="1264">
                  <c:v>200</c:v>
                </c:pt>
                <c:pt idx="1265">
                  <c:v>196</c:v>
                </c:pt>
                <c:pt idx="1266">
                  <c:v>196</c:v>
                </c:pt>
                <c:pt idx="1267">
                  <c:v>190</c:v>
                </c:pt>
                <c:pt idx="1268">
                  <c:v>190</c:v>
                </c:pt>
                <c:pt idx="1269">
                  <c:v>183</c:v>
                </c:pt>
                <c:pt idx="1271">
                  <c:v>183</c:v>
                </c:pt>
                <c:pt idx="1272">
                  <c:v>175</c:v>
                </c:pt>
                <c:pt idx="1273">
                  <c:v>175</c:v>
                </c:pt>
                <c:pt idx="1274">
                  <c:v>168</c:v>
                </c:pt>
                <c:pt idx="1276">
                  <c:v>168</c:v>
                </c:pt>
                <c:pt idx="1277">
                  <c:v>162</c:v>
                </c:pt>
                <c:pt idx="1279">
                  <c:v>162</c:v>
                </c:pt>
                <c:pt idx="1280">
                  <c:v>158</c:v>
                </c:pt>
                <c:pt idx="1281">
                  <c:v>158</c:v>
                </c:pt>
                <c:pt idx="1282">
                  <c:v>155</c:v>
                </c:pt>
                <c:pt idx="1284">
                  <c:v>155</c:v>
                </c:pt>
                <c:pt idx="1285">
                  <c:v>153</c:v>
                </c:pt>
                <c:pt idx="1286">
                  <c:v>153</c:v>
                </c:pt>
                <c:pt idx="1287">
                  <c:v>152</c:v>
                </c:pt>
                <c:pt idx="1289">
                  <c:v>152</c:v>
                </c:pt>
                <c:pt idx="1290">
                  <c:v>151</c:v>
                </c:pt>
                <c:pt idx="1292">
                  <c:v>151</c:v>
                </c:pt>
                <c:pt idx="1293">
                  <c:v>150</c:v>
                </c:pt>
                <c:pt idx="1294">
                  <c:v>150</c:v>
                </c:pt>
                <c:pt idx="1295">
                  <c:v>149</c:v>
                </c:pt>
                <c:pt idx="1297">
                  <c:v>149</c:v>
                </c:pt>
                <c:pt idx="1298">
                  <c:v>147</c:v>
                </c:pt>
                <c:pt idx="1300">
                  <c:v>147</c:v>
                </c:pt>
                <c:pt idx="1301">
                  <c:v>146</c:v>
                </c:pt>
                <c:pt idx="1302">
                  <c:v>146</c:v>
                </c:pt>
                <c:pt idx="1303">
                  <c:v>143</c:v>
                </c:pt>
                <c:pt idx="1304">
                  <c:v>143</c:v>
                </c:pt>
                <c:pt idx="1305">
                  <c:v>143</c:v>
                </c:pt>
                <c:pt idx="1306">
                  <c:v>140</c:v>
                </c:pt>
                <c:pt idx="1308">
                  <c:v>140</c:v>
                </c:pt>
                <c:pt idx="1309">
                  <c:v>136</c:v>
                </c:pt>
                <c:pt idx="1310">
                  <c:v>136</c:v>
                </c:pt>
                <c:pt idx="1311">
                  <c:v>130</c:v>
                </c:pt>
                <c:pt idx="1313">
                  <c:v>130</c:v>
                </c:pt>
                <c:pt idx="1314">
                  <c:v>124</c:v>
                </c:pt>
                <c:pt idx="1315">
                  <c:v>124</c:v>
                </c:pt>
                <c:pt idx="1316">
                  <c:v>117</c:v>
                </c:pt>
                <c:pt idx="1318">
                  <c:v>117</c:v>
                </c:pt>
                <c:pt idx="1319">
                  <c:v>110</c:v>
                </c:pt>
                <c:pt idx="1320">
                  <c:v>110</c:v>
                </c:pt>
                <c:pt idx="1321">
                  <c:v>101</c:v>
                </c:pt>
                <c:pt idx="1323">
                  <c:v>101</c:v>
                </c:pt>
                <c:pt idx="1324">
                  <c:v>93</c:v>
                </c:pt>
                <c:pt idx="1325">
                  <c:v>93</c:v>
                </c:pt>
                <c:pt idx="1326">
                  <c:v>84</c:v>
                </c:pt>
                <c:pt idx="1328">
                  <c:v>84</c:v>
                </c:pt>
                <c:pt idx="1329">
                  <c:v>75</c:v>
                </c:pt>
                <c:pt idx="1330">
                  <c:v>75</c:v>
                </c:pt>
                <c:pt idx="1331">
                  <c:v>67</c:v>
                </c:pt>
                <c:pt idx="1333">
                  <c:v>67</c:v>
                </c:pt>
                <c:pt idx="1334">
                  <c:v>60</c:v>
                </c:pt>
                <c:pt idx="1335">
                  <c:v>60</c:v>
                </c:pt>
                <c:pt idx="1336">
                  <c:v>53</c:v>
                </c:pt>
                <c:pt idx="1338">
                  <c:v>53</c:v>
                </c:pt>
                <c:pt idx="1339">
                  <c:v>46</c:v>
                </c:pt>
                <c:pt idx="1340">
                  <c:v>46</c:v>
                </c:pt>
                <c:pt idx="1341">
                  <c:v>40</c:v>
                </c:pt>
                <c:pt idx="1343">
                  <c:v>40</c:v>
                </c:pt>
                <c:pt idx="1344">
                  <c:v>34</c:v>
                </c:pt>
                <c:pt idx="1345">
                  <c:v>34</c:v>
                </c:pt>
                <c:pt idx="1346">
                  <c:v>29</c:v>
                </c:pt>
                <c:pt idx="1347">
                  <c:v>29</c:v>
                </c:pt>
                <c:pt idx="1348">
                  <c:v>24</c:v>
                </c:pt>
                <c:pt idx="1350">
                  <c:v>24</c:v>
                </c:pt>
                <c:pt idx="1351">
                  <c:v>20</c:v>
                </c:pt>
                <c:pt idx="1352">
                  <c:v>20</c:v>
                </c:pt>
                <c:pt idx="1353">
                  <c:v>17</c:v>
                </c:pt>
                <c:pt idx="1354">
                  <c:v>17</c:v>
                </c:pt>
                <c:pt idx="1355">
                  <c:v>13</c:v>
                </c:pt>
                <c:pt idx="1357">
                  <c:v>13</c:v>
                </c:pt>
                <c:pt idx="1358">
                  <c:v>10</c:v>
                </c:pt>
                <c:pt idx="1359">
                  <c:v>10</c:v>
                </c:pt>
                <c:pt idx="1360">
                  <c:v>7</c:v>
                </c:pt>
                <c:pt idx="1362">
                  <c:v>7</c:v>
                </c:pt>
                <c:pt idx="1363">
                  <c:v>4</c:v>
                </c:pt>
                <c:pt idx="1364">
                  <c:v>4</c:v>
                </c:pt>
                <c:pt idx="1365">
                  <c:v>2</c:v>
                </c:pt>
                <c:pt idx="1366">
                  <c:v>2</c:v>
                </c:pt>
                <c:pt idx="1367">
                  <c:v>0</c:v>
                </c:pt>
                <c:pt idx="1369">
                  <c:v>0</c:v>
                </c:pt>
                <c:pt idx="1370">
                  <c:v>358</c:v>
                </c:pt>
                <c:pt idx="1372">
                  <c:v>358</c:v>
                </c:pt>
                <c:pt idx="1373">
                  <c:v>356</c:v>
                </c:pt>
                <c:pt idx="1374">
                  <c:v>356</c:v>
                </c:pt>
                <c:pt idx="1375">
                  <c:v>354</c:v>
                </c:pt>
                <c:pt idx="1376">
                  <c:v>354</c:v>
                </c:pt>
                <c:pt idx="1377">
                  <c:v>353</c:v>
                </c:pt>
                <c:pt idx="1379">
                  <c:v>353</c:v>
                </c:pt>
                <c:pt idx="1380">
                  <c:v>352</c:v>
                </c:pt>
                <c:pt idx="1382">
                  <c:v>352</c:v>
                </c:pt>
                <c:pt idx="1383">
                  <c:v>351</c:v>
                </c:pt>
                <c:pt idx="1385">
                  <c:v>351</c:v>
                </c:pt>
                <c:pt idx="1386">
                  <c:v>352</c:v>
                </c:pt>
                <c:pt idx="1388">
                  <c:v>352</c:v>
                </c:pt>
                <c:pt idx="1389">
                  <c:v>353</c:v>
                </c:pt>
                <c:pt idx="1390">
                  <c:v>353</c:v>
                </c:pt>
                <c:pt idx="1391">
                  <c:v>354</c:v>
                </c:pt>
                <c:pt idx="1393">
                  <c:v>354</c:v>
                </c:pt>
                <c:pt idx="1394">
                  <c:v>355</c:v>
                </c:pt>
                <c:pt idx="1396">
                  <c:v>355</c:v>
                </c:pt>
                <c:pt idx="1397">
                  <c:v>357</c:v>
                </c:pt>
                <c:pt idx="1398">
                  <c:v>357</c:v>
                </c:pt>
                <c:pt idx="1399">
                  <c:v>358</c:v>
                </c:pt>
                <c:pt idx="1400">
                  <c:v>358</c:v>
                </c:pt>
                <c:pt idx="1401">
                  <c:v>0</c:v>
                </c:pt>
                <c:pt idx="1403">
                  <c:v>0</c:v>
                </c:pt>
                <c:pt idx="1404">
                  <c:v>1</c:v>
                </c:pt>
                <c:pt idx="1406">
                  <c:v>1</c:v>
                </c:pt>
                <c:pt idx="1407">
                  <c:v>3</c:v>
                </c:pt>
                <c:pt idx="1408">
                  <c:v>3</c:v>
                </c:pt>
                <c:pt idx="1409">
                  <c:v>5</c:v>
                </c:pt>
                <c:pt idx="1411">
                  <c:v>5</c:v>
                </c:pt>
                <c:pt idx="1412">
                  <c:v>6</c:v>
                </c:pt>
                <c:pt idx="1413">
                  <c:v>6</c:v>
                </c:pt>
                <c:pt idx="1414">
                  <c:v>8</c:v>
                </c:pt>
                <c:pt idx="1415">
                  <c:v>8</c:v>
                </c:pt>
                <c:pt idx="1416">
                  <c:v>10</c:v>
                </c:pt>
                <c:pt idx="1418">
                  <c:v>10</c:v>
                </c:pt>
                <c:pt idx="1419">
                  <c:v>11</c:v>
                </c:pt>
                <c:pt idx="1420">
                  <c:v>11</c:v>
                </c:pt>
                <c:pt idx="1421">
                  <c:v>13</c:v>
                </c:pt>
                <c:pt idx="1423">
                  <c:v>13</c:v>
                </c:pt>
                <c:pt idx="1424">
                  <c:v>14</c:v>
                </c:pt>
                <c:pt idx="1425">
                  <c:v>14</c:v>
                </c:pt>
                <c:pt idx="1426">
                  <c:v>15</c:v>
                </c:pt>
                <c:pt idx="1428">
                  <c:v>15</c:v>
                </c:pt>
                <c:pt idx="1429">
                  <c:v>16</c:v>
                </c:pt>
                <c:pt idx="1430">
                  <c:v>16</c:v>
                </c:pt>
                <c:pt idx="1431">
                  <c:v>17</c:v>
                </c:pt>
                <c:pt idx="1433">
                  <c:v>17</c:v>
                </c:pt>
                <c:pt idx="1434">
                  <c:v>18</c:v>
                </c:pt>
                <c:pt idx="1435">
                  <c:v>18</c:v>
                </c:pt>
                <c:pt idx="1436">
                  <c:v>19</c:v>
                </c:pt>
                <c:pt idx="1437">
                  <c:v>19</c:v>
                </c:pt>
                <c:pt idx="1438">
                  <c:v>20</c:v>
                </c:pt>
                <c:pt idx="1440">
                  <c:v>20</c:v>
                </c:pt>
                <c:pt idx="1441">
                  <c:v>21</c:v>
                </c:pt>
                <c:pt idx="1442">
                  <c:v>21</c:v>
                </c:pt>
                <c:pt idx="1443">
                  <c:v>22</c:v>
                </c:pt>
                <c:pt idx="1444">
                  <c:v>22</c:v>
                </c:pt>
                <c:pt idx="1445">
                  <c:v>23</c:v>
                </c:pt>
                <c:pt idx="1447">
                  <c:v>23</c:v>
                </c:pt>
                <c:pt idx="1448">
                  <c:v>22</c:v>
                </c:pt>
                <c:pt idx="1450">
                  <c:v>22</c:v>
                </c:pt>
                <c:pt idx="1451">
                  <c:v>21</c:v>
                </c:pt>
                <c:pt idx="1453">
                  <c:v>21</c:v>
                </c:pt>
                <c:pt idx="1454">
                  <c:v>20</c:v>
                </c:pt>
                <c:pt idx="1455">
                  <c:v>20</c:v>
                </c:pt>
                <c:pt idx="1456">
                  <c:v>19</c:v>
                </c:pt>
                <c:pt idx="1458">
                  <c:v>19</c:v>
                </c:pt>
                <c:pt idx="1459">
                  <c:v>18</c:v>
                </c:pt>
                <c:pt idx="1461">
                  <c:v>18</c:v>
                </c:pt>
                <c:pt idx="1462">
                  <c:v>19</c:v>
                </c:pt>
                <c:pt idx="1463">
                  <c:v>19</c:v>
                </c:pt>
                <c:pt idx="1464">
                  <c:v>20</c:v>
                </c:pt>
                <c:pt idx="1466">
                  <c:v>20</c:v>
                </c:pt>
                <c:pt idx="1467">
                  <c:v>22</c:v>
                </c:pt>
                <c:pt idx="1468">
                  <c:v>22</c:v>
                </c:pt>
                <c:pt idx="1469">
                  <c:v>24</c:v>
                </c:pt>
                <c:pt idx="1470">
                  <c:v>24</c:v>
                </c:pt>
                <c:pt idx="1471">
                  <c:v>25</c:v>
                </c:pt>
                <c:pt idx="1473">
                  <c:v>25</c:v>
                </c:pt>
                <c:pt idx="1474">
                  <c:v>27</c:v>
                </c:pt>
                <c:pt idx="1475">
                  <c:v>27</c:v>
                </c:pt>
                <c:pt idx="1476">
                  <c:v>28</c:v>
                </c:pt>
                <c:pt idx="1478">
                  <c:v>28</c:v>
                </c:pt>
                <c:pt idx="1479">
                  <c:v>29</c:v>
                </c:pt>
                <c:pt idx="1480">
                  <c:v>29</c:v>
                </c:pt>
                <c:pt idx="1481">
                  <c:v>30</c:v>
                </c:pt>
                <c:pt idx="1483">
                  <c:v>30</c:v>
                </c:pt>
                <c:pt idx="1484">
                  <c:v>31</c:v>
                </c:pt>
                <c:pt idx="1485">
                  <c:v>31</c:v>
                </c:pt>
                <c:pt idx="1486">
                  <c:v>32</c:v>
                </c:pt>
                <c:pt idx="1488">
                  <c:v>32</c:v>
                </c:pt>
                <c:pt idx="1489">
                  <c:v>33</c:v>
                </c:pt>
                <c:pt idx="1491">
                  <c:v>33</c:v>
                </c:pt>
                <c:pt idx="1492">
                  <c:v>32</c:v>
                </c:pt>
                <c:pt idx="1494">
                  <c:v>32</c:v>
                </c:pt>
                <c:pt idx="1495">
                  <c:v>31</c:v>
                </c:pt>
                <c:pt idx="1497">
                  <c:v>31</c:v>
                </c:pt>
                <c:pt idx="1498">
                  <c:v>30</c:v>
                </c:pt>
                <c:pt idx="1499">
                  <c:v>30</c:v>
                </c:pt>
                <c:pt idx="1500">
                  <c:v>29</c:v>
                </c:pt>
                <c:pt idx="1502">
                  <c:v>29</c:v>
                </c:pt>
                <c:pt idx="1503">
                  <c:v>27</c:v>
                </c:pt>
                <c:pt idx="1504">
                  <c:v>27</c:v>
                </c:pt>
                <c:pt idx="1505">
                  <c:v>25</c:v>
                </c:pt>
                <c:pt idx="1506">
                  <c:v>23</c:v>
                </c:pt>
                <c:pt idx="1507">
                  <c:v>23</c:v>
                </c:pt>
                <c:pt idx="1508">
                  <c:v>21</c:v>
                </c:pt>
                <c:pt idx="1510">
                  <c:v>21</c:v>
                </c:pt>
                <c:pt idx="1511">
                  <c:v>19</c:v>
                </c:pt>
                <c:pt idx="1512">
                  <c:v>19</c:v>
                </c:pt>
                <c:pt idx="1513">
                  <c:v>18</c:v>
                </c:pt>
                <c:pt idx="1514">
                  <c:v>18</c:v>
                </c:pt>
                <c:pt idx="1515">
                  <c:v>17</c:v>
                </c:pt>
                <c:pt idx="1517">
                  <c:v>17</c:v>
                </c:pt>
                <c:pt idx="1518">
                  <c:v>16</c:v>
                </c:pt>
                <c:pt idx="1519">
                  <c:v>16</c:v>
                </c:pt>
                <c:pt idx="1520">
                  <c:v>15</c:v>
                </c:pt>
                <c:pt idx="1522">
                  <c:v>15</c:v>
                </c:pt>
                <c:pt idx="1523">
                  <c:v>14</c:v>
                </c:pt>
                <c:pt idx="1525">
                  <c:v>14</c:v>
                </c:pt>
                <c:pt idx="1526">
                  <c:v>13</c:v>
                </c:pt>
                <c:pt idx="1527">
                  <c:v>13</c:v>
                </c:pt>
                <c:pt idx="1528">
                  <c:v>12</c:v>
                </c:pt>
                <c:pt idx="1530">
                  <c:v>12</c:v>
                </c:pt>
                <c:pt idx="1531">
                  <c:v>13</c:v>
                </c:pt>
                <c:pt idx="1532">
                  <c:v>13</c:v>
                </c:pt>
                <c:pt idx="1533">
                  <c:v>14</c:v>
                </c:pt>
                <c:pt idx="1535">
                  <c:v>14</c:v>
                </c:pt>
                <c:pt idx="1536">
                  <c:v>15</c:v>
                </c:pt>
                <c:pt idx="1537">
                  <c:v>15</c:v>
                </c:pt>
                <c:pt idx="1538">
                  <c:v>16</c:v>
                </c:pt>
                <c:pt idx="1540">
                  <c:v>16</c:v>
                </c:pt>
                <c:pt idx="1541">
                  <c:v>17</c:v>
                </c:pt>
                <c:pt idx="1543">
                  <c:v>17</c:v>
                </c:pt>
                <c:pt idx="1544">
                  <c:v>18</c:v>
                </c:pt>
                <c:pt idx="1545">
                  <c:v>20</c:v>
                </c:pt>
                <c:pt idx="1546">
                  <c:v>20</c:v>
                </c:pt>
                <c:pt idx="1547">
                  <c:v>21</c:v>
                </c:pt>
                <c:pt idx="1548">
                  <c:v>21</c:v>
                </c:pt>
                <c:pt idx="1549">
                  <c:v>23</c:v>
                </c:pt>
                <c:pt idx="1551">
                  <c:v>23</c:v>
                </c:pt>
                <c:pt idx="1552">
                  <c:v>25</c:v>
                </c:pt>
                <c:pt idx="1554">
                  <c:v>25</c:v>
                </c:pt>
                <c:pt idx="1555">
                  <c:v>28</c:v>
                </c:pt>
                <c:pt idx="1556">
                  <c:v>28</c:v>
                </c:pt>
                <c:pt idx="1557">
                  <c:v>31</c:v>
                </c:pt>
                <c:pt idx="1558">
                  <c:v>31</c:v>
                </c:pt>
                <c:pt idx="1559">
                  <c:v>35</c:v>
                </c:pt>
                <c:pt idx="1561">
                  <c:v>35</c:v>
                </c:pt>
                <c:pt idx="1562">
                  <c:v>39</c:v>
                </c:pt>
                <c:pt idx="1563">
                  <c:v>39</c:v>
                </c:pt>
                <c:pt idx="1564">
                  <c:v>44</c:v>
                </c:pt>
                <c:pt idx="1566">
                  <c:v>44</c:v>
                </c:pt>
                <c:pt idx="1567">
                  <c:v>50</c:v>
                </c:pt>
                <c:pt idx="1569">
                  <c:v>50</c:v>
                </c:pt>
                <c:pt idx="1570">
                  <c:v>57</c:v>
                </c:pt>
                <c:pt idx="1572">
                  <c:v>57</c:v>
                </c:pt>
                <c:pt idx="1573">
                  <c:v>65</c:v>
                </c:pt>
                <c:pt idx="1574">
                  <c:v>65</c:v>
                </c:pt>
                <c:pt idx="1575">
                  <c:v>76</c:v>
                </c:pt>
                <c:pt idx="1577">
                  <c:v>76</c:v>
                </c:pt>
                <c:pt idx="1578">
                  <c:v>88</c:v>
                </c:pt>
                <c:pt idx="1579">
                  <c:v>88</c:v>
                </c:pt>
                <c:pt idx="1580">
                  <c:v>100</c:v>
                </c:pt>
                <c:pt idx="1581">
                  <c:v>100</c:v>
                </c:pt>
                <c:pt idx="1582">
                  <c:v>111</c:v>
                </c:pt>
                <c:pt idx="1583">
                  <c:v>111</c:v>
                </c:pt>
                <c:pt idx="1584">
                  <c:v>120</c:v>
                </c:pt>
                <c:pt idx="1586">
                  <c:v>120</c:v>
                </c:pt>
                <c:pt idx="1587">
                  <c:v>126</c:v>
                </c:pt>
                <c:pt idx="1588">
                  <c:v>126</c:v>
                </c:pt>
                <c:pt idx="1589">
                  <c:v>130</c:v>
                </c:pt>
                <c:pt idx="1590">
                  <c:v>130</c:v>
                </c:pt>
                <c:pt idx="1591">
                  <c:v>134</c:v>
                </c:pt>
                <c:pt idx="1593">
                  <c:v>134</c:v>
                </c:pt>
                <c:pt idx="1594">
                  <c:v>136</c:v>
                </c:pt>
                <c:pt idx="1596">
                  <c:v>136</c:v>
                </c:pt>
                <c:pt idx="1597">
                  <c:v>139</c:v>
                </c:pt>
                <c:pt idx="1598">
                  <c:v>139</c:v>
                </c:pt>
                <c:pt idx="1599">
                  <c:v>141</c:v>
                </c:pt>
                <c:pt idx="1601">
                  <c:v>141</c:v>
                </c:pt>
                <c:pt idx="1602">
                  <c:v>143</c:v>
                </c:pt>
                <c:pt idx="1603">
                  <c:v>143</c:v>
                </c:pt>
                <c:pt idx="1604">
                  <c:v>145</c:v>
                </c:pt>
                <c:pt idx="1606">
                  <c:v>145</c:v>
                </c:pt>
                <c:pt idx="1607">
                  <c:v>148</c:v>
                </c:pt>
                <c:pt idx="1608">
                  <c:v>148</c:v>
                </c:pt>
                <c:pt idx="1609">
                  <c:v>151</c:v>
                </c:pt>
                <c:pt idx="1610">
                  <c:v>151</c:v>
                </c:pt>
                <c:pt idx="1611">
                  <c:v>154</c:v>
                </c:pt>
                <c:pt idx="1613">
                  <c:v>154</c:v>
                </c:pt>
                <c:pt idx="1614">
                  <c:v>159</c:v>
                </c:pt>
                <c:pt idx="1616">
                  <c:v>159</c:v>
                </c:pt>
                <c:pt idx="1617">
                  <c:v>163</c:v>
                </c:pt>
                <c:pt idx="1618">
                  <c:v>163</c:v>
                </c:pt>
                <c:pt idx="1619">
                  <c:v>167</c:v>
                </c:pt>
                <c:pt idx="1620">
                  <c:v>167</c:v>
                </c:pt>
                <c:pt idx="1621">
                  <c:v>171</c:v>
                </c:pt>
                <c:pt idx="1623">
                  <c:v>171</c:v>
                </c:pt>
                <c:pt idx="1624">
                  <c:v>175</c:v>
                </c:pt>
                <c:pt idx="1626">
                  <c:v>175</c:v>
                </c:pt>
                <c:pt idx="1627">
                  <c:v>178</c:v>
                </c:pt>
                <c:pt idx="1628">
                  <c:v>178</c:v>
                </c:pt>
                <c:pt idx="1629">
                  <c:v>181</c:v>
                </c:pt>
                <c:pt idx="1631">
                  <c:v>181</c:v>
                </c:pt>
                <c:pt idx="1632">
                  <c:v>183</c:v>
                </c:pt>
                <c:pt idx="1633">
                  <c:v>183</c:v>
                </c:pt>
                <c:pt idx="1634">
                  <c:v>185</c:v>
                </c:pt>
                <c:pt idx="1635">
                  <c:v>185</c:v>
                </c:pt>
                <c:pt idx="1636">
                  <c:v>187</c:v>
                </c:pt>
                <c:pt idx="1638">
                  <c:v>187</c:v>
                </c:pt>
                <c:pt idx="1639">
                  <c:v>188</c:v>
                </c:pt>
                <c:pt idx="1640">
                  <c:v>188</c:v>
                </c:pt>
                <c:pt idx="1641">
                  <c:v>189</c:v>
                </c:pt>
                <c:pt idx="1643">
                  <c:v>189</c:v>
                </c:pt>
                <c:pt idx="1644">
                  <c:v>190</c:v>
                </c:pt>
                <c:pt idx="1646">
                  <c:v>190</c:v>
                </c:pt>
                <c:pt idx="1647">
                  <c:v>189</c:v>
                </c:pt>
                <c:pt idx="1649">
                  <c:v>189</c:v>
                </c:pt>
                <c:pt idx="1650">
                  <c:v>188</c:v>
                </c:pt>
                <c:pt idx="1652">
                  <c:v>188</c:v>
                </c:pt>
                <c:pt idx="1653">
                  <c:v>187</c:v>
                </c:pt>
                <c:pt idx="1655">
                  <c:v>187</c:v>
                </c:pt>
                <c:pt idx="1656">
                  <c:v>186</c:v>
                </c:pt>
                <c:pt idx="1658">
                  <c:v>186</c:v>
                </c:pt>
                <c:pt idx="1659">
                  <c:v>185</c:v>
                </c:pt>
                <c:pt idx="1660">
                  <c:v>185</c:v>
                </c:pt>
                <c:pt idx="1661">
                  <c:v>184</c:v>
                </c:pt>
                <c:pt idx="1662">
                  <c:v>184</c:v>
                </c:pt>
                <c:pt idx="1663">
                  <c:v>184</c:v>
                </c:pt>
                <c:pt idx="1664">
                  <c:v>184</c:v>
                </c:pt>
                <c:pt idx="1665">
                  <c:v>184</c:v>
                </c:pt>
                <c:pt idx="1666">
                  <c:v>183</c:v>
                </c:pt>
                <c:pt idx="1667">
                  <c:v>183</c:v>
                </c:pt>
                <c:pt idx="1668">
                  <c:v>183</c:v>
                </c:pt>
                <c:pt idx="1670">
                  <c:v>183</c:v>
                </c:pt>
                <c:pt idx="1671">
                  <c:v>182</c:v>
                </c:pt>
                <c:pt idx="1673">
                  <c:v>182</c:v>
                </c:pt>
                <c:pt idx="1674">
                  <c:v>182</c:v>
                </c:pt>
                <c:pt idx="1675">
                  <c:v>182</c:v>
                </c:pt>
                <c:pt idx="1676">
                  <c:v>181</c:v>
                </c:pt>
                <c:pt idx="1678">
                  <c:v>181</c:v>
                </c:pt>
                <c:pt idx="1679">
                  <c:v>182</c:v>
                </c:pt>
                <c:pt idx="1681">
                  <c:v>182</c:v>
                </c:pt>
                <c:pt idx="1682">
                  <c:v>183</c:v>
                </c:pt>
                <c:pt idx="1683">
                  <c:v>183</c:v>
                </c:pt>
                <c:pt idx="1684">
                  <c:v>185</c:v>
                </c:pt>
                <c:pt idx="1686">
                  <c:v>185</c:v>
                </c:pt>
                <c:pt idx="1687">
                  <c:v>186</c:v>
                </c:pt>
                <c:pt idx="1689">
                  <c:v>186</c:v>
                </c:pt>
                <c:pt idx="1690">
                  <c:v>189</c:v>
                </c:pt>
                <c:pt idx="1692">
                  <c:v>189</c:v>
                </c:pt>
                <c:pt idx="1693">
                  <c:v>192</c:v>
                </c:pt>
                <c:pt idx="1695">
                  <c:v>192</c:v>
                </c:pt>
                <c:pt idx="1696">
                  <c:v>195</c:v>
                </c:pt>
                <c:pt idx="1697">
                  <c:v>195</c:v>
                </c:pt>
                <c:pt idx="1698">
                  <c:v>199</c:v>
                </c:pt>
                <c:pt idx="1700">
                  <c:v>199</c:v>
                </c:pt>
                <c:pt idx="1701">
                  <c:v>203</c:v>
                </c:pt>
                <c:pt idx="1702">
                  <c:v>203</c:v>
                </c:pt>
                <c:pt idx="1703">
                  <c:v>208</c:v>
                </c:pt>
                <c:pt idx="1705">
                  <c:v>208</c:v>
                </c:pt>
                <c:pt idx="1706">
                  <c:v>214</c:v>
                </c:pt>
                <c:pt idx="1708">
                  <c:v>214</c:v>
                </c:pt>
                <c:pt idx="1709">
                  <c:v>219</c:v>
                </c:pt>
                <c:pt idx="1710">
                  <c:v>219</c:v>
                </c:pt>
                <c:pt idx="1711">
                  <c:v>225</c:v>
                </c:pt>
                <c:pt idx="1713">
                  <c:v>225</c:v>
                </c:pt>
                <c:pt idx="1714">
                  <c:v>230</c:v>
                </c:pt>
                <c:pt idx="1715">
                  <c:v>230</c:v>
                </c:pt>
                <c:pt idx="1716">
                  <c:v>230</c:v>
                </c:pt>
                <c:pt idx="1717">
                  <c:v>235</c:v>
                </c:pt>
                <c:pt idx="1718">
                  <c:v>235</c:v>
                </c:pt>
                <c:pt idx="1719">
                  <c:v>240</c:v>
                </c:pt>
                <c:pt idx="1721">
                  <c:v>240</c:v>
                </c:pt>
                <c:pt idx="1722">
                  <c:v>244</c:v>
                </c:pt>
                <c:pt idx="1723">
                  <c:v>244</c:v>
                </c:pt>
                <c:pt idx="1724">
                  <c:v>247</c:v>
                </c:pt>
                <c:pt idx="1726">
                  <c:v>247</c:v>
                </c:pt>
                <c:pt idx="1727">
                  <c:v>250</c:v>
                </c:pt>
                <c:pt idx="1729">
                  <c:v>250</c:v>
                </c:pt>
                <c:pt idx="1730">
                  <c:v>253</c:v>
                </c:pt>
                <c:pt idx="1731">
                  <c:v>253</c:v>
                </c:pt>
                <c:pt idx="1732">
                  <c:v>256</c:v>
                </c:pt>
                <c:pt idx="1733">
                  <c:v>256</c:v>
                </c:pt>
                <c:pt idx="1734">
                  <c:v>258</c:v>
                </c:pt>
                <c:pt idx="1736">
                  <c:v>258</c:v>
                </c:pt>
                <c:pt idx="1737">
                  <c:v>260</c:v>
                </c:pt>
                <c:pt idx="1738">
                  <c:v>260</c:v>
                </c:pt>
                <c:pt idx="1739">
                  <c:v>261</c:v>
                </c:pt>
                <c:pt idx="1741">
                  <c:v>261</c:v>
                </c:pt>
                <c:pt idx="1742">
                  <c:v>263</c:v>
                </c:pt>
                <c:pt idx="1743">
                  <c:v>263</c:v>
                </c:pt>
                <c:pt idx="1744">
                  <c:v>264</c:v>
                </c:pt>
                <c:pt idx="1746">
                  <c:v>264</c:v>
                </c:pt>
                <c:pt idx="1747">
                  <c:v>265</c:v>
                </c:pt>
                <c:pt idx="1748">
                  <c:v>265</c:v>
                </c:pt>
                <c:pt idx="1749">
                  <c:v>266</c:v>
                </c:pt>
                <c:pt idx="1751">
                  <c:v>266</c:v>
                </c:pt>
                <c:pt idx="1752">
                  <c:v>267</c:v>
                </c:pt>
                <c:pt idx="1754">
                  <c:v>267</c:v>
                </c:pt>
                <c:pt idx="1755">
                  <c:v>266</c:v>
                </c:pt>
                <c:pt idx="1757">
                  <c:v>266</c:v>
                </c:pt>
                <c:pt idx="1758">
                  <c:v>265</c:v>
                </c:pt>
                <c:pt idx="1759">
                  <c:v>265</c:v>
                </c:pt>
                <c:pt idx="1760">
                  <c:v>264</c:v>
                </c:pt>
                <c:pt idx="1762">
                  <c:v>264</c:v>
                </c:pt>
                <c:pt idx="1763">
                  <c:v>263</c:v>
                </c:pt>
                <c:pt idx="1765">
                  <c:v>263</c:v>
                </c:pt>
                <c:pt idx="1766">
                  <c:v>262</c:v>
                </c:pt>
                <c:pt idx="1767">
                  <c:v>262</c:v>
                </c:pt>
                <c:pt idx="1768">
                  <c:v>261</c:v>
                </c:pt>
                <c:pt idx="1770">
                  <c:v>261</c:v>
                </c:pt>
                <c:pt idx="1771">
                  <c:v>260</c:v>
                </c:pt>
                <c:pt idx="1772">
                  <c:v>260</c:v>
                </c:pt>
                <c:pt idx="1773">
                  <c:v>259</c:v>
                </c:pt>
                <c:pt idx="1774">
                  <c:v>259</c:v>
                </c:pt>
                <c:pt idx="1775">
                  <c:v>257</c:v>
                </c:pt>
                <c:pt idx="1776">
                  <c:v>257</c:v>
                </c:pt>
                <c:pt idx="1777">
                  <c:v>256</c:v>
                </c:pt>
                <c:pt idx="1779">
                  <c:v>256</c:v>
                </c:pt>
                <c:pt idx="1780">
                  <c:v>254</c:v>
                </c:pt>
                <c:pt idx="1781">
                  <c:v>254</c:v>
                </c:pt>
                <c:pt idx="1782">
                  <c:v>251</c:v>
                </c:pt>
                <c:pt idx="1783">
                  <c:v>251</c:v>
                </c:pt>
                <c:pt idx="1784">
                  <c:v>249</c:v>
                </c:pt>
                <c:pt idx="1786">
                  <c:v>249</c:v>
                </c:pt>
                <c:pt idx="1787">
                  <c:v>245</c:v>
                </c:pt>
                <c:pt idx="1788">
                  <c:v>245</c:v>
                </c:pt>
                <c:pt idx="1789">
                  <c:v>245</c:v>
                </c:pt>
                <c:pt idx="1790">
                  <c:v>242</c:v>
                </c:pt>
                <c:pt idx="1791">
                  <c:v>237</c:v>
                </c:pt>
                <c:pt idx="1792">
                  <c:v>237</c:v>
                </c:pt>
                <c:pt idx="1793">
                  <c:v>232</c:v>
                </c:pt>
                <c:pt idx="1794">
                  <c:v>232</c:v>
                </c:pt>
                <c:pt idx="1795">
                  <c:v>227</c:v>
                </c:pt>
                <c:pt idx="1797">
                  <c:v>227</c:v>
                </c:pt>
                <c:pt idx="1798">
                  <c:v>221</c:v>
                </c:pt>
                <c:pt idx="1800">
                  <c:v>221</c:v>
                </c:pt>
                <c:pt idx="1801">
                  <c:v>214</c:v>
                </c:pt>
                <c:pt idx="1803">
                  <c:v>214</c:v>
                </c:pt>
                <c:pt idx="1804">
                  <c:v>206</c:v>
                </c:pt>
                <c:pt idx="1805">
                  <c:v>206</c:v>
                </c:pt>
                <c:pt idx="1806">
                  <c:v>199</c:v>
                </c:pt>
                <c:pt idx="1808">
                  <c:v>199</c:v>
                </c:pt>
                <c:pt idx="1809">
                  <c:v>192</c:v>
                </c:pt>
                <c:pt idx="1811">
                  <c:v>192</c:v>
                </c:pt>
                <c:pt idx="1812">
                  <c:v>185</c:v>
                </c:pt>
                <c:pt idx="1813">
                  <c:v>185</c:v>
                </c:pt>
                <c:pt idx="1814">
                  <c:v>179</c:v>
                </c:pt>
                <c:pt idx="1816">
                  <c:v>179</c:v>
                </c:pt>
                <c:pt idx="1817">
                  <c:v>174</c:v>
                </c:pt>
                <c:pt idx="1819">
                  <c:v>174</c:v>
                </c:pt>
                <c:pt idx="1820">
                  <c:v>170</c:v>
                </c:pt>
                <c:pt idx="1821">
                  <c:v>170</c:v>
                </c:pt>
                <c:pt idx="1822">
                  <c:v>167</c:v>
                </c:pt>
                <c:pt idx="1824">
                  <c:v>167</c:v>
                </c:pt>
                <c:pt idx="1825">
                  <c:v>164</c:v>
                </c:pt>
                <c:pt idx="1826">
                  <c:v>164</c:v>
                </c:pt>
                <c:pt idx="1827">
                  <c:v>162</c:v>
                </c:pt>
                <c:pt idx="1829">
                  <c:v>162</c:v>
                </c:pt>
                <c:pt idx="1830">
                  <c:v>161</c:v>
                </c:pt>
                <c:pt idx="1831">
                  <c:v>161</c:v>
                </c:pt>
                <c:pt idx="1832">
                  <c:v>160</c:v>
                </c:pt>
                <c:pt idx="1834">
                  <c:v>160</c:v>
                </c:pt>
                <c:pt idx="1835">
                  <c:v>159</c:v>
                </c:pt>
                <c:pt idx="1837">
                  <c:v>159</c:v>
                </c:pt>
                <c:pt idx="1838">
                  <c:v>160</c:v>
                </c:pt>
                <c:pt idx="1840">
                  <c:v>160</c:v>
                </c:pt>
                <c:pt idx="1841">
                  <c:v>161</c:v>
                </c:pt>
                <c:pt idx="1843">
                  <c:v>161</c:v>
                </c:pt>
                <c:pt idx="1844">
                  <c:v>162</c:v>
                </c:pt>
                <c:pt idx="1846">
                  <c:v>162</c:v>
                </c:pt>
                <c:pt idx="1847">
                  <c:v>163</c:v>
                </c:pt>
                <c:pt idx="1849">
                  <c:v>163</c:v>
                </c:pt>
                <c:pt idx="1850">
                  <c:v>164</c:v>
                </c:pt>
                <c:pt idx="1852">
                  <c:v>164</c:v>
                </c:pt>
                <c:pt idx="1853">
                  <c:v>165</c:v>
                </c:pt>
                <c:pt idx="1854">
                  <c:v>165</c:v>
                </c:pt>
                <c:pt idx="1855">
                  <c:v>166</c:v>
                </c:pt>
                <c:pt idx="1857">
                  <c:v>166</c:v>
                </c:pt>
                <c:pt idx="1858">
                  <c:v>167</c:v>
                </c:pt>
                <c:pt idx="1860">
                  <c:v>167</c:v>
                </c:pt>
                <c:pt idx="1861">
                  <c:v>168</c:v>
                </c:pt>
                <c:pt idx="1862">
                  <c:v>168</c:v>
                </c:pt>
                <c:pt idx="1863">
                  <c:v>169</c:v>
                </c:pt>
                <c:pt idx="1864">
                  <c:v>169</c:v>
                </c:pt>
                <c:pt idx="1865">
                  <c:v>170</c:v>
                </c:pt>
                <c:pt idx="1867">
                  <c:v>170</c:v>
                </c:pt>
                <c:pt idx="1868">
                  <c:v>172</c:v>
                </c:pt>
                <c:pt idx="1869">
                  <c:v>172</c:v>
                </c:pt>
                <c:pt idx="1870">
                  <c:v>174</c:v>
                </c:pt>
                <c:pt idx="1872">
                  <c:v>174</c:v>
                </c:pt>
                <c:pt idx="1873">
                  <c:v>176</c:v>
                </c:pt>
                <c:pt idx="1875">
                  <c:v>176</c:v>
                </c:pt>
                <c:pt idx="1876">
                  <c:v>178</c:v>
                </c:pt>
                <c:pt idx="1877">
                  <c:v>178</c:v>
                </c:pt>
                <c:pt idx="1878">
                  <c:v>181</c:v>
                </c:pt>
                <c:pt idx="1879">
                  <c:v>181</c:v>
                </c:pt>
                <c:pt idx="1880">
                  <c:v>184</c:v>
                </c:pt>
                <c:pt idx="1882">
                  <c:v>184</c:v>
                </c:pt>
                <c:pt idx="1883">
                  <c:v>187</c:v>
                </c:pt>
                <c:pt idx="1884">
                  <c:v>187</c:v>
                </c:pt>
                <c:pt idx="1885">
                  <c:v>190</c:v>
                </c:pt>
                <c:pt idx="1887">
                  <c:v>190</c:v>
                </c:pt>
                <c:pt idx="1888">
                  <c:v>193</c:v>
                </c:pt>
                <c:pt idx="1889">
                  <c:v>193</c:v>
                </c:pt>
                <c:pt idx="1890">
                  <c:v>197</c:v>
                </c:pt>
                <c:pt idx="1892">
                  <c:v>197</c:v>
                </c:pt>
                <c:pt idx="1893">
                  <c:v>201</c:v>
                </c:pt>
                <c:pt idx="1894">
                  <c:v>201</c:v>
                </c:pt>
                <c:pt idx="1895">
                  <c:v>205</c:v>
                </c:pt>
                <c:pt idx="1896">
                  <c:v>205</c:v>
                </c:pt>
                <c:pt idx="1897">
                  <c:v>210</c:v>
                </c:pt>
                <c:pt idx="1899">
                  <c:v>210</c:v>
                </c:pt>
                <c:pt idx="1900">
                  <c:v>213</c:v>
                </c:pt>
                <c:pt idx="1901">
                  <c:v>213</c:v>
                </c:pt>
                <c:pt idx="1902">
                  <c:v>217</c:v>
                </c:pt>
                <c:pt idx="1904">
                  <c:v>217</c:v>
                </c:pt>
                <c:pt idx="1905">
                  <c:v>218</c:v>
                </c:pt>
                <c:pt idx="1906">
                  <c:v>218</c:v>
                </c:pt>
                <c:pt idx="1907">
                  <c:v>220</c:v>
                </c:pt>
                <c:pt idx="1909">
                  <c:v>220</c:v>
                </c:pt>
                <c:pt idx="1910">
                  <c:v>221</c:v>
                </c:pt>
                <c:pt idx="1911">
                  <c:v>221</c:v>
                </c:pt>
                <c:pt idx="1912">
                  <c:v>222</c:v>
                </c:pt>
                <c:pt idx="1914">
                  <c:v>222</c:v>
                </c:pt>
                <c:pt idx="1915">
                  <c:v>224</c:v>
                </c:pt>
                <c:pt idx="1916">
                  <c:v>224</c:v>
                </c:pt>
                <c:pt idx="1917">
                  <c:v>225</c:v>
                </c:pt>
                <c:pt idx="1919">
                  <c:v>225</c:v>
                </c:pt>
                <c:pt idx="1920">
                  <c:v>226</c:v>
                </c:pt>
                <c:pt idx="1921">
                  <c:v>226</c:v>
                </c:pt>
                <c:pt idx="1922">
                  <c:v>227</c:v>
                </c:pt>
                <c:pt idx="1923">
                  <c:v>227</c:v>
                </c:pt>
                <c:pt idx="1924">
                  <c:v>228</c:v>
                </c:pt>
                <c:pt idx="1926">
                  <c:v>228</c:v>
                </c:pt>
                <c:pt idx="1927">
                  <c:v>229</c:v>
                </c:pt>
                <c:pt idx="1929">
                  <c:v>229</c:v>
                </c:pt>
                <c:pt idx="1930">
                  <c:v>228</c:v>
                </c:pt>
                <c:pt idx="1931">
                  <c:v>228</c:v>
                </c:pt>
                <c:pt idx="1932">
                  <c:v>227</c:v>
                </c:pt>
                <c:pt idx="1934">
                  <c:v>227</c:v>
                </c:pt>
                <c:pt idx="1935">
                  <c:v>226</c:v>
                </c:pt>
                <c:pt idx="1936">
                  <c:v>226</c:v>
                </c:pt>
                <c:pt idx="1937">
                  <c:v>225</c:v>
                </c:pt>
                <c:pt idx="1939">
                  <c:v>225</c:v>
                </c:pt>
                <c:pt idx="1940">
                  <c:v>223</c:v>
                </c:pt>
                <c:pt idx="1942">
                  <c:v>223</c:v>
                </c:pt>
                <c:pt idx="1943">
                  <c:v>221</c:v>
                </c:pt>
                <c:pt idx="1944">
                  <c:v>221</c:v>
                </c:pt>
                <c:pt idx="1945">
                  <c:v>218</c:v>
                </c:pt>
                <c:pt idx="1946">
                  <c:v>218</c:v>
                </c:pt>
                <c:pt idx="1947">
                  <c:v>215</c:v>
                </c:pt>
                <c:pt idx="1949">
                  <c:v>215</c:v>
                </c:pt>
                <c:pt idx="1950">
                  <c:v>212</c:v>
                </c:pt>
                <c:pt idx="1951">
                  <c:v>212</c:v>
                </c:pt>
                <c:pt idx="1952">
                  <c:v>211</c:v>
                </c:pt>
                <c:pt idx="1954">
                  <c:v>211</c:v>
                </c:pt>
                <c:pt idx="1955">
                  <c:v>228</c:v>
                </c:pt>
                <c:pt idx="1956">
                  <c:v>228</c:v>
                </c:pt>
                <c:pt idx="1957">
                  <c:v>18</c:v>
                </c:pt>
                <c:pt idx="1959">
                  <c:v>18</c:v>
                </c:pt>
                <c:pt idx="1960">
                  <c:v>19</c:v>
                </c:pt>
                <c:pt idx="1961">
                  <c:v>19</c:v>
                </c:pt>
                <c:pt idx="1962">
                  <c:v>18</c:v>
                </c:pt>
                <c:pt idx="1964">
                  <c:v>18</c:v>
                </c:pt>
                <c:pt idx="1965">
                  <c:v>16</c:v>
                </c:pt>
                <c:pt idx="1966">
                  <c:v>16</c:v>
                </c:pt>
                <c:pt idx="1967">
                  <c:v>14</c:v>
                </c:pt>
                <c:pt idx="1969">
                  <c:v>14</c:v>
                </c:pt>
                <c:pt idx="1970">
                  <c:v>12</c:v>
                </c:pt>
                <c:pt idx="1971">
                  <c:v>12</c:v>
                </c:pt>
                <c:pt idx="1972">
                  <c:v>10</c:v>
                </c:pt>
                <c:pt idx="1974">
                  <c:v>10</c:v>
                </c:pt>
                <c:pt idx="1975">
                  <c:v>9</c:v>
                </c:pt>
                <c:pt idx="1976">
                  <c:v>9</c:v>
                </c:pt>
                <c:pt idx="1977">
                  <c:v>7</c:v>
                </c:pt>
                <c:pt idx="1979">
                  <c:v>7</c:v>
                </c:pt>
                <c:pt idx="1980">
                  <c:v>8</c:v>
                </c:pt>
                <c:pt idx="1982">
                  <c:v>8</c:v>
                </c:pt>
                <c:pt idx="1983">
                  <c:v>9</c:v>
                </c:pt>
                <c:pt idx="1985">
                  <c:v>9</c:v>
                </c:pt>
                <c:pt idx="1986">
                  <c:v>10</c:v>
                </c:pt>
                <c:pt idx="1988">
                  <c:v>10</c:v>
                </c:pt>
                <c:pt idx="1989">
                  <c:v>11</c:v>
                </c:pt>
                <c:pt idx="1990">
                  <c:v>11</c:v>
                </c:pt>
                <c:pt idx="1991">
                  <c:v>12</c:v>
                </c:pt>
                <c:pt idx="1992">
                  <c:v>12</c:v>
                </c:pt>
                <c:pt idx="1993">
                  <c:v>14</c:v>
                </c:pt>
                <c:pt idx="1995">
                  <c:v>14</c:v>
                </c:pt>
                <c:pt idx="1996">
                  <c:v>15</c:v>
                </c:pt>
                <c:pt idx="1997">
                  <c:v>15</c:v>
                </c:pt>
                <c:pt idx="1998">
                  <c:v>18</c:v>
                </c:pt>
                <c:pt idx="2000">
                  <c:v>18</c:v>
                </c:pt>
                <c:pt idx="2001">
                  <c:v>21</c:v>
                </c:pt>
                <c:pt idx="2002">
                  <c:v>21</c:v>
                </c:pt>
                <c:pt idx="2003">
                  <c:v>24</c:v>
                </c:pt>
                <c:pt idx="2005">
                  <c:v>24</c:v>
                </c:pt>
                <c:pt idx="2006">
                  <c:v>27</c:v>
                </c:pt>
                <c:pt idx="2007">
                  <c:v>27</c:v>
                </c:pt>
                <c:pt idx="2008">
                  <c:v>29</c:v>
                </c:pt>
                <c:pt idx="2010">
                  <c:v>29</c:v>
                </c:pt>
                <c:pt idx="2011">
                  <c:v>31</c:v>
                </c:pt>
                <c:pt idx="2012">
                  <c:v>31</c:v>
                </c:pt>
                <c:pt idx="2013">
                  <c:v>32</c:v>
                </c:pt>
                <c:pt idx="2015">
                  <c:v>32</c:v>
                </c:pt>
                <c:pt idx="2016">
                  <c:v>34</c:v>
                </c:pt>
                <c:pt idx="2017">
                  <c:v>34</c:v>
                </c:pt>
                <c:pt idx="2018">
                  <c:v>35</c:v>
                </c:pt>
                <c:pt idx="2019">
                  <c:v>35</c:v>
                </c:pt>
                <c:pt idx="202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89-49CE-9993-6EFEF8349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153976"/>
        <c:axId val="600155576"/>
      </c:lineChart>
      <c:catAx>
        <c:axId val="600153976"/>
        <c:scaling>
          <c:orientation val="minMax"/>
        </c:scaling>
        <c:delete val="1"/>
        <c:axPos val="b"/>
        <c:majorTickMark val="none"/>
        <c:minorTickMark val="none"/>
        <c:tickLblPos val="nextTo"/>
        <c:crossAx val="600155576"/>
        <c:crosses val="autoZero"/>
        <c:auto val="1"/>
        <c:lblAlgn val="ctr"/>
        <c:lblOffset val="100"/>
        <c:noMultiLvlLbl val="0"/>
      </c:catAx>
      <c:valAx>
        <c:axId val="600155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01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25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FEHLER GESEHEN??</a:t>
            </a:r>
          </a:p>
          <a:p>
            <a:pPr marL="171450" indent="-171450">
              <a:buFontTx/>
              <a:buChar char="-"/>
            </a:pPr>
            <a:r>
              <a:rPr lang="de-DE" dirty="0"/>
              <a:t>Ich geh auf Berechnungen ein</a:t>
            </a:r>
          </a:p>
          <a:p>
            <a:pPr marL="171450" indent="-171450">
              <a:buFontTx/>
              <a:buChar char="-"/>
            </a:pPr>
            <a:r>
              <a:rPr lang="de-DE" dirty="0"/>
              <a:t>Mehrmals gesagt, kompliziert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Grund doppelte numerische Integration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Geeinigt</a:t>
            </a:r>
          </a:p>
          <a:p>
            <a:pPr marL="171450" indent="-171450">
              <a:buFontTx/>
              <a:buChar char="-"/>
            </a:pPr>
            <a:r>
              <a:rPr lang="de-DE" dirty="0"/>
              <a:t>1mal numerisch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Simpsonregel</a:t>
            </a:r>
            <a:r>
              <a:rPr lang="de-DE" dirty="0"/>
              <a:t> verwendet</a:t>
            </a:r>
          </a:p>
          <a:p>
            <a:pPr marL="171450" indent="-171450">
              <a:buFontTx/>
              <a:buChar char="-"/>
            </a:pPr>
            <a:r>
              <a:rPr lang="de-DE" dirty="0"/>
              <a:t>Erklär ich gleich</a:t>
            </a:r>
          </a:p>
          <a:p>
            <a:pPr marL="171450" indent="-171450">
              <a:buFontTx/>
              <a:buChar char="-"/>
            </a:pPr>
            <a:r>
              <a:rPr lang="de-DE" dirty="0"/>
              <a:t>Auch noch aufgefallen, </a:t>
            </a:r>
            <a:r>
              <a:rPr lang="de-DE" dirty="0" err="1"/>
              <a:t>ausreisser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Erhöhen die Fehler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Müssen </a:t>
            </a:r>
            <a:r>
              <a:rPr lang="de-DE" dirty="0" err="1"/>
              <a:t>geglättte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499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Beschleunigungsdaten die der Sensor liefert (Rohdaten)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Ändern sich rasen schnell</a:t>
            </a:r>
          </a:p>
          <a:p>
            <a:pPr marL="171450" indent="-171450">
              <a:buFontTx/>
              <a:buChar char="-"/>
            </a:pPr>
            <a:r>
              <a:rPr lang="de-DE" dirty="0"/>
              <a:t>Messwerte fehlerhaft</a:t>
            </a:r>
          </a:p>
          <a:p>
            <a:pPr marL="171450" indent="-171450">
              <a:buFontTx/>
              <a:buChar char="-"/>
            </a:pPr>
            <a:r>
              <a:rPr lang="de-DE" dirty="0"/>
              <a:t>Deswegen vorher glätten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Methode „gleitender Mittelwert“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jeden Punkt eine bestimmte Anzahl Nachbarwarte und Mittelwert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Ausschnitt mit Nachbarwerten wird „Fenster“ genannt</a:t>
            </a:r>
          </a:p>
          <a:p>
            <a:pPr marL="171450" indent="-171450">
              <a:buFontTx/>
              <a:buChar char="-"/>
            </a:pPr>
            <a:r>
              <a:rPr lang="de-DE" dirty="0"/>
              <a:t>Nach und nach Fenster um einen Punkt weiter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Rundere Form -&gt; positiv auf das Berechnungsergebnis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20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Fläche drunter </a:t>
            </a:r>
            <a:r>
              <a:rPr lang="de-DE" dirty="0" err="1"/>
              <a:t>beschleunigungsfunktion</a:t>
            </a:r>
            <a:r>
              <a:rPr lang="de-DE" dirty="0"/>
              <a:t> ist ja die Geschwindigkeit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die </a:t>
            </a:r>
            <a:r>
              <a:rPr lang="de-DE" dirty="0" err="1"/>
              <a:t>Simpsonregel</a:t>
            </a:r>
            <a:r>
              <a:rPr lang="de-DE" dirty="0"/>
              <a:t> entschieden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Ganzrationale Funktion 5. Grades</a:t>
            </a:r>
          </a:p>
          <a:p>
            <a:pPr marL="171450" indent="-171450">
              <a:buFontTx/>
              <a:buChar char="-"/>
            </a:pPr>
            <a:r>
              <a:rPr lang="de-DE" dirty="0"/>
              <a:t>Fläche von -2 bis ´+2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Summierte </a:t>
            </a:r>
            <a:r>
              <a:rPr lang="de-DE" dirty="0" err="1"/>
              <a:t>Simpsonregel</a:t>
            </a:r>
            <a:r>
              <a:rPr lang="de-DE" dirty="0"/>
              <a:t>, in n Teilbereiche hier 4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Bereich wird durch eine exakt integrierbare Parabel </a:t>
            </a:r>
            <a:r>
              <a:rPr lang="de-DE" dirty="0" err="1"/>
              <a:t>angebähert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Man brauch 3 Punkte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Danach </a:t>
            </a:r>
            <a:r>
              <a:rPr lang="de-DE" dirty="0" err="1"/>
              <a:t>fläche</a:t>
            </a:r>
            <a:r>
              <a:rPr lang="de-DE" dirty="0"/>
              <a:t> berechnen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- aufsummieren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73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2BCE60B-F0E6-484C-81F0-935C931F4A51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6B8493-FE35-44A9-9B6A-BA65CDE65479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9B396-46BC-4858-9778-FCFFBF2EE3ED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1B52E-0AA9-48EB-9E6A-70EDF768B989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368BA20-C7AF-40F3-A621-9C4A63A84E27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0D92F-2783-48A8-ABAA-C2FA0A3D74C7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6089D-6CE4-4871-9392-B72DD9C5FEAD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0E0DBC-F8DE-49F1-8930-B778FBF1EC48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0341A-3943-42A1-8FAF-FDF421C5B147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B86AEA-7905-4E5C-ADC8-1D9ADC4CAC06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0BEC0DA-8883-4A4F-953D-349E72E50F15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5453ED8C-D308-4BBB-AC19-4F3DC9F8A0E2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3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508F42-5796-4960-AE6D-AD9CA7CA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3398">
            <a:off x="7315200" y="1533969"/>
            <a:ext cx="4505016" cy="11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372CD-279F-4C69-BC96-5F0CA37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Rotation Messergebnisse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4760F-1BBC-4A0D-A8B7-ACB62368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546757-D5D3-4835-8980-0631B8912C1A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24F49-EABC-4262-9FFB-0C5038A9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0F99E-9EDD-4F09-BB19-535AB090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10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D600D90-69A9-437A-9493-79C365E28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387774"/>
              </p:ext>
            </p:extLst>
          </p:nvPr>
        </p:nvGraphicFramePr>
        <p:xfrm>
          <a:off x="1664967" y="2040060"/>
          <a:ext cx="4429445" cy="251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89B8C09-DB25-4237-A932-32DBBE2E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623972"/>
              </p:ext>
            </p:extLst>
          </p:nvPr>
        </p:nvGraphicFramePr>
        <p:xfrm>
          <a:off x="6828639" y="2132443"/>
          <a:ext cx="4713206" cy="2334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1997996-38FD-4AC1-9E43-DFC55A654E0A}"/>
              </a:ext>
            </a:extLst>
          </p:cNvPr>
          <p:cNvSpPr txBox="1"/>
          <p:nvPr/>
        </p:nvSpPr>
        <p:spPr>
          <a:xfrm>
            <a:off x="1853967" y="4714613"/>
            <a:ext cx="31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Ruhiges Drehen in der Hand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E19AFB-88CC-4F73-889B-63BCC3AE8513}"/>
              </a:ext>
            </a:extLst>
          </p:cNvPr>
          <p:cNvSpPr txBox="1"/>
          <p:nvPr/>
        </p:nvSpPr>
        <p:spPr>
          <a:xfrm>
            <a:off x="7218428" y="4714613"/>
            <a:ext cx="338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Unruhige Drehung in der Hand</a:t>
            </a:r>
          </a:p>
        </p:txBody>
      </p:sp>
    </p:spTree>
    <p:extLst>
      <p:ext uri="{BB962C8B-B14F-4D97-AF65-F5344CB8AC3E}">
        <p14:creationId xmlns:p14="http://schemas.microsoft.com/office/powerpoint/2010/main" val="19350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Abschließender Projektstand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F2E09-9286-4991-8DC6-3F974EFF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App für </a:t>
            </a:r>
            <a:r>
              <a:rPr lang="de-DE" dirty="0" err="1"/>
              <a:t>Challenges</a:t>
            </a:r>
            <a:r>
              <a:rPr lang="de-DE" dirty="0"/>
              <a:t> </a:t>
            </a:r>
          </a:p>
          <a:p>
            <a:r>
              <a:rPr lang="de-DE" dirty="0" err="1"/>
              <a:t>Challenges</a:t>
            </a:r>
            <a:r>
              <a:rPr lang="de-DE" dirty="0"/>
              <a:t> in </a:t>
            </a:r>
          </a:p>
          <a:p>
            <a:pPr lvl="1"/>
            <a:r>
              <a:rPr lang="de-DE" strike="sngStrike" dirty="0"/>
              <a:t>Hochsprung </a:t>
            </a:r>
            <a:r>
              <a:rPr lang="de-DE" dirty="0">
                <a:sym typeface="Wingdings" panose="05000000000000000000" pitchFamily="2" charset="2"/>
              </a:rPr>
              <a:t> Wer springt am schnellsten</a:t>
            </a:r>
            <a:endParaRPr lang="de-DE" strike="sngStrike" dirty="0"/>
          </a:p>
          <a:p>
            <a:pPr lvl="1"/>
            <a:r>
              <a:rPr lang="de-DE" strike="sngStrike" dirty="0"/>
              <a:t>Weitsprung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Wer rennt am schnellsten</a:t>
            </a:r>
            <a:endParaRPr lang="de-DE" strike="sngStrike" dirty="0"/>
          </a:p>
          <a:p>
            <a:pPr lvl="1"/>
            <a:r>
              <a:rPr lang="de-DE" dirty="0"/>
              <a:t>Drehung</a:t>
            </a:r>
          </a:p>
          <a:p>
            <a:r>
              <a:rPr lang="de-DE" dirty="0"/>
              <a:t>Rangliste für alle Teilnehmer</a:t>
            </a:r>
          </a:p>
          <a:p>
            <a:endParaRPr lang="de-DE" dirty="0"/>
          </a:p>
          <a:p>
            <a:pPr marL="1097280" lvl="3" indent="0">
              <a:buNone/>
            </a:pPr>
            <a:r>
              <a:rPr lang="de-DE" sz="2800" dirty="0"/>
              <a:t>Berechnungen von Drehung, Hoch- und Weitsprung nach wie vor Problematisch</a:t>
            </a:r>
          </a:p>
          <a:p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DD4B4-8B29-47FE-9318-01F6E6528FA7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11</a:t>
            </a:fld>
            <a:endParaRPr lang="de-DE" dirty="0"/>
          </a:p>
        </p:txBody>
      </p:sp>
      <p:pic>
        <p:nvPicPr>
          <p:cNvPr id="3074" name="Picture 2" descr="Bildergebnis fÃ¼r Korrekt">
            <a:extLst>
              <a:ext uri="{FF2B5EF4-FFF2-40B4-BE49-F238E27FC236}">
                <a16:creationId xmlns:a16="http://schemas.microsoft.com/office/drawing/2014/main" id="{B48357F1-8639-4F11-9D85-FAB87236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3539" y="5248756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witterblitz 5">
            <a:extLst>
              <a:ext uri="{FF2B5EF4-FFF2-40B4-BE49-F238E27FC236}">
                <a16:creationId xmlns:a16="http://schemas.microsoft.com/office/drawing/2014/main" id="{190E5C68-06E4-4226-813B-A10E2AF74AB4}"/>
              </a:ext>
            </a:extLst>
          </p:cNvPr>
          <p:cNvSpPr/>
          <p:nvPr/>
        </p:nvSpPr>
        <p:spPr>
          <a:xfrm rot="559578">
            <a:off x="2061964" y="4852712"/>
            <a:ext cx="750290" cy="792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DE" b="1">
              <a:ln/>
              <a:solidFill>
                <a:schemeClr val="accent4"/>
              </a:solidFill>
            </a:endParaRPr>
          </a:p>
        </p:txBody>
      </p:sp>
      <p:pic>
        <p:nvPicPr>
          <p:cNvPr id="3076" name="Picture 4" descr="Bildergebnis fÃ¼r Korrekt">
            <a:extLst>
              <a:ext uri="{FF2B5EF4-FFF2-40B4-BE49-F238E27FC236}">
                <a16:creationId xmlns:a16="http://schemas.microsoft.com/office/drawing/2014/main" id="{454F3934-F1C0-41E5-B5E9-05F9CB4D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96" y="2140460"/>
            <a:ext cx="2525420" cy="175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dditionszeichen 4">
            <a:extLst>
              <a:ext uri="{FF2B5EF4-FFF2-40B4-BE49-F238E27FC236}">
                <a16:creationId xmlns:a16="http://schemas.microsoft.com/office/drawing/2014/main" id="{7D89DCFF-3BFA-4E54-BB6D-BF26ABF3C31A}"/>
              </a:ext>
            </a:extLst>
          </p:cNvPr>
          <p:cNvSpPr/>
          <p:nvPr/>
        </p:nvSpPr>
        <p:spPr>
          <a:xfrm>
            <a:off x="8304126" y="2541106"/>
            <a:ext cx="376048" cy="367748"/>
          </a:xfrm>
          <a:prstGeom prst="mathPlus">
            <a:avLst>
              <a:gd name="adj1" fmla="val 160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inuszeichen 6">
            <a:extLst>
              <a:ext uri="{FF2B5EF4-FFF2-40B4-BE49-F238E27FC236}">
                <a16:creationId xmlns:a16="http://schemas.microsoft.com/office/drawing/2014/main" id="{3D2A806F-191A-40EC-AF6E-CB36284AC26E}"/>
              </a:ext>
            </a:extLst>
          </p:cNvPr>
          <p:cNvSpPr/>
          <p:nvPr/>
        </p:nvSpPr>
        <p:spPr>
          <a:xfrm>
            <a:off x="8307855" y="2803110"/>
            <a:ext cx="376048" cy="2462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dditionszeichen 16">
            <a:extLst>
              <a:ext uri="{FF2B5EF4-FFF2-40B4-BE49-F238E27FC236}">
                <a16:creationId xmlns:a16="http://schemas.microsoft.com/office/drawing/2014/main" id="{635C4225-EC9E-4C2B-8404-B76B76D312A4}"/>
              </a:ext>
            </a:extLst>
          </p:cNvPr>
          <p:cNvSpPr/>
          <p:nvPr/>
        </p:nvSpPr>
        <p:spPr>
          <a:xfrm>
            <a:off x="7893712" y="2962655"/>
            <a:ext cx="376048" cy="367748"/>
          </a:xfrm>
          <a:prstGeom prst="mathPlus">
            <a:avLst>
              <a:gd name="adj1" fmla="val 160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Minuszeichen 17">
            <a:extLst>
              <a:ext uri="{FF2B5EF4-FFF2-40B4-BE49-F238E27FC236}">
                <a16:creationId xmlns:a16="http://schemas.microsoft.com/office/drawing/2014/main" id="{EABF54C6-5F9F-4781-9716-07AB565AACF8}"/>
              </a:ext>
            </a:extLst>
          </p:cNvPr>
          <p:cNvSpPr/>
          <p:nvPr/>
        </p:nvSpPr>
        <p:spPr>
          <a:xfrm>
            <a:off x="7902993" y="3233287"/>
            <a:ext cx="376048" cy="2462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dditionszeichen 18">
            <a:extLst>
              <a:ext uri="{FF2B5EF4-FFF2-40B4-BE49-F238E27FC236}">
                <a16:creationId xmlns:a16="http://schemas.microsoft.com/office/drawing/2014/main" id="{8D6554A7-A8BE-4537-B0D0-2942E2490A90}"/>
              </a:ext>
            </a:extLst>
          </p:cNvPr>
          <p:cNvSpPr/>
          <p:nvPr/>
        </p:nvSpPr>
        <p:spPr>
          <a:xfrm>
            <a:off x="3642729" y="3429000"/>
            <a:ext cx="376048" cy="411548"/>
          </a:xfrm>
          <a:prstGeom prst="mathPlus">
            <a:avLst>
              <a:gd name="adj1" fmla="val 16020"/>
            </a:avLst>
          </a:prstGeom>
          <a:solidFill>
            <a:srgbClr val="64DD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3A422999-F5EF-4D97-85D2-A571F1AAA8A3}"/>
              </a:ext>
            </a:extLst>
          </p:cNvPr>
          <p:cNvSpPr/>
          <p:nvPr/>
        </p:nvSpPr>
        <p:spPr>
          <a:xfrm>
            <a:off x="6574481" y="3936961"/>
            <a:ext cx="382909" cy="367748"/>
          </a:xfrm>
          <a:prstGeom prst="mathPlus">
            <a:avLst>
              <a:gd name="adj1" fmla="val 16020"/>
            </a:avLst>
          </a:prstGeom>
          <a:solidFill>
            <a:srgbClr val="64DD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9816458-EFBE-43D4-B07E-B5B64B26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A539BA92-74A8-4ED0-A202-E836450B0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636" y="2465748"/>
            <a:ext cx="7730398" cy="1926503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FA2AB-9510-41BA-AA49-DB1A3B77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3FD44E-0D6F-4260-88E5-1AD6C55E43D1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471B65-A5B9-4362-A56C-7F78B5C4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EA806B-DF1E-4E99-8082-D4DCB4A7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Fazit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3200" dirty="0"/>
              <a:t>Projektidee: Anwender zum Bewegen animieren</a:t>
            </a:r>
          </a:p>
          <a:p>
            <a:r>
              <a:rPr lang="de-DE" sz="3200" dirty="0"/>
              <a:t>Grundlegende Android-Programmierung wurde erlernt</a:t>
            </a:r>
          </a:p>
          <a:p>
            <a:r>
              <a:rPr lang="de-DE" sz="3200" dirty="0"/>
              <a:t>Insbesondere das Ansteuern und Auswerten der Sensordaten</a:t>
            </a:r>
          </a:p>
          <a:p>
            <a:r>
              <a:rPr lang="de-DE" sz="3200" dirty="0"/>
              <a:t>Allgemein noch: korrekte Wegberechnungen auch in Zukunft noch eine große Herausforderung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0BB4A4-AAB3-42D9-B415-96459AAFC631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0BB4A4-AAB3-42D9-B415-96459AAFC631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64F9538-3C37-425A-BD7B-566675C6C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44" b="10571"/>
          <a:stretch/>
        </p:blipFill>
        <p:spPr>
          <a:xfrm>
            <a:off x="5389378" y="2663374"/>
            <a:ext cx="5682138" cy="369251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975C125-EC9C-4857-BF0C-32674204154C}"/>
              </a:ext>
            </a:extLst>
          </p:cNvPr>
          <p:cNvSpPr/>
          <p:nvPr/>
        </p:nvSpPr>
        <p:spPr>
          <a:xfrm>
            <a:off x="2697831" y="724536"/>
            <a:ext cx="806896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6000" b="1" cap="none" spc="0" dirty="0">
                <a:ln w="12700">
                  <a:solidFill>
                    <a:srgbClr val="397DC7"/>
                  </a:solidFill>
                  <a:prstDash val="solid"/>
                </a:ln>
                <a:solidFill>
                  <a:srgbClr val="397DC7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SCHÖNES</a:t>
            </a:r>
          </a:p>
          <a:p>
            <a:pPr algn="ctr"/>
            <a:r>
              <a:rPr lang="de-DE" sz="6000" b="1" dirty="0">
                <a:ln w="12700">
                  <a:solidFill>
                    <a:srgbClr val="397DC7"/>
                  </a:solidFill>
                  <a:prstDash val="solid"/>
                </a:ln>
                <a:solidFill>
                  <a:srgbClr val="397DC7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WOCHENENDE</a:t>
            </a:r>
            <a:endParaRPr lang="de-DE" sz="6000" b="1" cap="none" spc="0" dirty="0">
              <a:ln w="12700">
                <a:solidFill>
                  <a:srgbClr val="397DC7"/>
                </a:solidFill>
                <a:prstDash val="solid"/>
              </a:ln>
              <a:solidFill>
                <a:srgbClr val="397DC7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7CA0D7C-D656-41F5-A06D-6631F60023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53" t="15622" r="12348" b="8855"/>
          <a:stretch/>
        </p:blipFill>
        <p:spPr>
          <a:xfrm>
            <a:off x="2697831" y="2662296"/>
            <a:ext cx="3456431" cy="3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6" y="1916832"/>
            <a:ext cx="9782801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Technologien</a:t>
            </a:r>
          </a:p>
          <a:p>
            <a:pPr rtl="0"/>
            <a:r>
              <a:rPr lang="de-DE" sz="3200" dirty="0"/>
              <a:t>Berechnungen</a:t>
            </a:r>
          </a:p>
          <a:p>
            <a:pPr rtl="0"/>
            <a:r>
              <a:rPr lang="de-DE" sz="3200" dirty="0"/>
              <a:t>Projektstand</a:t>
            </a:r>
          </a:p>
          <a:p>
            <a:pPr rtl="0"/>
            <a:r>
              <a:rPr lang="de-DE" sz="3200" dirty="0"/>
              <a:t>Fazit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8E64BE-0E26-4002-8A54-FC6F4A70DB46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für die Highscore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Persistieren von Daten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6805233" cy="3463279"/>
          </a:xfrm>
        </p:spPr>
        <p:txBody>
          <a:bodyPr rtlCol="0">
            <a:normAutofit/>
          </a:bodyPr>
          <a:lstStyle/>
          <a:p>
            <a:r>
              <a:rPr lang="de-DE" sz="2800" dirty="0"/>
              <a:t>Statt Datenbank</a:t>
            </a:r>
          </a:p>
          <a:p>
            <a:r>
              <a:rPr lang="de-DE" sz="2800" dirty="0"/>
              <a:t>Android </a:t>
            </a:r>
            <a:r>
              <a:rPr lang="de-DE" sz="2800" dirty="0" err="1"/>
              <a:t>Shared</a:t>
            </a:r>
            <a:r>
              <a:rPr lang="de-DE" sz="2800" dirty="0"/>
              <a:t> </a:t>
            </a:r>
            <a:r>
              <a:rPr lang="de-DE" sz="2800" dirty="0" err="1"/>
              <a:t>Preferences</a:t>
            </a:r>
            <a:endParaRPr lang="de-DE" sz="2800" dirty="0"/>
          </a:p>
          <a:p>
            <a:pPr lvl="1"/>
            <a:r>
              <a:rPr lang="de-DE" sz="2400" dirty="0"/>
              <a:t>Kein eigener Filereader notwendig </a:t>
            </a:r>
          </a:p>
          <a:p>
            <a:pPr lvl="1"/>
            <a:r>
              <a:rPr lang="de-DE" sz="2400" dirty="0"/>
              <a:t>Bleiben beim Schließen der App erhalten</a:t>
            </a:r>
          </a:p>
          <a:p>
            <a:pPr lvl="1"/>
            <a:r>
              <a:rPr lang="de-DE" sz="2400" dirty="0"/>
              <a:t>Format: XML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479C36-90EA-4D9B-AA34-BAC38895DEE1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15B4EE-6DE1-4505-83A3-E19EF89DC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9"/>
          <a:stretch/>
        </p:blipFill>
        <p:spPr>
          <a:xfrm>
            <a:off x="8545647" y="2852936"/>
            <a:ext cx="2830590" cy="2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A0690-800F-45E9-B03C-3D3FC39F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der </a:t>
            </a:r>
            <a:r>
              <a:rPr lang="de-DE" dirty="0" err="1"/>
              <a:t>Shared</a:t>
            </a:r>
            <a:r>
              <a:rPr lang="de-DE" dirty="0"/>
              <a:t> Preference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46E86-2897-4E89-99AE-5DCBBEB4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371" y="1768952"/>
            <a:ext cx="4818888" cy="400111"/>
          </a:xfrm>
        </p:spPr>
        <p:txBody>
          <a:bodyPr/>
          <a:lstStyle/>
          <a:p>
            <a:r>
              <a:rPr lang="de-DE" dirty="0"/>
              <a:t>Einzelne Datenfelder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1CA43D-64BD-4DBD-8470-0E8D44FB42F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60913" y="3268962"/>
            <a:ext cx="4125487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HS_1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sharedPref.getFloat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sharedPref.edit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.putFloat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HS_1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2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1FBD87-7432-40D9-9880-C2F12EE6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9985" y="1742296"/>
            <a:ext cx="4818888" cy="453871"/>
          </a:xfrm>
        </p:spPr>
        <p:txBody>
          <a:bodyPr/>
          <a:lstStyle/>
          <a:p>
            <a:r>
              <a:rPr lang="de-DE" dirty="0"/>
              <a:t>Objekte Persistieren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FE03122-BC2F-410D-B9D2-56A9A85FC8C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412259" y="3226530"/>
            <a:ext cx="5474941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saveUserData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mPrefs.edit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gson.toJson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prefsEditor.putString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prefsEditor.commit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loadUserData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mPrefs.getString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gson.fromJson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UserData.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34784C-6663-4015-B909-B371F0B5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00783F-2477-4626-88AF-D3AB531E7EFD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20B873-C118-4DAB-809C-B23543C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0F72F0-DF4F-44FA-AC97-7D19E211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2B8B401-7E26-4609-B6B6-13457049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220" y="2443857"/>
            <a:ext cx="600968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getSharedPreferences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Challange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de-DE" altLang="de-DE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6373184" cy="938784"/>
          </a:xfrm>
        </p:spPr>
        <p:txBody>
          <a:bodyPr rtlCol="0"/>
          <a:lstStyle/>
          <a:p>
            <a:r>
              <a:rPr lang="de-DE" sz="3200" cap="none" dirty="0"/>
              <a:t>Sensordatenauswertung</a:t>
            </a:r>
            <a:endParaRPr lang="de-DE" sz="32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88192-44C1-4EF7-A81F-5B83632914C8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2452FB-D550-4AFA-85E7-8C32E6904F65}"/>
              </a:ext>
            </a:extLst>
          </p:cNvPr>
          <p:cNvGrpSpPr/>
          <p:nvPr/>
        </p:nvGrpSpPr>
        <p:grpSpPr>
          <a:xfrm>
            <a:off x="6382266" y="866238"/>
            <a:ext cx="3787798" cy="2433554"/>
            <a:chOff x="3281439" y="2147887"/>
            <a:chExt cx="4767964" cy="338024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81A162E-1FFA-4DFA-97C4-205BA38D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843" y="2147887"/>
              <a:ext cx="2143125" cy="256222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C0FFABD-C87D-4D8E-9C55-15B9EC68FD0A}"/>
                </a:ext>
              </a:extLst>
            </p:cNvPr>
            <p:cNvSpPr txBox="1"/>
            <p:nvPr/>
          </p:nvSpPr>
          <p:spPr>
            <a:xfrm>
              <a:off x="3281439" y="4886870"/>
              <a:ext cx="4767964" cy="6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Beschleunigungssensoren</a:t>
              </a:r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FDD8F11-4AAB-49FF-A9DA-C826561730E7}"/>
              </a:ext>
            </a:extLst>
          </p:cNvPr>
          <p:cNvGrpSpPr/>
          <p:nvPr/>
        </p:nvGrpSpPr>
        <p:grpSpPr>
          <a:xfrm>
            <a:off x="7421697" y="3789040"/>
            <a:ext cx="3108585" cy="2417105"/>
            <a:chOff x="7633074" y="2053859"/>
            <a:chExt cx="3283742" cy="3494194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29AAF1F-ED19-4F05-AD2C-680BA891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3074" y="2053859"/>
              <a:ext cx="3283742" cy="27502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C893D0D-FF74-48F5-97AD-884FB355B607}"/>
                </a:ext>
              </a:extLst>
            </p:cNvPr>
            <p:cNvSpPr txBox="1"/>
            <p:nvPr/>
          </p:nvSpPr>
          <p:spPr>
            <a:xfrm>
              <a:off x="7779151" y="4880665"/>
              <a:ext cx="2991588" cy="66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Rotationssensor</a:t>
              </a:r>
              <a:endParaRPr lang="de-DE" dirty="0"/>
            </a:p>
          </p:txBody>
        </p:sp>
      </p:grpSp>
      <p:pic>
        <p:nvPicPr>
          <p:cNvPr id="2050" name="Picture 2" descr="Bildergebnis fÃ¼r Sonne">
            <a:extLst>
              <a:ext uri="{FF2B5EF4-FFF2-40B4-BE49-F238E27FC236}">
                <a16:creationId xmlns:a16="http://schemas.microsoft.com/office/drawing/2014/main" id="{1229B510-8704-42B5-BC4B-B987FC8D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3124194"/>
            <a:ext cx="2145239" cy="18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1EF74C3-72EC-40A5-81D2-E5BD72913CA5}"/>
              </a:ext>
            </a:extLst>
          </p:cNvPr>
          <p:cNvSpPr txBox="1"/>
          <p:nvPr/>
        </p:nvSpPr>
        <p:spPr>
          <a:xfrm>
            <a:off x="2313351" y="4824823"/>
            <a:ext cx="306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Lichtsensor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 (1)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688868E-62D4-4FC1-B14F-3AB1DBFF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Problem</a:t>
            </a:r>
          </a:p>
          <a:p>
            <a:pPr lvl="1"/>
            <a:r>
              <a:rPr lang="de-DE" dirty="0"/>
              <a:t>Berechnungen sind sehr ungenau</a:t>
            </a:r>
          </a:p>
          <a:p>
            <a:r>
              <a:rPr lang="de-DE" dirty="0"/>
              <a:t>Ursache</a:t>
            </a:r>
          </a:p>
          <a:p>
            <a:pPr lvl="1"/>
            <a:r>
              <a:rPr lang="de-DE" dirty="0"/>
              <a:t>Numerische Integration</a:t>
            </a:r>
          </a:p>
          <a:p>
            <a:r>
              <a:rPr lang="de-DE" dirty="0"/>
              <a:t>Daher</a:t>
            </a:r>
          </a:p>
          <a:p>
            <a:pPr lvl="1"/>
            <a:r>
              <a:rPr lang="de-DE" dirty="0"/>
              <a:t>Berechnung der Höchstgeschwindigkeit anstatt Weg</a:t>
            </a:r>
          </a:p>
          <a:p>
            <a:pPr lvl="1"/>
            <a:r>
              <a:rPr lang="de-DE" dirty="0"/>
              <a:t>Fehler </a:t>
            </a:r>
            <a:r>
              <a:rPr lang="de-DE" dirty="0" err="1"/>
              <a:t>warden</a:t>
            </a:r>
            <a:r>
              <a:rPr lang="de-DE" dirty="0"/>
              <a:t> reduziert</a:t>
            </a:r>
          </a:p>
          <a:p>
            <a:pPr lvl="1"/>
            <a:r>
              <a:rPr lang="de-DE" dirty="0"/>
              <a:t>Verwendung der </a:t>
            </a:r>
            <a:r>
              <a:rPr lang="de-DE" dirty="0" err="1"/>
              <a:t>Simpsonregel</a:t>
            </a:r>
            <a:r>
              <a:rPr lang="de-DE" dirty="0"/>
              <a:t> (einfache Integration)</a:t>
            </a:r>
          </a:p>
          <a:p>
            <a:r>
              <a:rPr lang="de-DE" dirty="0"/>
              <a:t>Vorher jedoch</a:t>
            </a:r>
          </a:p>
          <a:p>
            <a:pPr lvl="1"/>
            <a:r>
              <a:rPr lang="de-DE" dirty="0"/>
              <a:t>Messwerte glätten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835A9-A517-42EF-B1DE-1DC7380C80B3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06.07.2018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6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 (2)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44194-6102-41EA-A832-3E7B9A50B1F1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06.07.2018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11453F92-BD63-49D1-AE1F-77EEA3239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554866"/>
              </p:ext>
            </p:extLst>
          </p:nvPr>
        </p:nvGraphicFramePr>
        <p:xfrm>
          <a:off x="2595971" y="1497460"/>
          <a:ext cx="777686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3D5F75F7-5A4B-401A-A82A-7605597DD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86328"/>
              </p:ext>
            </p:extLst>
          </p:nvPr>
        </p:nvGraphicFramePr>
        <p:xfrm>
          <a:off x="2596835" y="1497460"/>
          <a:ext cx="77760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308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D688868E-62D4-4FC1-B14F-3AB1DBFF1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82971" y="1467469"/>
                <a:ext cx="5452110" cy="80413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D688868E-62D4-4FC1-B14F-3AB1DBFF1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971" y="1467469"/>
                <a:ext cx="5452110" cy="80413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D8C62-594E-40FF-80D7-6207B34FFC92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06.07.2018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28" name="Diagramm 27">
            <a:extLst>
              <a:ext uri="{FF2B5EF4-FFF2-40B4-BE49-F238E27FC236}">
                <a16:creationId xmlns:a16="http://schemas.microsoft.com/office/drawing/2014/main" id="{60B24174-39A3-46C5-AFBE-FA4BA0099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183028"/>
              </p:ext>
            </p:extLst>
          </p:nvPr>
        </p:nvGraphicFramePr>
        <p:xfrm>
          <a:off x="1923734" y="2379672"/>
          <a:ext cx="8280000" cy="406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C7FC1D-94C1-4418-8AB9-B37FFD67B988}"/>
                  </a:ext>
                </a:extLst>
              </p:cNvPr>
              <p:cNvSpPr txBox="1"/>
              <p:nvPr/>
            </p:nvSpPr>
            <p:spPr>
              <a:xfrm>
                <a:off x="4008120" y="540258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C7FC1D-94C1-4418-8AB9-B37FFD67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0" y="5402580"/>
                <a:ext cx="98298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B6521DC-1EF5-40B7-8903-7C54604C1091}"/>
                  </a:ext>
                </a:extLst>
              </p:cNvPr>
              <p:cNvSpPr txBox="1"/>
              <p:nvPr/>
            </p:nvSpPr>
            <p:spPr>
              <a:xfrm>
                <a:off x="2453640" y="540258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B6521DC-1EF5-40B7-8903-7C54604C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40" y="5402580"/>
                <a:ext cx="9829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E1F83A6-E5CF-4DA6-A73C-E19B90C2D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465800"/>
              </p:ext>
            </p:extLst>
          </p:nvPr>
        </p:nvGraphicFramePr>
        <p:xfrm>
          <a:off x="1923734" y="2401109"/>
          <a:ext cx="8280000" cy="4064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365E6B33-7450-4D78-9FE2-52829FEF2CA4}"/>
              </a:ext>
            </a:extLst>
          </p:cNvPr>
          <p:cNvSpPr/>
          <p:nvPr/>
        </p:nvSpPr>
        <p:spPr>
          <a:xfrm rot="5400000">
            <a:off x="5420498" y="1897707"/>
            <a:ext cx="281940" cy="9639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316508-A3FB-449F-90BA-72DEA541691E}"/>
                  </a:ext>
                </a:extLst>
              </p:cNvPr>
              <p:cNvSpPr txBox="1"/>
              <p:nvPr/>
            </p:nvSpPr>
            <p:spPr>
              <a:xfrm>
                <a:off x="5066429" y="2550719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316508-A3FB-449F-90BA-72DEA5416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29" y="2550719"/>
                <a:ext cx="9829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BCBFBAC-0519-485B-A6F3-C6596982AFAD}"/>
                  </a:ext>
                </a:extLst>
              </p:cNvPr>
              <p:cNvSpPr txBox="1"/>
              <p:nvPr/>
            </p:nvSpPr>
            <p:spPr>
              <a:xfrm>
                <a:off x="3215640" y="541020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BCBFBAC-0519-485B-A6F3-C6596982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40" y="5410200"/>
                <a:ext cx="98298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99B6BA7-9308-42A4-8138-F0F35BBEF687}"/>
              </a:ext>
            </a:extLst>
          </p:cNvPr>
          <p:cNvSpPr/>
          <p:nvPr/>
        </p:nvSpPr>
        <p:spPr>
          <a:xfrm>
            <a:off x="4503737" y="4174810"/>
            <a:ext cx="1562100" cy="1042029"/>
          </a:xfrm>
          <a:custGeom>
            <a:avLst/>
            <a:gdLst>
              <a:gd name="connsiteX0" fmla="*/ 0 w 1562100"/>
              <a:gd name="connsiteY0" fmla="*/ 319088 h 1062038"/>
              <a:gd name="connsiteX1" fmla="*/ 0 w 1562100"/>
              <a:gd name="connsiteY1" fmla="*/ 1062038 h 1062038"/>
              <a:gd name="connsiteX2" fmla="*/ 1557337 w 1562100"/>
              <a:gd name="connsiteY2" fmla="*/ 1062038 h 1062038"/>
              <a:gd name="connsiteX3" fmla="*/ 1562100 w 1562100"/>
              <a:gd name="connsiteY3" fmla="*/ 0 h 1062038"/>
              <a:gd name="connsiteX4" fmla="*/ 1481137 w 1562100"/>
              <a:gd name="connsiteY4" fmla="*/ 47625 h 1062038"/>
              <a:gd name="connsiteX5" fmla="*/ 1438275 w 1562100"/>
              <a:gd name="connsiteY5" fmla="*/ 76200 h 1062038"/>
              <a:gd name="connsiteX6" fmla="*/ 1376362 w 1562100"/>
              <a:gd name="connsiteY6" fmla="*/ 109538 h 1062038"/>
              <a:gd name="connsiteX7" fmla="*/ 1323975 w 1562100"/>
              <a:gd name="connsiteY7" fmla="*/ 128588 h 1062038"/>
              <a:gd name="connsiteX8" fmla="*/ 1262062 w 1562100"/>
              <a:gd name="connsiteY8" fmla="*/ 166688 h 1062038"/>
              <a:gd name="connsiteX9" fmla="*/ 1176337 w 1562100"/>
              <a:gd name="connsiteY9" fmla="*/ 209550 h 1062038"/>
              <a:gd name="connsiteX10" fmla="*/ 1057275 w 1562100"/>
              <a:gd name="connsiteY10" fmla="*/ 261938 h 1062038"/>
              <a:gd name="connsiteX11" fmla="*/ 985837 w 1562100"/>
              <a:gd name="connsiteY11" fmla="*/ 285750 h 1062038"/>
              <a:gd name="connsiteX12" fmla="*/ 876300 w 1562100"/>
              <a:gd name="connsiteY12" fmla="*/ 319088 h 1062038"/>
              <a:gd name="connsiteX13" fmla="*/ 790575 w 1562100"/>
              <a:gd name="connsiteY13" fmla="*/ 342900 h 1062038"/>
              <a:gd name="connsiteX14" fmla="*/ 719137 w 1562100"/>
              <a:gd name="connsiteY14" fmla="*/ 357188 h 1062038"/>
              <a:gd name="connsiteX15" fmla="*/ 585787 w 1562100"/>
              <a:gd name="connsiteY15" fmla="*/ 371475 h 1062038"/>
              <a:gd name="connsiteX16" fmla="*/ 471487 w 1562100"/>
              <a:gd name="connsiteY16" fmla="*/ 371475 h 1062038"/>
              <a:gd name="connsiteX17" fmla="*/ 366712 w 1562100"/>
              <a:gd name="connsiteY17" fmla="*/ 371475 h 1062038"/>
              <a:gd name="connsiteX18" fmla="*/ 252412 w 1562100"/>
              <a:gd name="connsiteY18" fmla="*/ 361950 h 1062038"/>
              <a:gd name="connsiteX19" fmla="*/ 152400 w 1562100"/>
              <a:gd name="connsiteY19" fmla="*/ 347663 h 1062038"/>
              <a:gd name="connsiteX20" fmla="*/ 66675 w 1562100"/>
              <a:gd name="connsiteY20" fmla="*/ 328613 h 1062038"/>
              <a:gd name="connsiteX21" fmla="*/ 0 w 1562100"/>
              <a:gd name="connsiteY21" fmla="*/ 319088 h 106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62100" h="1062038">
                <a:moveTo>
                  <a:pt x="0" y="319088"/>
                </a:moveTo>
                <a:lnTo>
                  <a:pt x="0" y="1062038"/>
                </a:lnTo>
                <a:lnTo>
                  <a:pt x="1557337" y="1062038"/>
                </a:lnTo>
                <a:cubicBezTo>
                  <a:pt x="1558925" y="708025"/>
                  <a:pt x="1560512" y="354013"/>
                  <a:pt x="1562100" y="0"/>
                </a:cubicBezTo>
                <a:lnTo>
                  <a:pt x="1481137" y="47625"/>
                </a:lnTo>
                <a:lnTo>
                  <a:pt x="1438275" y="76200"/>
                </a:lnTo>
                <a:lnTo>
                  <a:pt x="1376362" y="109538"/>
                </a:lnTo>
                <a:lnTo>
                  <a:pt x="1323975" y="128588"/>
                </a:lnTo>
                <a:lnTo>
                  <a:pt x="1262062" y="166688"/>
                </a:lnTo>
                <a:lnTo>
                  <a:pt x="1176337" y="209550"/>
                </a:lnTo>
                <a:lnTo>
                  <a:pt x="1057275" y="261938"/>
                </a:lnTo>
                <a:lnTo>
                  <a:pt x="985837" y="285750"/>
                </a:lnTo>
                <a:lnTo>
                  <a:pt x="876300" y="319088"/>
                </a:lnTo>
                <a:lnTo>
                  <a:pt x="790575" y="342900"/>
                </a:lnTo>
                <a:lnTo>
                  <a:pt x="719137" y="357188"/>
                </a:lnTo>
                <a:lnTo>
                  <a:pt x="585787" y="371475"/>
                </a:lnTo>
                <a:lnTo>
                  <a:pt x="471487" y="371475"/>
                </a:lnTo>
                <a:lnTo>
                  <a:pt x="366712" y="371475"/>
                </a:lnTo>
                <a:lnTo>
                  <a:pt x="252412" y="361950"/>
                </a:lnTo>
                <a:lnTo>
                  <a:pt x="152400" y="347663"/>
                </a:lnTo>
                <a:lnTo>
                  <a:pt x="66675" y="328613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2">
              <a:lumMod val="75000"/>
              <a:alpha val="40000"/>
            </a:schemeClr>
          </a:solidFill>
          <a:ln w="28575">
            <a:solidFill>
              <a:srgbClr val="64D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28FDEC5-18F3-48BE-ADC5-2F844E752EFB}"/>
              </a:ext>
            </a:extLst>
          </p:cNvPr>
          <p:cNvSpPr/>
          <p:nvPr/>
        </p:nvSpPr>
        <p:spPr>
          <a:xfrm>
            <a:off x="2942142" y="4067769"/>
            <a:ext cx="1542041" cy="1160861"/>
          </a:xfrm>
          <a:custGeom>
            <a:avLst/>
            <a:gdLst>
              <a:gd name="connsiteX0" fmla="*/ 0 w 1557338"/>
              <a:gd name="connsiteY0" fmla="*/ 100012 h 1176337"/>
              <a:gd name="connsiteX1" fmla="*/ 4763 w 1557338"/>
              <a:gd name="connsiteY1" fmla="*/ 1176337 h 1176337"/>
              <a:gd name="connsiteX2" fmla="*/ 1552575 w 1557338"/>
              <a:gd name="connsiteY2" fmla="*/ 1166812 h 1176337"/>
              <a:gd name="connsiteX3" fmla="*/ 1557338 w 1557338"/>
              <a:gd name="connsiteY3" fmla="*/ 423862 h 1176337"/>
              <a:gd name="connsiteX4" fmla="*/ 1519238 w 1557338"/>
              <a:gd name="connsiteY4" fmla="*/ 381000 h 1176337"/>
              <a:gd name="connsiteX5" fmla="*/ 1471613 w 1557338"/>
              <a:gd name="connsiteY5" fmla="*/ 347662 h 1176337"/>
              <a:gd name="connsiteX6" fmla="*/ 1400175 w 1557338"/>
              <a:gd name="connsiteY6" fmla="*/ 295275 h 1176337"/>
              <a:gd name="connsiteX7" fmla="*/ 1309688 w 1557338"/>
              <a:gd name="connsiteY7" fmla="*/ 242887 h 1176337"/>
              <a:gd name="connsiteX8" fmla="*/ 1209675 w 1557338"/>
              <a:gd name="connsiteY8" fmla="*/ 180975 h 1176337"/>
              <a:gd name="connsiteX9" fmla="*/ 1114425 w 1557338"/>
              <a:gd name="connsiteY9" fmla="*/ 138112 h 1176337"/>
              <a:gd name="connsiteX10" fmla="*/ 1038225 w 1557338"/>
              <a:gd name="connsiteY10" fmla="*/ 109537 h 1176337"/>
              <a:gd name="connsiteX11" fmla="*/ 923925 w 1557338"/>
              <a:gd name="connsiteY11" fmla="*/ 66675 h 1176337"/>
              <a:gd name="connsiteX12" fmla="*/ 842963 w 1557338"/>
              <a:gd name="connsiteY12" fmla="*/ 42862 h 1176337"/>
              <a:gd name="connsiteX13" fmla="*/ 785813 w 1557338"/>
              <a:gd name="connsiteY13" fmla="*/ 33337 h 1176337"/>
              <a:gd name="connsiteX14" fmla="*/ 719138 w 1557338"/>
              <a:gd name="connsiteY14" fmla="*/ 19050 h 1176337"/>
              <a:gd name="connsiteX15" fmla="*/ 609600 w 1557338"/>
              <a:gd name="connsiteY15" fmla="*/ 4762 h 1176337"/>
              <a:gd name="connsiteX16" fmla="*/ 457200 w 1557338"/>
              <a:gd name="connsiteY16" fmla="*/ 0 h 1176337"/>
              <a:gd name="connsiteX17" fmla="*/ 290513 w 1557338"/>
              <a:gd name="connsiteY17" fmla="*/ 23812 h 1176337"/>
              <a:gd name="connsiteX18" fmla="*/ 147638 w 1557338"/>
              <a:gd name="connsiteY18" fmla="*/ 52387 h 1176337"/>
              <a:gd name="connsiteX19" fmla="*/ 61913 w 1557338"/>
              <a:gd name="connsiteY19" fmla="*/ 76200 h 1176337"/>
              <a:gd name="connsiteX20" fmla="*/ 0 w 1557338"/>
              <a:gd name="connsiteY20" fmla="*/ 100012 h 117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57338" h="1176337">
                <a:moveTo>
                  <a:pt x="0" y="100012"/>
                </a:moveTo>
                <a:cubicBezTo>
                  <a:pt x="1588" y="458787"/>
                  <a:pt x="3175" y="817562"/>
                  <a:pt x="4763" y="1176337"/>
                </a:cubicBezTo>
                <a:lnTo>
                  <a:pt x="1552575" y="1166812"/>
                </a:lnTo>
                <a:cubicBezTo>
                  <a:pt x="1554163" y="919162"/>
                  <a:pt x="1555750" y="671512"/>
                  <a:pt x="1557338" y="423862"/>
                </a:cubicBezTo>
                <a:lnTo>
                  <a:pt x="1519238" y="381000"/>
                </a:lnTo>
                <a:lnTo>
                  <a:pt x="1471613" y="347662"/>
                </a:lnTo>
                <a:lnTo>
                  <a:pt x="1400175" y="295275"/>
                </a:lnTo>
                <a:lnTo>
                  <a:pt x="1309688" y="242887"/>
                </a:lnTo>
                <a:lnTo>
                  <a:pt x="1209675" y="180975"/>
                </a:lnTo>
                <a:lnTo>
                  <a:pt x="1114425" y="138112"/>
                </a:lnTo>
                <a:lnTo>
                  <a:pt x="1038225" y="109537"/>
                </a:lnTo>
                <a:lnTo>
                  <a:pt x="923925" y="66675"/>
                </a:lnTo>
                <a:lnTo>
                  <a:pt x="842963" y="42862"/>
                </a:lnTo>
                <a:lnTo>
                  <a:pt x="785813" y="33337"/>
                </a:lnTo>
                <a:lnTo>
                  <a:pt x="719138" y="19050"/>
                </a:lnTo>
                <a:lnTo>
                  <a:pt x="609600" y="4762"/>
                </a:lnTo>
                <a:lnTo>
                  <a:pt x="457200" y="0"/>
                </a:lnTo>
                <a:lnTo>
                  <a:pt x="290513" y="23812"/>
                </a:lnTo>
                <a:lnTo>
                  <a:pt x="147638" y="52387"/>
                </a:lnTo>
                <a:lnTo>
                  <a:pt x="61913" y="76200"/>
                </a:lnTo>
                <a:lnTo>
                  <a:pt x="0" y="100012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4729F4EA-ECDC-4618-A985-02276E69D713}"/>
              </a:ext>
            </a:extLst>
          </p:cNvPr>
          <p:cNvSpPr/>
          <p:nvPr/>
        </p:nvSpPr>
        <p:spPr>
          <a:xfrm>
            <a:off x="6077744" y="3776079"/>
            <a:ext cx="1557337" cy="1439442"/>
          </a:xfrm>
          <a:custGeom>
            <a:avLst/>
            <a:gdLst>
              <a:gd name="connsiteX0" fmla="*/ 0 w 1557337"/>
              <a:gd name="connsiteY0" fmla="*/ 385763 h 1466850"/>
              <a:gd name="connsiteX1" fmla="*/ 4762 w 1557337"/>
              <a:gd name="connsiteY1" fmla="*/ 1466850 h 1466850"/>
              <a:gd name="connsiteX2" fmla="*/ 1557337 w 1557337"/>
              <a:gd name="connsiteY2" fmla="*/ 1462088 h 1466850"/>
              <a:gd name="connsiteX3" fmla="*/ 1552575 w 1557337"/>
              <a:gd name="connsiteY3" fmla="*/ 66675 h 1466850"/>
              <a:gd name="connsiteX4" fmla="*/ 1495425 w 1557337"/>
              <a:gd name="connsiteY4" fmla="*/ 42863 h 1466850"/>
              <a:gd name="connsiteX5" fmla="*/ 1452562 w 1557337"/>
              <a:gd name="connsiteY5" fmla="*/ 38100 h 1466850"/>
              <a:gd name="connsiteX6" fmla="*/ 1371600 w 1557337"/>
              <a:gd name="connsiteY6" fmla="*/ 23813 h 1466850"/>
              <a:gd name="connsiteX7" fmla="*/ 1300162 w 1557337"/>
              <a:gd name="connsiteY7" fmla="*/ 14288 h 1466850"/>
              <a:gd name="connsiteX8" fmla="*/ 1214437 w 1557337"/>
              <a:gd name="connsiteY8" fmla="*/ 0 h 1466850"/>
              <a:gd name="connsiteX9" fmla="*/ 1133475 w 1557337"/>
              <a:gd name="connsiteY9" fmla="*/ 0 h 1466850"/>
              <a:gd name="connsiteX10" fmla="*/ 1052512 w 1557337"/>
              <a:gd name="connsiteY10" fmla="*/ 0 h 1466850"/>
              <a:gd name="connsiteX11" fmla="*/ 966787 w 1557337"/>
              <a:gd name="connsiteY11" fmla="*/ 4763 h 1466850"/>
              <a:gd name="connsiteX12" fmla="*/ 885825 w 1557337"/>
              <a:gd name="connsiteY12" fmla="*/ 19050 h 1466850"/>
              <a:gd name="connsiteX13" fmla="*/ 800100 w 1557337"/>
              <a:gd name="connsiteY13" fmla="*/ 28575 h 1466850"/>
              <a:gd name="connsiteX14" fmla="*/ 723900 w 1557337"/>
              <a:gd name="connsiteY14" fmla="*/ 47625 h 1466850"/>
              <a:gd name="connsiteX15" fmla="*/ 628650 w 1557337"/>
              <a:gd name="connsiteY15" fmla="*/ 71438 h 1466850"/>
              <a:gd name="connsiteX16" fmla="*/ 533400 w 1557337"/>
              <a:gd name="connsiteY16" fmla="*/ 95250 h 1466850"/>
              <a:gd name="connsiteX17" fmla="*/ 461962 w 1557337"/>
              <a:gd name="connsiteY17" fmla="*/ 133350 h 1466850"/>
              <a:gd name="connsiteX18" fmla="*/ 400050 w 1557337"/>
              <a:gd name="connsiteY18" fmla="*/ 152400 h 1466850"/>
              <a:gd name="connsiteX19" fmla="*/ 347662 w 1557337"/>
              <a:gd name="connsiteY19" fmla="*/ 180975 h 1466850"/>
              <a:gd name="connsiteX20" fmla="*/ 285750 w 1557337"/>
              <a:gd name="connsiteY20" fmla="*/ 204788 h 1466850"/>
              <a:gd name="connsiteX21" fmla="*/ 238125 w 1557337"/>
              <a:gd name="connsiteY21" fmla="*/ 238125 h 1466850"/>
              <a:gd name="connsiteX22" fmla="*/ 161925 w 1557337"/>
              <a:gd name="connsiteY22" fmla="*/ 271463 h 1466850"/>
              <a:gd name="connsiteX23" fmla="*/ 104775 w 1557337"/>
              <a:gd name="connsiteY23" fmla="*/ 309563 h 1466850"/>
              <a:gd name="connsiteX24" fmla="*/ 52387 w 1557337"/>
              <a:gd name="connsiteY24" fmla="*/ 342900 h 1466850"/>
              <a:gd name="connsiteX25" fmla="*/ 0 w 1557337"/>
              <a:gd name="connsiteY25" fmla="*/ 38576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57337" h="1466850">
                <a:moveTo>
                  <a:pt x="0" y="385763"/>
                </a:moveTo>
                <a:cubicBezTo>
                  <a:pt x="1587" y="746125"/>
                  <a:pt x="3175" y="1106488"/>
                  <a:pt x="4762" y="1466850"/>
                </a:cubicBezTo>
                <a:lnTo>
                  <a:pt x="1557337" y="1462088"/>
                </a:lnTo>
                <a:cubicBezTo>
                  <a:pt x="1555750" y="996950"/>
                  <a:pt x="1554162" y="531813"/>
                  <a:pt x="1552575" y="66675"/>
                </a:cubicBezTo>
                <a:lnTo>
                  <a:pt x="1495425" y="42863"/>
                </a:lnTo>
                <a:lnTo>
                  <a:pt x="1452562" y="38100"/>
                </a:lnTo>
                <a:lnTo>
                  <a:pt x="1371600" y="23813"/>
                </a:lnTo>
                <a:lnTo>
                  <a:pt x="1300162" y="14288"/>
                </a:lnTo>
                <a:lnTo>
                  <a:pt x="1214437" y="0"/>
                </a:lnTo>
                <a:lnTo>
                  <a:pt x="1133475" y="0"/>
                </a:lnTo>
                <a:lnTo>
                  <a:pt x="1052512" y="0"/>
                </a:lnTo>
                <a:lnTo>
                  <a:pt x="966787" y="4763"/>
                </a:lnTo>
                <a:lnTo>
                  <a:pt x="885825" y="19050"/>
                </a:lnTo>
                <a:lnTo>
                  <a:pt x="800100" y="28575"/>
                </a:lnTo>
                <a:lnTo>
                  <a:pt x="723900" y="47625"/>
                </a:lnTo>
                <a:lnTo>
                  <a:pt x="628650" y="71438"/>
                </a:lnTo>
                <a:lnTo>
                  <a:pt x="533400" y="95250"/>
                </a:lnTo>
                <a:lnTo>
                  <a:pt x="461962" y="133350"/>
                </a:lnTo>
                <a:lnTo>
                  <a:pt x="400050" y="152400"/>
                </a:lnTo>
                <a:lnTo>
                  <a:pt x="347662" y="180975"/>
                </a:lnTo>
                <a:lnTo>
                  <a:pt x="285750" y="204788"/>
                </a:lnTo>
                <a:lnTo>
                  <a:pt x="238125" y="238125"/>
                </a:lnTo>
                <a:lnTo>
                  <a:pt x="161925" y="271463"/>
                </a:lnTo>
                <a:lnTo>
                  <a:pt x="104775" y="309563"/>
                </a:lnTo>
                <a:lnTo>
                  <a:pt x="52387" y="342900"/>
                </a:lnTo>
                <a:lnTo>
                  <a:pt x="0" y="385763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47052B6-2DD6-4707-9489-CB5F65503DB0}"/>
              </a:ext>
            </a:extLst>
          </p:cNvPr>
          <p:cNvSpPr/>
          <p:nvPr/>
        </p:nvSpPr>
        <p:spPr>
          <a:xfrm>
            <a:off x="7670800" y="3849302"/>
            <a:ext cx="1552575" cy="1369195"/>
          </a:xfrm>
          <a:custGeom>
            <a:avLst/>
            <a:gdLst>
              <a:gd name="connsiteX0" fmla="*/ 0 w 1552575"/>
              <a:gd name="connsiteY0" fmla="*/ 0 h 1390650"/>
              <a:gd name="connsiteX1" fmla="*/ 4762 w 1552575"/>
              <a:gd name="connsiteY1" fmla="*/ 1390650 h 1390650"/>
              <a:gd name="connsiteX2" fmla="*/ 1552575 w 1552575"/>
              <a:gd name="connsiteY2" fmla="*/ 1390650 h 1390650"/>
              <a:gd name="connsiteX3" fmla="*/ 1552575 w 1552575"/>
              <a:gd name="connsiteY3" fmla="*/ 319087 h 1390650"/>
              <a:gd name="connsiteX4" fmla="*/ 1481137 w 1552575"/>
              <a:gd name="connsiteY4" fmla="*/ 338137 h 1390650"/>
              <a:gd name="connsiteX5" fmla="*/ 1428750 w 1552575"/>
              <a:gd name="connsiteY5" fmla="*/ 357187 h 1390650"/>
              <a:gd name="connsiteX6" fmla="*/ 1357312 w 1552575"/>
              <a:gd name="connsiteY6" fmla="*/ 376237 h 1390650"/>
              <a:gd name="connsiteX7" fmla="*/ 1285875 w 1552575"/>
              <a:gd name="connsiteY7" fmla="*/ 390525 h 1390650"/>
              <a:gd name="connsiteX8" fmla="*/ 1176337 w 1552575"/>
              <a:gd name="connsiteY8" fmla="*/ 409575 h 1390650"/>
              <a:gd name="connsiteX9" fmla="*/ 1100137 w 1552575"/>
              <a:gd name="connsiteY9" fmla="*/ 414337 h 1390650"/>
              <a:gd name="connsiteX10" fmla="*/ 1028700 w 1552575"/>
              <a:gd name="connsiteY10" fmla="*/ 414337 h 1390650"/>
              <a:gd name="connsiteX11" fmla="*/ 952500 w 1552575"/>
              <a:gd name="connsiteY11" fmla="*/ 409575 h 1390650"/>
              <a:gd name="connsiteX12" fmla="*/ 857250 w 1552575"/>
              <a:gd name="connsiteY12" fmla="*/ 400050 h 1390650"/>
              <a:gd name="connsiteX13" fmla="*/ 776287 w 1552575"/>
              <a:gd name="connsiteY13" fmla="*/ 395287 h 1390650"/>
              <a:gd name="connsiteX14" fmla="*/ 700087 w 1552575"/>
              <a:gd name="connsiteY14" fmla="*/ 376237 h 1390650"/>
              <a:gd name="connsiteX15" fmla="*/ 638175 w 1552575"/>
              <a:gd name="connsiteY15" fmla="*/ 352425 h 1390650"/>
              <a:gd name="connsiteX16" fmla="*/ 547687 w 1552575"/>
              <a:gd name="connsiteY16" fmla="*/ 328612 h 1390650"/>
              <a:gd name="connsiteX17" fmla="*/ 447675 w 1552575"/>
              <a:gd name="connsiteY17" fmla="*/ 280987 h 1390650"/>
              <a:gd name="connsiteX18" fmla="*/ 371475 w 1552575"/>
              <a:gd name="connsiteY18" fmla="*/ 242887 h 1390650"/>
              <a:gd name="connsiteX19" fmla="*/ 295275 w 1552575"/>
              <a:gd name="connsiteY19" fmla="*/ 204787 h 1390650"/>
              <a:gd name="connsiteX20" fmla="*/ 209550 w 1552575"/>
              <a:gd name="connsiteY20" fmla="*/ 152400 h 1390650"/>
              <a:gd name="connsiteX21" fmla="*/ 133350 w 1552575"/>
              <a:gd name="connsiteY21" fmla="*/ 104775 h 1390650"/>
              <a:gd name="connsiteX22" fmla="*/ 66675 w 1552575"/>
              <a:gd name="connsiteY22" fmla="*/ 52387 h 1390650"/>
              <a:gd name="connsiteX23" fmla="*/ 0 w 1552575"/>
              <a:gd name="connsiteY2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2575" h="1390650">
                <a:moveTo>
                  <a:pt x="0" y="0"/>
                </a:moveTo>
                <a:cubicBezTo>
                  <a:pt x="1587" y="463550"/>
                  <a:pt x="3175" y="927100"/>
                  <a:pt x="4762" y="1390650"/>
                </a:cubicBezTo>
                <a:lnTo>
                  <a:pt x="1552575" y="1390650"/>
                </a:lnTo>
                <a:lnTo>
                  <a:pt x="1552575" y="319087"/>
                </a:lnTo>
                <a:lnTo>
                  <a:pt x="1481137" y="338137"/>
                </a:lnTo>
                <a:lnTo>
                  <a:pt x="1428750" y="357187"/>
                </a:lnTo>
                <a:lnTo>
                  <a:pt x="1357312" y="376237"/>
                </a:lnTo>
                <a:lnTo>
                  <a:pt x="1285875" y="390525"/>
                </a:lnTo>
                <a:lnTo>
                  <a:pt x="1176337" y="409575"/>
                </a:lnTo>
                <a:lnTo>
                  <a:pt x="1100137" y="414337"/>
                </a:lnTo>
                <a:lnTo>
                  <a:pt x="1028700" y="414337"/>
                </a:lnTo>
                <a:lnTo>
                  <a:pt x="952500" y="409575"/>
                </a:lnTo>
                <a:lnTo>
                  <a:pt x="857250" y="400050"/>
                </a:lnTo>
                <a:lnTo>
                  <a:pt x="776287" y="395287"/>
                </a:lnTo>
                <a:lnTo>
                  <a:pt x="700087" y="376237"/>
                </a:lnTo>
                <a:lnTo>
                  <a:pt x="638175" y="352425"/>
                </a:lnTo>
                <a:lnTo>
                  <a:pt x="547687" y="328612"/>
                </a:lnTo>
                <a:lnTo>
                  <a:pt x="447675" y="280987"/>
                </a:lnTo>
                <a:lnTo>
                  <a:pt x="371475" y="242887"/>
                </a:lnTo>
                <a:lnTo>
                  <a:pt x="295275" y="204787"/>
                </a:lnTo>
                <a:lnTo>
                  <a:pt x="209550" y="152400"/>
                </a:lnTo>
                <a:lnTo>
                  <a:pt x="133350" y="104775"/>
                </a:lnTo>
                <a:lnTo>
                  <a:pt x="66675" y="52387"/>
                </a:lnTo>
                <a:lnTo>
                  <a:pt x="0" y="0"/>
                </a:lnTo>
                <a:close/>
              </a:path>
            </a:pathLst>
          </a:custGeom>
          <a:solidFill>
            <a:srgbClr val="83DA52">
              <a:alpha val="40000"/>
            </a:srgbClr>
          </a:solidFill>
          <a:ln w="28575">
            <a:solidFill>
              <a:srgbClr val="64D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8D30BB-969B-4F00-889B-1F6E77D27BEE}"/>
              </a:ext>
            </a:extLst>
          </p:cNvPr>
          <p:cNvCxnSpPr/>
          <p:nvPr/>
        </p:nvCxnSpPr>
        <p:spPr>
          <a:xfrm>
            <a:off x="2942142" y="2510790"/>
            <a:ext cx="0" cy="384556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A6D3A96-9DA8-4EE5-A7BB-D1D61465A60F}"/>
              </a:ext>
            </a:extLst>
          </p:cNvPr>
          <p:cNvCxnSpPr/>
          <p:nvPr/>
        </p:nvCxnSpPr>
        <p:spPr>
          <a:xfrm>
            <a:off x="6063734" y="2510790"/>
            <a:ext cx="0" cy="384556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1F4D76E-0301-441B-BBFE-2170DEF37F84}"/>
              </a:ext>
            </a:extLst>
          </p:cNvPr>
          <p:cNvCxnSpPr/>
          <p:nvPr/>
        </p:nvCxnSpPr>
        <p:spPr>
          <a:xfrm>
            <a:off x="7635081" y="2510790"/>
            <a:ext cx="0" cy="384556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80AFB88-9104-4B0A-99A3-BD4B8D708B6A}"/>
              </a:ext>
            </a:extLst>
          </p:cNvPr>
          <p:cNvCxnSpPr/>
          <p:nvPr/>
        </p:nvCxnSpPr>
        <p:spPr>
          <a:xfrm>
            <a:off x="9223375" y="2510790"/>
            <a:ext cx="0" cy="384556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6B9685D-C6F0-4F1E-B5A2-7BBD1E6641D8}"/>
              </a:ext>
            </a:extLst>
          </p:cNvPr>
          <p:cNvCxnSpPr/>
          <p:nvPr/>
        </p:nvCxnSpPr>
        <p:spPr>
          <a:xfrm>
            <a:off x="4497803" y="2510790"/>
            <a:ext cx="0" cy="384556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A5030AC-DFAF-47F6-A57B-72F00427B65D}"/>
              </a:ext>
            </a:extLst>
          </p:cNvPr>
          <p:cNvSpPr txBox="1"/>
          <p:nvPr/>
        </p:nvSpPr>
        <p:spPr>
          <a:xfrm>
            <a:off x="8275320" y="1664264"/>
            <a:ext cx="210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Simpsonregel</a:t>
            </a:r>
            <a:endParaRPr lang="de-DE" sz="2000" dirty="0"/>
          </a:p>
        </p:txBody>
      </p: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275F2A02-8598-42AE-9584-E9678D3E4733}"/>
              </a:ext>
            </a:extLst>
          </p:cNvPr>
          <p:cNvSpPr/>
          <p:nvPr/>
        </p:nvSpPr>
        <p:spPr>
          <a:xfrm>
            <a:off x="7396480" y="1720467"/>
            <a:ext cx="708660" cy="297634"/>
          </a:xfrm>
          <a:prstGeom prst="leftArrow">
            <a:avLst>
              <a:gd name="adj1" fmla="val 375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9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Graphic spid="28" grpId="0">
        <p:bldAsOne/>
      </p:bldGraphic>
      <p:bldGraphic spid="28" grpId="1">
        <p:bldAsOne/>
      </p:bldGraphic>
      <p:bldP spid="3" grpId="0"/>
      <p:bldP spid="17" grpId="0"/>
      <p:bldGraphic spid="12" grpId="0">
        <p:bldAsOne/>
      </p:bldGraphic>
      <p:bldGraphic spid="12" grpId="1">
        <p:bldAsOne/>
      </p:bldGraphic>
      <p:bldP spid="5" grpId="0" animBg="1"/>
      <p:bldP spid="18" grpId="0"/>
      <p:bldP spid="19" grpId="0"/>
      <p:bldP spid="21" grpId="0" animBg="1"/>
      <p:bldP spid="20" grpId="0" animBg="1"/>
      <p:bldP spid="22" grpId="0" animBg="1"/>
      <p:bldP spid="23" grpId="0" animBg="1"/>
      <p:bldP spid="6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26E70-D1DD-4B61-B90D-5609131F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Drehung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49B0E-435C-4BF6-A88A-8B347DC0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gibt Winkel auf den Kreis zurück</a:t>
            </a:r>
          </a:p>
          <a:p>
            <a:r>
              <a:rPr lang="de-DE" dirty="0"/>
              <a:t>Teilweise werden Gradzahlen geschluckt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Arbeiten mit Kontrollbereichen</a:t>
            </a:r>
          </a:p>
          <a:p>
            <a:pPr marL="36576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9EDBA-CF63-4FC6-AD98-870CA584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02546E-2A82-4705-AE88-C362814FD9B5}" type="datetime1">
              <a:rPr lang="de-DE" smtClean="0"/>
              <a:t>06.07.2018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CDFC1-DE6D-4E38-B197-9A00CDB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97803" y="6356967"/>
            <a:ext cx="3974065" cy="365125"/>
          </a:xfrm>
        </p:spPr>
        <p:txBody>
          <a:bodyPr/>
          <a:lstStyle/>
          <a:p>
            <a:r>
              <a:rPr lang="de-DE" dirty="0"/>
              <a:t>Präsentation 3                Web-Engineering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1631B-E349-47B9-B4C7-A47AF753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9</a:t>
            </a:fld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CCA357D-BD93-4DAE-9641-35DA9262DC40}"/>
              </a:ext>
            </a:extLst>
          </p:cNvPr>
          <p:cNvSpPr/>
          <p:nvPr/>
        </p:nvSpPr>
        <p:spPr>
          <a:xfrm>
            <a:off x="3770080" y="3706311"/>
            <a:ext cx="2376264" cy="2376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ilkreis 10">
            <a:extLst>
              <a:ext uri="{FF2B5EF4-FFF2-40B4-BE49-F238E27FC236}">
                <a16:creationId xmlns:a16="http://schemas.microsoft.com/office/drawing/2014/main" id="{F0EFAFAB-446F-4E44-BBE4-F768581FE9F3}"/>
              </a:ext>
            </a:extLst>
          </p:cNvPr>
          <p:cNvSpPr/>
          <p:nvPr/>
        </p:nvSpPr>
        <p:spPr>
          <a:xfrm rot="2649657">
            <a:off x="4076212" y="4026065"/>
            <a:ext cx="1764000" cy="1736485"/>
          </a:xfrm>
          <a:prstGeom prst="pie">
            <a:avLst>
              <a:gd name="adj1" fmla="val 18969849"/>
              <a:gd name="adj2" fmla="val 1891905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3FE29B8-105C-464B-A80D-85637951E2BE}"/>
              </a:ext>
            </a:extLst>
          </p:cNvPr>
          <p:cNvSpPr/>
          <p:nvPr/>
        </p:nvSpPr>
        <p:spPr>
          <a:xfrm>
            <a:off x="7006124" y="4109481"/>
            <a:ext cx="47914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Winkel im Kontrollbereich</a:t>
            </a:r>
          </a:p>
          <a:p>
            <a:pPr marL="457200" indent="-457200" algn="ctr">
              <a:buFontTx/>
              <a:buChar char="-"/>
            </a:pPr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Setze Kontrollwinkel auf +180</a:t>
            </a:r>
          </a:p>
          <a:p>
            <a:pPr marL="457200" indent="-457200" algn="ctr">
              <a:buFontTx/>
              <a:buChar char="-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Anzahl Drehung +1</a:t>
            </a:r>
          </a:p>
          <a:p>
            <a:pPr marL="457200" indent="-457200" algn="ctr">
              <a:buFontTx/>
              <a:buChar char="-"/>
            </a:pPr>
            <a:endParaRPr lang="de-DE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8F110150-36DF-4CFB-B9D1-CE583D8D93BD}"/>
              </a:ext>
            </a:extLst>
          </p:cNvPr>
          <p:cNvSpPr/>
          <p:nvPr/>
        </p:nvSpPr>
        <p:spPr>
          <a:xfrm rot="16200000">
            <a:off x="4760701" y="4011462"/>
            <a:ext cx="2084516" cy="17656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A2AC0C-65F5-4F08-871B-7A1CE4345284}"/>
              </a:ext>
            </a:extLst>
          </p:cNvPr>
          <p:cNvSpPr/>
          <p:nvPr/>
        </p:nvSpPr>
        <p:spPr>
          <a:xfrm>
            <a:off x="1172093" y="3297800"/>
            <a:ext cx="32803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Kontrollbereich + 180 </a:t>
            </a:r>
          </a:p>
        </p:txBody>
      </p: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A7829A00-DC10-4BC0-B906-DA712B6064BC}"/>
              </a:ext>
            </a:extLst>
          </p:cNvPr>
          <p:cNvSpPr/>
          <p:nvPr/>
        </p:nvSpPr>
        <p:spPr>
          <a:xfrm rot="5400000">
            <a:off x="3071206" y="4011462"/>
            <a:ext cx="2084516" cy="17656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DA6C3966-78D4-40DC-9AFA-8921FD7B2ECD}"/>
              </a:ext>
            </a:extLst>
          </p:cNvPr>
          <p:cNvSpPr/>
          <p:nvPr/>
        </p:nvSpPr>
        <p:spPr>
          <a:xfrm rot="20688708">
            <a:off x="5687837" y="4609124"/>
            <a:ext cx="1237556" cy="235086"/>
          </a:xfrm>
          <a:prstGeom prst="leftArrow">
            <a:avLst>
              <a:gd name="adj1" fmla="val 33229"/>
              <a:gd name="adj2" fmla="val 5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feil: nach links 20">
            <a:extLst>
              <a:ext uri="{FF2B5EF4-FFF2-40B4-BE49-F238E27FC236}">
                <a16:creationId xmlns:a16="http://schemas.microsoft.com/office/drawing/2014/main" id="{E0BE8DDD-9A9A-4149-83B0-90BD9F6DB567}"/>
              </a:ext>
            </a:extLst>
          </p:cNvPr>
          <p:cNvSpPr/>
          <p:nvPr/>
        </p:nvSpPr>
        <p:spPr>
          <a:xfrm rot="12639199">
            <a:off x="2465604" y="4253566"/>
            <a:ext cx="1744841" cy="270497"/>
          </a:xfrm>
          <a:prstGeom prst="leftArrow">
            <a:avLst>
              <a:gd name="adj1" fmla="val 33229"/>
              <a:gd name="adj2" fmla="val 5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87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5142E-6 2.59259E-6 L -4.43605E-6 -1.85185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00" y="23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1" grpId="3" animBg="1"/>
      <p:bldP spid="11" grpId="4" animBg="1"/>
      <p:bldP spid="15" grpId="0"/>
      <p:bldP spid="19" grpId="0" animBg="1"/>
      <p:bldP spid="19" grpId="1" animBg="1"/>
      <p:bldP spid="19" grpId="2" animBg="1"/>
      <p:bldP spid="20" grpId="0"/>
      <p:bldP spid="18" grpId="0" animBg="1"/>
      <p:bldP spid="18" grpId="1" animBg="1"/>
      <p:bldP spid="14" grpId="0" animBg="1"/>
      <p:bldP spid="14" grpId="1" animBg="1"/>
      <p:bldP spid="14" grpId="2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471</Words>
  <Application>Microsoft Office PowerPoint</Application>
  <PresentationFormat>Benutzerdefiniert</PresentationFormat>
  <Paragraphs>162</Paragraphs>
  <Slides>14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Cambria Math</vt:lpstr>
      <vt:lpstr>Courier New</vt:lpstr>
      <vt:lpstr>Euphemia</vt:lpstr>
      <vt:lpstr>Wingdings</vt:lpstr>
      <vt:lpstr>Mathematik 16:9</vt:lpstr>
      <vt:lpstr>Challenger-App  „Die 2/3-Reihe + 1“</vt:lpstr>
      <vt:lpstr>Agenda</vt:lpstr>
      <vt:lpstr>Technologien für die Highscore</vt:lpstr>
      <vt:lpstr>Verwendung der Shared Preference</vt:lpstr>
      <vt:lpstr>Technologien</vt:lpstr>
      <vt:lpstr>Berechnung - Hochsprung/Weitsprung (1)</vt:lpstr>
      <vt:lpstr>Berechnung - Hochsprung/Weitsprung (2)</vt:lpstr>
      <vt:lpstr>Berechnung - Hochsprung/Weitsprung (3)</vt:lpstr>
      <vt:lpstr>Berechnung - Drehung </vt:lpstr>
      <vt:lpstr>Rotation Messergebnisse</vt:lpstr>
      <vt:lpstr>Abschließender Projektstand</vt:lpstr>
      <vt:lpstr>PowerPoint-Präsentation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Leon</cp:lastModifiedBy>
  <cp:revision>92</cp:revision>
  <dcterms:created xsi:type="dcterms:W3CDTF">2018-05-12T09:20:15Z</dcterms:created>
  <dcterms:modified xsi:type="dcterms:W3CDTF">2018-07-06T06:29:15Z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