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2406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0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50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6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A06-2C8F-41B5-B335-FBAE219CE4E6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B531-6284-41C8-92D8-F027933CCB1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08" y="365125"/>
            <a:ext cx="1012917" cy="135170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1766709" y="1737518"/>
            <a:ext cx="83147" cy="4983956"/>
          </a:xfrm>
          <a:prstGeom prst="rect">
            <a:avLst/>
          </a:prstGeom>
          <a:solidFill>
            <a:srgbClr val="E33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1632406" y="1737519"/>
            <a:ext cx="78948" cy="4983956"/>
          </a:xfrm>
          <a:prstGeom prst="rect">
            <a:avLst/>
          </a:prstGeom>
          <a:solidFill>
            <a:srgbClr val="E33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5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rchenterprisesoftware.de/definition/Apache-Pig" TargetMode="External"/><Relationship Id="rId2" Type="http://schemas.openxmlformats.org/officeDocument/2006/relationships/hyperlink" Target="https://www.youtube.com/watch?v=GG-VRm6Xn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apache_pig/images/apache_pig_architecture.jpg" TargetMode="External"/><Relationship Id="rId5" Type="http://schemas.openxmlformats.org/officeDocument/2006/relationships/hyperlink" Target="https://www.bigdata-insider.de/apache-pig-datenanalyse-fuer-hadoop-a-476349/" TargetMode="External"/><Relationship Id="rId4" Type="http://schemas.openxmlformats.org/officeDocument/2006/relationships/hyperlink" Target="https://pig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306872"/>
            <a:ext cx="3006033" cy="25400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44916"/>
            <a:ext cx="9144000" cy="2387600"/>
          </a:xfrm>
        </p:spPr>
        <p:txBody>
          <a:bodyPr>
            <a:normAutofit/>
          </a:bodyPr>
          <a:lstStyle/>
          <a:p>
            <a:r>
              <a:rPr lang="de-DE" sz="7200" dirty="0" smtClean="0"/>
              <a:t>Apache </a:t>
            </a:r>
            <a:r>
              <a:rPr lang="de-DE" sz="7200" dirty="0" err="1" smtClean="0"/>
              <a:t>Pig</a:t>
            </a:r>
            <a:endParaRPr lang="de-DE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101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Big Data</a:t>
            </a:r>
          </a:p>
          <a:p>
            <a:r>
              <a:rPr lang="de-DE" dirty="0" smtClean="0"/>
              <a:t>Von:</a:t>
            </a:r>
          </a:p>
          <a:p>
            <a:r>
              <a:rPr lang="de-DE" dirty="0" smtClean="0"/>
              <a:t>Mario </a:t>
            </a:r>
            <a:r>
              <a:rPr lang="de-DE" dirty="0" err="1" smtClean="0"/>
              <a:t>Groneick</a:t>
            </a:r>
            <a:endParaRPr lang="de-DE" dirty="0" smtClean="0"/>
          </a:p>
          <a:p>
            <a:r>
              <a:rPr lang="de-DE" dirty="0" smtClean="0"/>
              <a:t>Marius </a:t>
            </a:r>
            <a:r>
              <a:rPr lang="de-DE" dirty="0" err="1" smtClean="0"/>
              <a:t>Meisenzahl</a:t>
            </a:r>
            <a:endParaRPr lang="de-DE" dirty="0" smtClean="0"/>
          </a:p>
          <a:p>
            <a:r>
              <a:rPr lang="de-DE" dirty="0" smtClean="0"/>
              <a:t>Janis Mohr</a:t>
            </a:r>
          </a:p>
        </p:txBody>
      </p:sp>
    </p:spTree>
    <p:extLst>
      <p:ext uri="{BB962C8B-B14F-4D97-AF65-F5344CB8AC3E}">
        <p14:creationId xmlns:p14="http://schemas.microsoft.com/office/powerpoint/2010/main" val="3229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Pig</a:t>
            </a:r>
            <a:endParaRPr lang="de-DE" dirty="0" smtClean="0"/>
          </a:p>
          <a:p>
            <a:r>
              <a:rPr lang="de-DE" dirty="0" smtClean="0"/>
              <a:t>Vorteile von </a:t>
            </a:r>
            <a:r>
              <a:rPr lang="de-DE" dirty="0" err="1" smtClean="0"/>
              <a:t>Pig</a:t>
            </a:r>
            <a:endParaRPr lang="de-DE" dirty="0" smtClean="0"/>
          </a:p>
          <a:p>
            <a:r>
              <a:rPr lang="de-DE" dirty="0" smtClean="0"/>
              <a:t>Nachteile von </a:t>
            </a:r>
            <a:r>
              <a:rPr lang="de-DE" dirty="0" err="1" smtClean="0"/>
              <a:t>Pig</a:t>
            </a:r>
            <a:endParaRPr lang="de-DE" dirty="0" smtClean="0"/>
          </a:p>
          <a:p>
            <a:r>
              <a:rPr lang="de-DE" dirty="0" smtClean="0"/>
              <a:t>Datenfluss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0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Pig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von Datensätzen </a:t>
            </a:r>
          </a:p>
          <a:p>
            <a:pPr lvl="1"/>
            <a:r>
              <a:rPr lang="de-DE" dirty="0" smtClean="0"/>
              <a:t>Big Data </a:t>
            </a:r>
          </a:p>
          <a:p>
            <a:r>
              <a:rPr lang="de-DE" dirty="0" smtClean="0"/>
              <a:t>Von Yahoo entwickelt</a:t>
            </a:r>
          </a:p>
          <a:p>
            <a:pPr lvl="1"/>
            <a:r>
              <a:rPr lang="de-DE" dirty="0" smtClean="0"/>
              <a:t>2008</a:t>
            </a:r>
          </a:p>
          <a:p>
            <a:r>
              <a:rPr lang="de-DE" dirty="0" smtClean="0"/>
              <a:t>Basiert auf </a:t>
            </a:r>
            <a:r>
              <a:rPr lang="de-DE" dirty="0" err="1" smtClean="0"/>
              <a:t>MapReduce</a:t>
            </a:r>
            <a:r>
              <a:rPr lang="de-DE" dirty="0" smtClean="0"/>
              <a:t> </a:t>
            </a:r>
          </a:p>
          <a:p>
            <a:r>
              <a:rPr lang="de-DE" dirty="0" smtClean="0"/>
              <a:t>Besitzt eigene Skriptsprache</a:t>
            </a:r>
          </a:p>
          <a:p>
            <a:pPr lvl="1"/>
            <a:r>
              <a:rPr lang="de-DE" dirty="0" err="1" smtClean="0"/>
              <a:t>Pig</a:t>
            </a:r>
            <a:r>
              <a:rPr lang="de-DE" dirty="0" smtClean="0"/>
              <a:t> </a:t>
            </a:r>
            <a:r>
              <a:rPr lang="de-DE" dirty="0" err="1" smtClean="0"/>
              <a:t>Latin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851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von </a:t>
            </a:r>
            <a:r>
              <a:rPr lang="de-DE" dirty="0" err="1" smtClean="0"/>
              <a:t>Pig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 Implementierung</a:t>
            </a:r>
          </a:p>
          <a:p>
            <a:pPr lvl="1"/>
            <a:r>
              <a:rPr lang="de-DE" dirty="0" smtClean="0"/>
              <a:t>Keine Java Kenntnisse notwendig</a:t>
            </a:r>
          </a:p>
          <a:p>
            <a:r>
              <a:rPr lang="de-DE" dirty="0" smtClean="0"/>
              <a:t>Jobs lassen sich trotzdem erweitern</a:t>
            </a:r>
          </a:p>
          <a:p>
            <a:pPr lvl="1"/>
            <a:r>
              <a:rPr lang="de-DE" dirty="0" smtClean="0"/>
              <a:t>Spezielle Anforderungen lassen sich einbauen</a:t>
            </a:r>
          </a:p>
          <a:p>
            <a:r>
              <a:rPr lang="de-DE" dirty="0" smtClean="0"/>
              <a:t>Line-</a:t>
            </a:r>
            <a:r>
              <a:rPr lang="de-DE" dirty="0" err="1" smtClean="0"/>
              <a:t>of</a:t>
            </a:r>
            <a:r>
              <a:rPr lang="de-DE" dirty="0" smtClean="0"/>
              <a:t>-code </a:t>
            </a:r>
            <a:r>
              <a:rPr lang="de-DE" dirty="0" err="1" smtClean="0"/>
              <a:t>Reduction</a:t>
            </a:r>
            <a:endParaRPr lang="de-DE" dirty="0" smtClean="0"/>
          </a:p>
          <a:p>
            <a:pPr lvl="1"/>
            <a:r>
              <a:rPr lang="de-DE" dirty="0" smtClean="0"/>
              <a:t>Ca. 200 Zeilen </a:t>
            </a:r>
            <a:r>
              <a:rPr lang="de-DE" dirty="0" err="1" smtClean="0"/>
              <a:t>MapReduce</a:t>
            </a:r>
            <a:r>
              <a:rPr lang="de-DE" dirty="0" smtClean="0"/>
              <a:t> entsprechen 10 Zeilen </a:t>
            </a:r>
            <a:r>
              <a:rPr lang="de-DE" dirty="0" err="1" smtClean="0"/>
              <a:t>Pig</a:t>
            </a:r>
            <a:r>
              <a:rPr lang="de-DE" dirty="0" smtClean="0"/>
              <a:t> </a:t>
            </a:r>
            <a:r>
              <a:rPr lang="de-DE" dirty="0" err="1" smtClean="0"/>
              <a:t>Latin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05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Spezielle Aufgaben müssen extern gehandelt werden</a:t>
            </a:r>
          </a:p>
          <a:p>
            <a:pPr lvl="1"/>
            <a:r>
              <a:rPr lang="de-DE" dirty="0" err="1" smtClean="0"/>
              <a:t>MapReduce</a:t>
            </a:r>
            <a:r>
              <a:rPr lang="de-DE" dirty="0" smtClean="0"/>
              <a:t> ist nicht komplett Überflüssig</a:t>
            </a:r>
          </a:p>
          <a:p>
            <a:pPr lvl="1"/>
            <a:r>
              <a:rPr lang="de-DE" dirty="0" smtClean="0"/>
              <a:t>Java Kenntnisse dann notwendig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Datenfluss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3" y="1866831"/>
            <a:ext cx="3239810" cy="426892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" y="2258998"/>
            <a:ext cx="6866675" cy="38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1861" y="234648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smtClean="0"/>
              <a:t>Demo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654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535378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7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https://www.youtube.com/watch?v=GG-VRm6XnNk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http://www.searchenterprisesoftware.de/definition/Apache-Pig</a:t>
            </a:r>
            <a:endParaRPr lang="de-DE" dirty="0" smtClean="0"/>
          </a:p>
          <a:p>
            <a:r>
              <a:rPr lang="de-DE" dirty="0" smtClean="0">
                <a:hlinkClick r:id="rId4"/>
              </a:rPr>
              <a:t>https://pig.apache.org/</a:t>
            </a:r>
            <a:endParaRPr lang="de-DE" dirty="0" smtClean="0"/>
          </a:p>
          <a:p>
            <a:r>
              <a:rPr lang="de-DE" dirty="0" smtClean="0">
                <a:hlinkClick r:id="rId5"/>
              </a:rPr>
              <a:t>https://www.bigdata-insider.de/apache-pig-datenanalyse-fuer-hadoop-a-476349/</a:t>
            </a:r>
            <a:endParaRPr lang="de-DE" dirty="0" smtClean="0"/>
          </a:p>
          <a:p>
            <a:r>
              <a:rPr lang="de-DE" dirty="0" smtClean="0">
                <a:hlinkClick r:id="rId6"/>
              </a:rPr>
              <a:t>https://www.tutorialspoint.com/apache_pig/images/apache_pig_architecture.jpg</a:t>
            </a:r>
            <a:endParaRPr lang="de-DE" dirty="0" smtClean="0"/>
          </a:p>
          <a:p>
            <a:r>
              <a:rPr lang="de-DE" dirty="0" smtClean="0"/>
              <a:t>https://d1jnx9ba8s6j9r.cloudfront.net/blog/wp-content/uploads/2013/11/Presentation111.png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1321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Apache Pig</vt:lpstr>
      <vt:lpstr>Übersicht</vt:lpstr>
      <vt:lpstr>Was ist Pig</vt:lpstr>
      <vt:lpstr>Vorteile von Pig</vt:lpstr>
      <vt:lpstr>Nachteile</vt:lpstr>
      <vt:lpstr>Datenfluss</vt:lpstr>
      <vt:lpstr>PowerPoint-Präsentation</vt:lpstr>
      <vt:lpstr>Vielen Dank für Ihre Aufmerksamkeit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Pig</dc:title>
  <dc:creator>Mario Groneick</dc:creator>
  <cp:lastModifiedBy>Mario Groneick</cp:lastModifiedBy>
  <cp:revision>15</cp:revision>
  <dcterms:created xsi:type="dcterms:W3CDTF">2018-01-24T20:18:06Z</dcterms:created>
  <dcterms:modified xsi:type="dcterms:W3CDTF">2018-01-25T00:52:46Z</dcterms:modified>
</cp:coreProperties>
</file>