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73" r:id="rId6"/>
    <p:sldId id="303" r:id="rId7"/>
    <p:sldId id="282" r:id="rId8"/>
    <p:sldId id="274" r:id="rId9"/>
    <p:sldId id="287" r:id="rId10"/>
    <p:sldId id="304" r:id="rId11"/>
    <p:sldId id="305" r:id="rId12"/>
    <p:sldId id="306" r:id="rId13"/>
    <p:sldId id="307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172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00A39-C010-4ACB-890F-2930E6D939D9}" type="datetimeFigureOut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37E5-59E1-476B-A93B-AEE3AA299D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46B2-83A6-4C34-BB78-5EC716AE01F1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5679-683A-4496-BD3F-D2BAD31881CE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0D89-547F-4572-AB10-57B3DEC6F594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0B23-2D51-40BA-B23C-2606EBA0FFB2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75FD4E-276E-4C0D-A1FA-7C81740113BC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894-2DC2-494D-914B-34FC20B606ED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BAC-683D-4E0B-B89A-3B4B9EAFC0C8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7DD3-F863-49AC-B008-E91D604A679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16AF-14E0-4929-9413-4A3CDEBDF6CB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B4627EF-91FE-47C7-A992-DB68C3759100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D43A2D-C656-4313-9F39-EB6E62B858E1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CD6AF6-42B2-4836-889F-3B89BBAF99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7715304" cy="3643338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Presentation of project work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By:-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of student(roll no.)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Under guidance of 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 of guide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Designation of guide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81000"/>
            <a:ext cx="8568952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Title of Project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Real world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what will be benefit of making this project.</a:t>
            </a:r>
          </a:p>
          <a:p>
            <a:pPr algn="just"/>
            <a:r>
              <a:rPr lang="en-US" sz="2400" dirty="0" smtClean="0"/>
              <a:t>Explain who will be intended user of this project.</a:t>
            </a:r>
          </a:p>
          <a:p>
            <a:pPr algn="just"/>
            <a:r>
              <a:rPr lang="en-US" sz="2400" dirty="0" smtClean="0"/>
              <a:t>Explain what short of real world a problem can be solved by this project.</a:t>
            </a:r>
          </a:p>
          <a:p>
            <a:pPr algn="just"/>
            <a:r>
              <a:rPr lang="en-US" sz="2400" dirty="0" smtClean="0"/>
              <a:t>Minimum 2 maximum 4 slides.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Software and Hardware requirements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the Software and Hardware requirements in brief.</a:t>
            </a:r>
          </a:p>
          <a:p>
            <a:pPr algn="just"/>
            <a:r>
              <a:rPr lang="en-US" sz="2400" dirty="0" smtClean="0"/>
              <a:t>Front end and back end support if any.</a:t>
            </a:r>
          </a:p>
          <a:p>
            <a:pPr algn="just"/>
            <a:r>
              <a:rPr lang="en-US" sz="2400" dirty="0" smtClean="0"/>
              <a:t>Also explain reason for using these software.</a:t>
            </a:r>
          </a:p>
          <a:p>
            <a:pPr algn="just"/>
            <a:r>
              <a:rPr lang="en-US" sz="2400" dirty="0" smtClean="0"/>
              <a:t>If open source s/w is used explain what are the benefits of using it.  </a:t>
            </a:r>
          </a:p>
          <a:p>
            <a:pPr algn="just"/>
            <a:r>
              <a:rPr lang="en-US" sz="2400" dirty="0" smtClean="0"/>
              <a:t>Minimum 2 maximum 4 slides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Modules and architectural description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all the modules of the project in brief.</a:t>
            </a:r>
          </a:p>
          <a:p>
            <a:pPr algn="just"/>
            <a:r>
              <a:rPr lang="en-US" sz="2400" dirty="0" smtClean="0"/>
              <a:t>Explain the functionality of each and every module in detail.</a:t>
            </a:r>
          </a:p>
          <a:p>
            <a:pPr algn="just"/>
            <a:r>
              <a:rPr lang="en-US" sz="2400" dirty="0" smtClean="0"/>
              <a:t>Explain the architecture of proposed project(if any)</a:t>
            </a:r>
          </a:p>
          <a:p>
            <a:pPr algn="just"/>
            <a:r>
              <a:rPr lang="en-US" sz="2400" dirty="0" smtClean="0"/>
              <a:t>Also explain the work distribution of every team member, responsibilities should be clearly mentioned in tabular from( see example below).</a:t>
            </a:r>
          </a:p>
          <a:p>
            <a:pPr algn="just"/>
            <a:r>
              <a:rPr lang="en-US" sz="2400" dirty="0" smtClean="0"/>
              <a:t>Minimum 2 maximum 4 slides</a:t>
            </a:r>
          </a:p>
          <a:p>
            <a:pPr algn="just"/>
            <a:endParaRPr lang="en-US" sz="2400" dirty="0" smtClean="0"/>
          </a:p>
          <a:p>
            <a:pPr algn="just"/>
            <a:endParaRPr lang="en-IN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4857760"/>
          <a:ext cx="8501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5643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 in detail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Project progress status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Provide the snapshot of  work done till now.</a:t>
            </a:r>
          </a:p>
          <a:p>
            <a:pPr algn="just"/>
            <a:r>
              <a:rPr lang="en-US" sz="2400" dirty="0" smtClean="0"/>
              <a:t>Project time bound activity details module wise should be provided in brief.</a:t>
            </a:r>
          </a:p>
          <a:p>
            <a:pPr algn="just"/>
            <a:r>
              <a:rPr lang="en-US" sz="2400" dirty="0" smtClean="0"/>
              <a:t>See example below.</a:t>
            </a:r>
          </a:p>
          <a:p>
            <a:pPr algn="just"/>
            <a:r>
              <a:rPr lang="en-US" sz="2400" dirty="0" smtClean="0"/>
              <a:t>Minimum 3 maximum 5 slides</a:t>
            </a:r>
          </a:p>
          <a:p>
            <a:pPr algn="just"/>
            <a:endParaRPr lang="en-US" sz="2400" dirty="0" smtClean="0"/>
          </a:p>
          <a:p>
            <a:pPr algn="just"/>
            <a:endParaRPr lang="en-IN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4500570"/>
          <a:ext cx="82153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5"/>
                <a:gridCol w="41076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module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date of  completion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Sample for References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B244-5776-47E4-8ECD-4F0E388B4D8D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4929222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[1]	</a:t>
            </a:r>
            <a:r>
              <a:rPr lang="en-IN" sz="1600" dirty="0" smtClean="0"/>
              <a:t>Kai Chen, Yi Zhou, </a:t>
            </a:r>
            <a:r>
              <a:rPr lang="en-IN" sz="1600" dirty="0" err="1" smtClean="0"/>
              <a:t>Jianhua</a:t>
            </a:r>
            <a:r>
              <a:rPr lang="en-IN" sz="1600" dirty="0" smtClean="0"/>
              <a:t> He, “A Localization Scheme for Underwater Wireless Sensor Networks,” International Journal of Advanced Science and Technology, March 2009, vol. 4,  pp.--.</a:t>
            </a:r>
          </a:p>
          <a:p>
            <a:pPr algn="just"/>
            <a:endParaRPr lang="en-IN" sz="1600" dirty="0" smtClean="0"/>
          </a:p>
          <a:p>
            <a:pPr algn="just"/>
            <a:r>
              <a:rPr lang="en-IN" sz="1600" dirty="0" smtClean="0"/>
              <a:t>[2]	Vijay Chandrasekhar, Winston KG </a:t>
            </a:r>
            <a:r>
              <a:rPr lang="en-IN" sz="1600" dirty="0" err="1" smtClean="0"/>
              <a:t>Seah</a:t>
            </a:r>
            <a:r>
              <a:rPr lang="en-IN" sz="1600" dirty="0" smtClean="0"/>
              <a:t>, </a:t>
            </a:r>
            <a:r>
              <a:rPr lang="en-IN" sz="1600" dirty="0" err="1" smtClean="0"/>
              <a:t>Yoo</a:t>
            </a:r>
            <a:r>
              <a:rPr lang="en-IN" sz="1600" dirty="0" smtClean="0"/>
              <a:t> Sang </a:t>
            </a:r>
            <a:r>
              <a:rPr lang="en-IN" sz="1600" dirty="0" err="1" smtClean="0"/>
              <a:t>Choo</a:t>
            </a:r>
            <a:r>
              <a:rPr lang="en-IN" sz="1600" dirty="0" smtClean="0"/>
              <a:t>, How </a:t>
            </a:r>
            <a:r>
              <a:rPr lang="en-IN" sz="1600" dirty="0" err="1" smtClean="0"/>
              <a:t>Voon</a:t>
            </a:r>
            <a:r>
              <a:rPr lang="en-IN" sz="1600" dirty="0" smtClean="0"/>
              <a:t> </a:t>
            </a:r>
            <a:r>
              <a:rPr lang="en-IN" sz="1600" dirty="0" err="1" smtClean="0"/>
              <a:t>Ee</a:t>
            </a:r>
            <a:r>
              <a:rPr lang="en-IN" sz="1600" dirty="0" smtClean="0"/>
              <a:t>, “Localization in Underwater Sensor Networks-Survey and Challenges,” ACM WUWNet’06</a:t>
            </a:r>
            <a:r>
              <a:rPr lang="en-IN" sz="1600" i="1" dirty="0" smtClean="0"/>
              <a:t>, </a:t>
            </a:r>
            <a:r>
              <a:rPr lang="en-IN" sz="1600" dirty="0" smtClean="0"/>
              <a:t>September 2006, pp. 33-40.</a:t>
            </a:r>
          </a:p>
          <a:p>
            <a:pPr algn="just"/>
            <a:endParaRPr lang="en-IN" sz="1600" dirty="0" smtClean="0"/>
          </a:p>
          <a:p>
            <a:pPr algn="just"/>
            <a:r>
              <a:rPr lang="en-IN" sz="1600" dirty="0" smtClean="0"/>
              <a:t>[3]	</a:t>
            </a:r>
            <a:r>
              <a:rPr lang="en-IN" sz="1600" dirty="0" err="1" smtClean="0"/>
              <a:t>Peng</a:t>
            </a:r>
            <a:r>
              <a:rPr lang="en-IN" sz="1600" dirty="0" smtClean="0"/>
              <a:t> </a:t>
            </a:r>
            <a:r>
              <a:rPr lang="en-IN" sz="1600" dirty="0" err="1" smtClean="0"/>
              <a:t>Aiping</a:t>
            </a:r>
            <a:r>
              <a:rPr lang="en-IN" sz="1600" dirty="0" smtClean="0"/>
              <a:t>, </a:t>
            </a:r>
            <a:r>
              <a:rPr lang="en-IN" sz="1600" dirty="0" err="1" smtClean="0"/>
              <a:t>Guo</a:t>
            </a:r>
            <a:r>
              <a:rPr lang="en-IN" sz="1600" dirty="0" smtClean="0"/>
              <a:t> </a:t>
            </a:r>
            <a:r>
              <a:rPr lang="en-IN" sz="1600" dirty="0" err="1" smtClean="0"/>
              <a:t>Xiaosong</a:t>
            </a:r>
            <a:r>
              <a:rPr lang="en-IN" sz="1600" dirty="0" smtClean="0"/>
              <a:t>, </a:t>
            </a:r>
            <a:r>
              <a:rPr lang="en-IN" sz="1600" dirty="0" err="1" smtClean="0"/>
              <a:t>Cai</a:t>
            </a:r>
            <a:r>
              <a:rPr lang="en-IN" sz="1600" dirty="0" smtClean="0"/>
              <a:t> Wei, Li </a:t>
            </a:r>
            <a:r>
              <a:rPr lang="en-IN" sz="1600" dirty="0" err="1" smtClean="0"/>
              <a:t>Haibin</a:t>
            </a:r>
            <a:r>
              <a:rPr lang="en-IN" sz="1600" dirty="0" smtClean="0"/>
              <a:t>, “A Distributed Localization Scheme for Wireless Sensor Networks Based on Bounding Box Algorithm,” IEEE ICEMI’09, August 2009, pp. 284-288.</a:t>
            </a:r>
          </a:p>
          <a:p>
            <a:pPr algn="just"/>
            <a:endParaRPr lang="en-IN" sz="1600" dirty="0" smtClean="0"/>
          </a:p>
          <a:p>
            <a:pPr algn="just"/>
            <a:r>
              <a:rPr lang="en-IN" sz="1600" dirty="0" smtClean="0"/>
              <a:t>[4]	Yi Zhou, </a:t>
            </a:r>
            <a:r>
              <a:rPr lang="en-IN" sz="1600" dirty="0" err="1" smtClean="0"/>
              <a:t>Jianhua</a:t>
            </a:r>
            <a:r>
              <a:rPr lang="en-IN" sz="1600" dirty="0" smtClean="0"/>
              <a:t> He, Kai Chen, </a:t>
            </a:r>
            <a:r>
              <a:rPr lang="en-IN" sz="1600" dirty="0" err="1" smtClean="0"/>
              <a:t>Jianbo</a:t>
            </a:r>
            <a:r>
              <a:rPr lang="en-IN" sz="1600" dirty="0" smtClean="0"/>
              <a:t> Chen, </a:t>
            </a:r>
            <a:r>
              <a:rPr lang="en-IN" sz="1600" dirty="0" err="1" smtClean="0"/>
              <a:t>Alei</a:t>
            </a:r>
            <a:r>
              <a:rPr lang="en-IN" sz="1600" dirty="0" smtClean="0"/>
              <a:t> Liang, “An Area Localization Scheme for Large Scale Underwater Wireless Sensor Networks,” IEEE, CMC’09, January 2009, pp. 543-547.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IN" sz="1600" dirty="0" smtClean="0"/>
              <a:t>[5]	</a:t>
            </a:r>
            <a:r>
              <a:rPr lang="en-US" sz="1600" dirty="0" smtClean="0"/>
              <a:t>Vijay Chandrasekhar, Winston </a:t>
            </a:r>
            <a:r>
              <a:rPr lang="en-US" sz="1600" dirty="0" err="1" smtClean="0"/>
              <a:t>Seah</a:t>
            </a:r>
            <a:r>
              <a:rPr lang="en-US" sz="1600" dirty="0" smtClean="0"/>
              <a:t>, "An Area Localization Scheme for Underwater Sensor Networks,” IEEE, OCEANS’06-Asia Pacific, May 2007, pp. 1-8.</a:t>
            </a:r>
            <a:endParaRPr lang="en-IN" sz="1600" dirty="0" smtClean="0"/>
          </a:p>
          <a:p>
            <a:pPr algn="just"/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Outlines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880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IN" dirty="0" smtClean="0"/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Inferences drawn out of literature survey</a:t>
            </a:r>
          </a:p>
          <a:p>
            <a:r>
              <a:rPr lang="en-US" dirty="0" smtClean="0"/>
              <a:t>Comparative analysis of existing systems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approach </a:t>
            </a:r>
          </a:p>
          <a:p>
            <a:r>
              <a:rPr lang="en-US" dirty="0" smtClean="0"/>
              <a:t>Real world application </a:t>
            </a:r>
          </a:p>
          <a:p>
            <a:r>
              <a:rPr lang="en-US" dirty="0" smtClean="0"/>
              <a:t>Software and Hardware requirements</a:t>
            </a:r>
          </a:p>
          <a:p>
            <a:r>
              <a:rPr lang="en-US" dirty="0" smtClean="0"/>
              <a:t>Modules and architectural description</a:t>
            </a:r>
          </a:p>
          <a:p>
            <a:r>
              <a:rPr lang="en-US" dirty="0" smtClean="0"/>
              <a:t>Project progress status </a:t>
            </a:r>
          </a:p>
          <a:p>
            <a:r>
              <a:rPr lang="en-US" dirty="0" smtClean="0"/>
              <a:t>References 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D0FE-FE60-41FB-92D7-932DAAB5BC60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Font Size = 24</a:t>
            </a:r>
          </a:p>
          <a:p>
            <a:pPr algn="just"/>
            <a:r>
              <a:rPr lang="en-US" sz="2400" dirty="0" smtClean="0"/>
              <a:t>Justified and aligned content </a:t>
            </a:r>
          </a:p>
          <a:p>
            <a:pPr algn="just"/>
            <a:r>
              <a:rPr lang="en-US" sz="2400" dirty="0" smtClean="0"/>
              <a:t>Space only after new paragraph(more than one statements)</a:t>
            </a:r>
          </a:p>
          <a:p>
            <a:pPr algn="just"/>
            <a:r>
              <a:rPr lang="en-US" sz="2400" dirty="0" smtClean="0"/>
              <a:t>Minimum 3 maximum 5 slides.</a:t>
            </a:r>
          </a:p>
          <a:p>
            <a:pPr algn="just"/>
            <a:r>
              <a:rPr lang="en-US" sz="2400" dirty="0" smtClean="0"/>
              <a:t>Images should not be copied.</a:t>
            </a:r>
          </a:p>
          <a:p>
            <a:pPr algn="just"/>
            <a:r>
              <a:rPr lang="en-US" sz="2400" dirty="0" smtClean="0"/>
              <a:t>Above guidelines should be followed for all the slides</a:t>
            </a:r>
          </a:p>
          <a:p>
            <a:pPr algn="just"/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 </a:t>
            </a:r>
          </a:p>
          <a:p>
            <a:pPr algn="just"/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87B5-12F3-4F72-B2A2-2DAB1593B4F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Literature Survey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Describe already existing similar type of application/ tool/web site/system.(at least 3 those have been studied)</a:t>
            </a:r>
          </a:p>
          <a:p>
            <a:pPr algn="just"/>
            <a:r>
              <a:rPr lang="en-US" sz="2400" dirty="0" smtClean="0"/>
              <a:t>Explain the method/technique used by already existing systems.</a:t>
            </a:r>
          </a:p>
          <a:p>
            <a:pPr algn="just"/>
            <a:r>
              <a:rPr lang="en-US" sz="2400" dirty="0" smtClean="0"/>
              <a:t>Describe the work already done with proper reference.</a:t>
            </a:r>
          </a:p>
          <a:p>
            <a:pPr algn="just"/>
            <a:r>
              <a:rPr lang="en-US" sz="2400" dirty="0" smtClean="0"/>
              <a:t>Functionality should incorporate the technology used in brief.</a:t>
            </a:r>
          </a:p>
          <a:p>
            <a:pPr algn="just"/>
            <a:r>
              <a:rPr lang="en-US" sz="2400" dirty="0" smtClean="0"/>
              <a:t>Minimum 3 maximum 5 slides.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85AF-B123-42DE-8F2D-1AE98F831159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Inferences Drawn Out of Literature Survey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the findings in each system/application.</a:t>
            </a:r>
          </a:p>
          <a:p>
            <a:pPr algn="just"/>
            <a:r>
              <a:rPr lang="en-US" sz="2400" dirty="0" smtClean="0"/>
              <a:t>Findings can be pros and cons.</a:t>
            </a:r>
          </a:p>
          <a:p>
            <a:pPr algn="just"/>
            <a:r>
              <a:rPr lang="en-US" sz="2400" dirty="0" smtClean="0"/>
              <a:t>Minimum 3 maximum 5 slides.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804-0152-44F1-8721-616E71784EB0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Comparative analysis existing system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A85D-D7E0-44BA-BBA0-F883A3EA287A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table of comparison should be given.</a:t>
            </a:r>
          </a:p>
          <a:p>
            <a:pPr algn="just"/>
            <a:r>
              <a:rPr lang="en-US" sz="2400" dirty="0" smtClean="0"/>
              <a:t>All the techniques should be compared on the basis of its essential properties. </a:t>
            </a:r>
          </a:p>
          <a:p>
            <a:pPr algn="just"/>
            <a:r>
              <a:rPr lang="en-US" sz="2400" dirty="0" smtClean="0"/>
              <a:t>Maximum 1 slide.</a:t>
            </a:r>
          </a:p>
          <a:p>
            <a:pPr algn="just"/>
            <a:r>
              <a:rPr lang="en-US" sz="2400" dirty="0" smtClean="0"/>
              <a:t>See example below (don’t use image make a table) </a:t>
            </a:r>
          </a:p>
          <a:p>
            <a:endParaRPr lang="en-IN" sz="2400" dirty="0"/>
          </a:p>
        </p:txBody>
      </p:sp>
      <p:pic>
        <p:nvPicPr>
          <p:cNvPr id="7" name="Content Placeholder 7" descr="11.png"/>
          <p:cNvPicPr>
            <a:picLocks noChangeAspect="1"/>
          </p:cNvPicPr>
          <p:nvPr/>
        </p:nvPicPr>
        <p:blipFill>
          <a:blip r:embed="rId2"/>
          <a:srcRect b="54983"/>
          <a:stretch>
            <a:fillRect/>
          </a:stretch>
        </p:blipFill>
        <p:spPr>
          <a:xfrm>
            <a:off x="214282" y="4071942"/>
            <a:ext cx="8715436" cy="21640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Problem Statement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8ECF-F80A-4768-9A2D-A54B4235F0AF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the shortcomings in already existing system.</a:t>
            </a:r>
          </a:p>
          <a:p>
            <a:pPr algn="just"/>
            <a:r>
              <a:rPr lang="en-US" sz="2400" dirty="0" smtClean="0"/>
              <a:t>Explain how these shortcomings will be upgraded by proposed project.</a:t>
            </a:r>
          </a:p>
          <a:p>
            <a:pPr algn="just"/>
            <a:r>
              <a:rPr lang="en-US" sz="2400" dirty="0" smtClean="0"/>
              <a:t>Explain what new project is proposing.</a:t>
            </a:r>
          </a:p>
          <a:p>
            <a:pPr algn="just"/>
            <a:r>
              <a:rPr lang="en-US" sz="2400" dirty="0" smtClean="0"/>
              <a:t>Minimum 2 maximum 4 slides.</a:t>
            </a:r>
          </a:p>
          <a:p>
            <a:pPr algn="just"/>
            <a:r>
              <a:rPr lang="en-US" sz="2400" dirty="0" smtClean="0"/>
              <a:t>Content should be precise enough to explain why actually  this project have been opted.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Solution approach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Explain how the proposed problem will be solved.</a:t>
            </a:r>
          </a:p>
          <a:p>
            <a:pPr algn="just"/>
            <a:r>
              <a:rPr lang="en-US" sz="2400" dirty="0" smtClean="0"/>
              <a:t>What basic strategy will be taken to solve the stated problem.</a:t>
            </a:r>
          </a:p>
          <a:p>
            <a:pPr algn="just"/>
            <a:r>
              <a:rPr lang="en-US" sz="2400" dirty="0" smtClean="0"/>
              <a:t>Make the process flow diagram for solving the stated problem (See the next slide for example).</a:t>
            </a:r>
          </a:p>
          <a:p>
            <a:pPr algn="just"/>
            <a:r>
              <a:rPr lang="en-US" sz="2400" dirty="0" smtClean="0"/>
              <a:t>Write the assumptions if any to be taken to make the project live.</a:t>
            </a:r>
          </a:p>
          <a:p>
            <a:pPr algn="just"/>
            <a:r>
              <a:rPr lang="en-US" sz="2400" dirty="0" smtClean="0"/>
              <a:t>Minimum 2 maximum 4 slides.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45C4-32A4-41D1-AE96-E96BC3834693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Methodology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8D44-AFA3-48E3-A3D5-CCB9A94068B6}" type="datetime1">
              <a:rPr lang="en-IN" smtClean="0"/>
              <a:pPr/>
              <a:t>27-09-2016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Group no.  ( Project Title)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AF6-42B2-4836-889F-3B89BBAF99A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			Least square method</a:t>
            </a:r>
            <a:r>
              <a:rPr lang="en-US" dirty="0" smtClean="0"/>
              <a:t>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						  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				</a:t>
            </a:r>
            <a:r>
              <a:rPr lang="en-US" sz="2000" dirty="0" smtClean="0"/>
              <a:t> Area localization method</a:t>
            </a:r>
            <a:r>
              <a:rPr lang="en-US" sz="1200" dirty="0" smtClean="0"/>
              <a:t>					  	</a:t>
            </a:r>
            <a:r>
              <a:rPr lang="en-IN" sz="1200" dirty="0" smtClean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5984" y="1643050"/>
            <a:ext cx="4857784" cy="642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DET broadcast beacon 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5984" y="2928934"/>
            <a:ext cx="4857784" cy="642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Anchor node localized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5984" y="4143380"/>
            <a:ext cx="4857784" cy="5715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Signal broadcast by anchor node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5984" y="5357826"/>
            <a:ext cx="4857784" cy="7143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Ordinary node localized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rot="5400000">
            <a:off x="4394199" y="260666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 rot="5400000">
            <a:off x="4429124" y="38576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rot="5400000">
            <a:off x="4393405" y="503635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1619</TotalTime>
  <Words>670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Title of Project</vt:lpstr>
      <vt:lpstr>Outlines </vt:lpstr>
      <vt:lpstr>Introduction</vt:lpstr>
      <vt:lpstr>Literature Survey</vt:lpstr>
      <vt:lpstr>Inferences Drawn Out of Literature Survey</vt:lpstr>
      <vt:lpstr>Comparative analysis existing system</vt:lpstr>
      <vt:lpstr>Problem Statement </vt:lpstr>
      <vt:lpstr>Solution approach</vt:lpstr>
      <vt:lpstr>Methodology</vt:lpstr>
      <vt:lpstr>Real world application</vt:lpstr>
      <vt:lpstr>Software and Hardware requirements</vt:lpstr>
      <vt:lpstr>Modules and architectural description</vt:lpstr>
      <vt:lpstr>Project progress status </vt:lpstr>
      <vt:lpstr>Sample for 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in underwater wireless sensor network</dc:title>
  <dc:creator>HP</dc:creator>
  <cp:lastModifiedBy>PANKAJ</cp:lastModifiedBy>
  <cp:revision>185</cp:revision>
  <dcterms:created xsi:type="dcterms:W3CDTF">2012-04-09T13:42:21Z</dcterms:created>
  <dcterms:modified xsi:type="dcterms:W3CDTF">2016-09-27T09:00:40Z</dcterms:modified>
</cp:coreProperties>
</file>