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5b63027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5b63027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5b6302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5b6302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a0e92a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a0e92a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a0e92a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a0e92a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9a0e92af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9a0e92af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runavakrchakraborty/covid19-twitter-datase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5825" y="342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Kinjalk Parth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Avni Mohan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Ugale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180975" y="2616875"/>
            <a:ext cx="932400" cy="3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94175" y="835525"/>
            <a:ext cx="81060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Visualizing the 21st Century Tragedy That Put All of Us </a:t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Under House Arrest</a:t>
            </a:r>
            <a:endParaRPr sz="3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By COVID-19</a:t>
            </a:r>
            <a:endParaRPr sz="338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660300" y="520400"/>
            <a:ext cx="40854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</a:t>
            </a:r>
            <a:r>
              <a:rPr lang="en" sz="1100">
                <a:solidFill>
                  <a:schemeClr val="dk1"/>
                </a:solidFill>
              </a:rPr>
              <a:t>  are creating a world map choropleth visualization, utilizing COVID-19 twitter data. In this visualization the intensity of color of the country will depend on the number of tweets from that country. There will be a slider at the bottom using which we can adjust the year of visualization.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After clicking on the country we will see a window, where we can see a scatter plot in which the x axis will represent the time and the y axis will represent the number of retweets. On this scatter plot every tweet will represent a data point.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0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Trends in tweets about Covid over time (per year)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sentiment do various countries show?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topics does each country discuss?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has the cycle between hope and negativity continued?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when everything seemed about covid, the world had other things to worry tweet.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Humanity</a:t>
            </a:r>
            <a:r>
              <a:rPr b="1" lang="en" sz="2100"/>
              <a:t> wasn’t Standing Still. </a:t>
            </a:r>
            <a:endParaRPr b="1" sz="21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4918" l="357" r="367" t="-2522"/>
          <a:stretch/>
        </p:blipFill>
        <p:spPr>
          <a:xfrm>
            <a:off x="5621075" y="2330600"/>
            <a:ext cx="3270176" cy="20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65850" y="16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Dataset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06950" y="742600"/>
            <a:ext cx="36531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https://www.kaggle.com/datasets/arunavakrchakraborty/covid19-twitter-dataset/data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https://github.com/thepanacealab/covid19_twitter</a:t>
            </a:r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of collection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Covid-related English tweets collected in 3 phases: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April-June, 2020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August-October, 2020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April-June, 2021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932900" y="742600"/>
            <a:ext cx="5051700" cy="4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Elements of Interest in the dataset: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Date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Tweet text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Retweets 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Country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</a:rPr>
              <a:t>Positive/Negative/Neutral Sentiment Score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Privacy, ethical, and security issues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20850" y="1186075"/>
            <a:ext cx="790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bias and representation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countries or regions with higher Twitter usage appear more prominently, potentially skewing perceptions of COVID-19 activity.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Ethical Use of Data 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 Ensuring that the visualization does not contribute to misinformation or stigmatization of certain countries or regions is essential.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of twitter users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Consent for using their data in this manner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Anonymity</a:t>
            </a: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- Aggregating users by country can lead to their identification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562775" y="1965475"/>
            <a:ext cx="2907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DEMO</a:t>
            </a:r>
            <a:endParaRPr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