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9F6"/>
    <a:srgbClr val="DDF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5EE37-C2E9-4ACD-8344-72EF435BF6C9}" v="11" dt="2024-12-10T07:21:29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örndle Linus" userId="e99df0f2-d3c7-483b-b111-e87b6efc6f80" providerId="ADAL" clId="{0A15EE37-C2E9-4ACD-8344-72EF435BF6C9}"/>
    <pc:docChg chg="undo redo custSel addSld delSld modSld">
      <pc:chgData name="Wörndle Linus" userId="e99df0f2-d3c7-483b-b111-e87b6efc6f80" providerId="ADAL" clId="{0A15EE37-C2E9-4ACD-8344-72EF435BF6C9}" dt="2024-12-10T07:21:29.497" v="204"/>
      <pc:docMkLst>
        <pc:docMk/>
      </pc:docMkLst>
      <pc:sldChg chg="addSp delSp modSp mod modTransition">
        <pc:chgData name="Wörndle Linus" userId="e99df0f2-d3c7-483b-b111-e87b6efc6f80" providerId="ADAL" clId="{0A15EE37-C2E9-4ACD-8344-72EF435BF6C9}" dt="2024-12-10T07:21:29.497" v="204"/>
        <pc:sldMkLst>
          <pc:docMk/>
          <pc:sldMk cId="3974810197" sldId="256"/>
        </pc:sldMkLst>
        <pc:spChg chg="del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5" creationId="{C6B9B8BE-BDE0-C20C-77BD-07025750865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8" creationId="{269E9AEE-E46A-076A-8A14-043F389766B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9" creationId="{76224D55-91A3-E8F8-67E8-FBF303C83FFC}"/>
          </ac:spMkLst>
        </pc:spChg>
        <pc:spChg chg="add del mod">
          <ac:chgData name="Wörndle Linus" userId="e99df0f2-d3c7-483b-b111-e87b6efc6f80" providerId="ADAL" clId="{0A15EE37-C2E9-4ACD-8344-72EF435BF6C9}" dt="2024-12-10T07:19:17.688" v="45" actId="478"/>
          <ac:spMkLst>
            <pc:docMk/>
            <pc:sldMk cId="3974810197" sldId="256"/>
            <ac:spMk id="10" creationId="{879DB26B-0ABC-0BFA-A008-3DE5E4289621}"/>
          </ac:spMkLst>
        </pc:spChg>
        <pc:spChg chg="add mod">
          <ac:chgData name="Wörndle Linus" userId="e99df0f2-d3c7-483b-b111-e87b6efc6f80" providerId="ADAL" clId="{0A15EE37-C2E9-4ACD-8344-72EF435BF6C9}" dt="2024-12-10T07:20:06.227" v="105" actId="20577"/>
          <ac:spMkLst>
            <pc:docMk/>
            <pc:sldMk cId="3974810197" sldId="256"/>
            <ac:spMk id="11" creationId="{38F4D661-C53C-FEB4-FED9-DD08DF61EE9E}"/>
          </ac:spMkLst>
        </pc:spChg>
        <pc:spChg chg="add mod">
          <ac:chgData name="Wörndle Linus" userId="e99df0f2-d3c7-483b-b111-e87b6efc6f80" providerId="ADAL" clId="{0A15EE37-C2E9-4ACD-8344-72EF435BF6C9}" dt="2024-12-10T07:21:13.831" v="201" actId="14100"/>
          <ac:spMkLst>
            <pc:docMk/>
            <pc:sldMk cId="3974810197" sldId="256"/>
            <ac:spMk id="12" creationId="{E825E41F-28A6-AAB4-4B5F-45C7A403099D}"/>
          </ac:spMkLst>
        </pc:spChg>
        <pc:spChg chg="add mod">
          <ac:chgData name="Wörndle Linus" userId="e99df0f2-d3c7-483b-b111-e87b6efc6f80" providerId="ADAL" clId="{0A15EE37-C2E9-4ACD-8344-72EF435BF6C9}" dt="2024-12-10T07:21:09.048" v="200" actId="20577"/>
          <ac:spMkLst>
            <pc:docMk/>
            <pc:sldMk cId="3974810197" sldId="256"/>
            <ac:spMk id="13" creationId="{7FCE6520-29DF-1119-3FC9-C09CCC639AF5}"/>
          </ac:spMkLst>
        </pc:spChg>
        <pc:picChg chg="add mod">
          <ac:chgData name="Wörndle Linus" userId="e99df0f2-d3c7-483b-b111-e87b6efc6f80" providerId="ADAL" clId="{0A15EE37-C2E9-4ACD-8344-72EF435BF6C9}" dt="2024-12-10T07:18:41.543" v="22" actId="1076"/>
          <ac:picMkLst>
            <pc:docMk/>
            <pc:sldMk cId="3974810197" sldId="256"/>
            <ac:picMk id="7" creationId="{0C54E48A-AB8D-38CB-143D-FA23399F95DB}"/>
          </ac:picMkLst>
        </pc:picChg>
      </pc:sldChg>
      <pc:sldChg chg="addSp delSp new add del mod">
        <pc:chgData name="Wörndle Linus" userId="e99df0f2-d3c7-483b-b111-e87b6efc6f80" providerId="ADAL" clId="{0A15EE37-C2E9-4ACD-8344-72EF435BF6C9}" dt="2024-12-10T07:18:39.839" v="20" actId="680"/>
        <pc:sldMkLst>
          <pc:docMk/>
          <pc:sldMk cId="1978475466" sldId="257"/>
        </pc:sldMkLst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2" creationId="{41A8AACF-8E08-9E08-725C-FFC858CE4893}"/>
          </ac:spMkLst>
        </pc:spChg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3" creationId="{E84CFC54-9339-DD07-3AF4-720AEB954A14}"/>
          </ac:spMkLst>
        </pc:spChg>
        <pc:spChg chg="add del">
          <ac:chgData name="Wörndle Linus" userId="e99df0f2-d3c7-483b-b111-e87b6efc6f80" providerId="ADAL" clId="{0A15EE37-C2E9-4ACD-8344-72EF435BF6C9}" dt="2024-12-10T07:18:39.292" v="19" actId="21"/>
          <ac:spMkLst>
            <pc:docMk/>
            <pc:sldMk cId="1978475466" sldId="257"/>
            <ac:spMk id="4" creationId="{3CA6B4A2-0E17-FB66-A7E1-26857BCC0D87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18:36.662" v="17" actId="680"/>
        <pc:sldMkLst>
          <pc:docMk/>
          <pc:sldMk cId="3491376793" sldId="257"/>
        </pc:sldMkLst>
        <pc:spChg chg="add del mod">
          <ac:chgData name="Wörndle Linus" userId="e99df0f2-d3c7-483b-b111-e87b6efc6f80" providerId="ADAL" clId="{0A15EE37-C2E9-4ACD-8344-72EF435BF6C9}" dt="2024-12-10T07:18:35.670" v="15" actId="1076"/>
          <ac:spMkLst>
            <pc:docMk/>
            <pc:sldMk cId="3491376793" sldId="257"/>
            <ac:spMk id="2" creationId="{A89970CA-05C1-5498-A626-ADA5F375FB0E}"/>
          </ac:spMkLst>
        </pc:spChg>
        <pc:spChg chg="add del mod">
          <ac:chgData name="Wörndle Linus" userId="e99df0f2-d3c7-483b-b111-e87b6efc6f80" providerId="ADAL" clId="{0A15EE37-C2E9-4ACD-8344-72EF435BF6C9}" dt="2024-12-10T07:18:36.262" v="16" actId="1076"/>
          <ac:spMkLst>
            <pc:docMk/>
            <pc:sldMk cId="3491376793" sldId="257"/>
            <ac:spMk id="3" creationId="{8AD9D4D4-7F66-7891-F179-6BC46A564120}"/>
          </ac:spMkLst>
        </pc:spChg>
        <pc:spChg chg="add del mod">
          <ac:chgData name="Wörndle Linus" userId="e99df0f2-d3c7-483b-b111-e87b6efc6f80" providerId="ADAL" clId="{0A15EE37-C2E9-4ACD-8344-72EF435BF6C9}" dt="2024-12-10T07:18:35.670" v="15" actId="1076"/>
          <ac:spMkLst>
            <pc:docMk/>
            <pc:sldMk cId="3491376793" sldId="257"/>
            <ac:spMk id="4" creationId="{0EBA63E8-A4E5-1301-5A50-8678F00221EC}"/>
          </ac:spMkLst>
        </pc:spChg>
      </pc:sldChg>
      <pc:sldChg chg="addSp delSp modSp new del mod">
        <pc:chgData name="Wörndle Linus" userId="e99df0f2-d3c7-483b-b111-e87b6efc6f80" providerId="ADAL" clId="{0A15EE37-C2E9-4ACD-8344-72EF435BF6C9}" dt="2024-12-10T07:21:20.569" v="203" actId="2696"/>
        <pc:sldMkLst>
          <pc:docMk/>
          <pc:sldMk cId="3994335599" sldId="257"/>
        </pc:sldMkLst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2" creationId="{269E9AEE-E46A-076A-8A14-043F389766BC}"/>
          </ac:spMkLst>
        </pc:spChg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3" creationId="{76224D55-91A3-E8F8-67E8-FBF303C83FFC}"/>
          </ac:spMkLst>
        </pc:spChg>
        <pc:spChg chg="del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4" creationId="{879DB26B-0ABC-0BFA-A008-3DE5E4289621}"/>
          </ac:spMkLst>
        </pc:spChg>
        <pc:spChg chg="add mod">
          <ac:chgData name="Wörndle Linus" userId="e99df0f2-d3c7-483b-b111-e87b6efc6f80" providerId="ADAL" clId="{0A15EE37-C2E9-4ACD-8344-72EF435BF6C9}" dt="2024-12-10T07:18:55.253" v="27" actId="571"/>
          <ac:spMkLst>
            <pc:docMk/>
            <pc:sldMk cId="3994335599" sldId="257"/>
            <ac:spMk id="5" creationId="{7D85B158-7988-7F99-027E-DEF0448861ED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7" creationId="{E7BDE0C4-1B93-3A57-522F-7660FB95B824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9" creationId="{83E5F8A7-49D7-5338-FA61-75A7DB15AD17}"/>
          </ac:spMkLst>
        </pc:spChg>
        <pc:spChg chg="add mod">
          <ac:chgData name="Wörndle Linus" userId="e99df0f2-d3c7-483b-b111-e87b6efc6f80" providerId="ADAL" clId="{0A15EE37-C2E9-4ACD-8344-72EF435BF6C9}" dt="2024-12-10T07:19:04.083" v="42" actId="21"/>
          <ac:spMkLst>
            <pc:docMk/>
            <pc:sldMk cId="3994335599" sldId="257"/>
            <ac:spMk id="11" creationId="{1E2F0469-23C1-B729-3524-3F5D1BD1A684}"/>
          </ac:spMkLst>
        </pc:spChg>
      </pc:sldChg>
      <pc:sldChg chg="add modTransition">
        <pc:chgData name="Wörndle Linus" userId="e99df0f2-d3c7-483b-b111-e87b6efc6f80" providerId="ADAL" clId="{0A15EE37-C2E9-4ACD-8344-72EF435BF6C9}" dt="2024-12-10T07:21:29.497" v="204"/>
        <pc:sldMkLst>
          <pc:docMk/>
          <pc:sldMk cId="2326007455" sldId="258"/>
        </pc:sldMkLst>
      </pc:sldChg>
      <pc:sldChg chg="addSp delSp modSp new del mod">
        <pc:chgData name="Wörndle Linus" userId="e99df0f2-d3c7-483b-b111-e87b6efc6f80" providerId="ADAL" clId="{0A15EE37-C2E9-4ACD-8344-72EF435BF6C9}" dt="2024-12-10T07:21:18.678" v="202" actId="2696"/>
        <pc:sldMkLst>
          <pc:docMk/>
          <pc:sldMk cId="929906251" sldId="259"/>
        </pc:sldMkLst>
        <pc:spChg chg="del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2" creationId="{38F4D661-C53C-FEB4-FED9-DD08DF61EE9E}"/>
          </ac:spMkLst>
        </pc:spChg>
        <pc:spChg chg="del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3" creationId="{E825E41F-28A6-AAB4-4B5F-45C7A403099D}"/>
          </ac:spMkLst>
        </pc:spChg>
        <pc:spChg chg="add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5" creationId="{33FB8E1D-E9B5-CB72-62D7-013DA4CC43CF}"/>
          </ac:spMkLst>
        </pc:spChg>
        <pc:spChg chg="add mod">
          <ac:chgData name="Wörndle Linus" userId="e99df0f2-d3c7-483b-b111-e87b6efc6f80" providerId="ADAL" clId="{0A15EE37-C2E9-4ACD-8344-72EF435BF6C9}" dt="2024-12-10T07:19:27.650" v="60" actId="21"/>
          <ac:spMkLst>
            <pc:docMk/>
            <pc:sldMk cId="929906251" sldId="259"/>
            <ac:spMk id="7" creationId="{D00DFF50-33A6-285E-A250-D33B945C7EA5}"/>
          </ac:spMkLst>
        </pc:spChg>
      </pc:sldChg>
    </pc:docChg>
  </pc:docChgLst>
  <pc:docChgLst>
    <pc:chgData name="Wörndle Linus" userId="e99df0f2-d3c7-483b-b111-e87b6efc6f80" providerId="ADAL" clId="{A9D45C4E-42C1-42C2-9A63-9A635B0B31BF}"/>
    <pc:docChg chg="modSld">
      <pc:chgData name="Wörndle Linus" userId="e99df0f2-d3c7-483b-b111-e87b6efc6f80" providerId="ADAL" clId="{A9D45C4E-42C1-42C2-9A63-9A635B0B31BF}" dt="2024-12-10T07:22:15.192" v="15" actId="20577"/>
      <pc:docMkLst>
        <pc:docMk/>
      </pc:docMkLst>
      <pc:sldChg chg="modSp mod">
        <pc:chgData name="Wörndle Linus" userId="e99df0f2-d3c7-483b-b111-e87b6efc6f80" providerId="ADAL" clId="{A9D45C4E-42C1-42C2-9A63-9A635B0B31BF}" dt="2024-12-10T07:22:15.192" v="15" actId="20577"/>
        <pc:sldMkLst>
          <pc:docMk/>
          <pc:sldMk cId="3974810197" sldId="256"/>
        </pc:sldMkLst>
        <pc:spChg chg="mod">
          <ac:chgData name="Wörndle Linus" userId="e99df0f2-d3c7-483b-b111-e87b6efc6f80" providerId="ADAL" clId="{A9D45C4E-42C1-42C2-9A63-9A635B0B31BF}" dt="2024-12-10T07:22:15.192" v="15" actId="20577"/>
          <ac:spMkLst>
            <pc:docMk/>
            <pc:sldMk cId="3974810197" sldId="256"/>
            <ac:spMk id="12" creationId="{E825E41F-28A6-AAB4-4B5F-45C7A40309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E4763-9B1D-1999-4846-BA6E52FE2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FFA3867-3FA0-F0CE-C957-7D252AD23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7EFD72-BD92-708F-EE46-571A7F34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F2D1DD-255D-3DA7-4C9F-90E6517E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F19496-E8A8-F962-CF8C-AFC98CB0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447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74EB3-DA15-9AC3-6310-D73FD03D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76B1DF1-AC7E-C61B-25AE-FE663D86F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4EAFC4-DC50-BF89-2D3D-35D538B9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C3973D-DAEA-C2BB-094F-D3B872D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36A6E-9CC3-C1CE-A6E9-B8B8958B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67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E8E0042-E18F-958C-C371-07F70F0BA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9B864D-6C7A-C472-370F-EFE2E49E5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DEAF1-4326-4E35-22FA-944A7E5DC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AB98C-1A1D-A1CD-D8FB-7139DD31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949A9-D81C-8B7C-D5C1-1D9F1ED4E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719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4E20F-38C8-7B70-3716-24DEE4EE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440101-D1A9-F0F1-FBC5-903AAAD7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588787-E998-6A8B-94F0-DB1FB953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E50B1-739E-AA5A-3FF6-BAB5CD0B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CB8E6B-A69A-D2D2-B14E-7F7FF6D2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9274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247A-1632-52D1-FDE6-70C2F986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AC5B97-5E52-D641-DF04-35AA38CC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AE48D-763A-22CA-C64C-3DA2659DD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7AB7A1-55BF-2AD4-F9AA-2C7E8D2E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FDC5E7-7959-39CC-6C0B-CE3B4718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0624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B67C15-62BC-CE83-0DA3-ADCEADE6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308CE-30EF-6C78-0E49-21E687B12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ABB836-2F91-57C6-6C3F-28CE9527C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521599-48CB-52B2-315A-EA2FB8180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F11AF-75C3-5B69-FEC1-5D4C35F0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52CEDC-F6D9-05A1-AB95-D8B8962C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46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E2BBF-5EF8-2029-315E-21051F6D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84486-9393-59E5-A43F-04AD2E1BF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81C1A8-254B-EA25-1A5D-2EF091AB5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76CDB9B-4C30-D1E0-2B6C-037DE265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39BD67-7EC4-FF03-FFEA-8D76B2CD0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321010-DA77-5733-99A7-296E10A8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9B8D76-E6F8-427F-8B42-D8235082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6572CB-567D-48EB-7B3D-5C49A9A3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942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2A33B-821D-999C-7F8A-D8C41B546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F21622-611E-F728-40A2-59303FF9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9C0ACB-8003-C73F-4594-34503588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33592C-98FD-5957-C89A-51DB839B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49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ED0BFF7-98F5-A87D-50AC-8CA607E9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A1A795-0281-3E91-F6A4-B8A1FBE1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CE5A88-DAF1-A20A-8A26-F72D1701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375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EAF72-DCBD-82C7-026A-BA7BF4C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0FE57E-79F0-767A-E9D8-ABF83491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3AFF6-CDF1-568E-2F32-54F65036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C15F0C-4C06-8142-C0A2-9B3DBE89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399AE-7574-50A6-821A-12C4CBBD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774F89-F58B-0327-9DB0-46C3D543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0035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FC1917-9683-581A-E37C-D841C342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F1402B-C64E-62B3-ABF7-E95CA7A06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2103ED-139F-E116-9CD3-E54DA91C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AC7C0C-66B0-52BC-4710-6375E92D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C4DA96-5B0A-84DD-4B54-F0744BFF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D336A0-0ED6-F5D3-C822-57AF85D9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877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21E4BB3-185B-DE3E-FB2F-B0D91050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4BA630-5E57-F9B1-83CA-6024DA0BB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FBB41C-913C-4009-22BF-D66042040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74AC3-E14D-44D8-867C-A64382B1DBE8}" type="datetimeFigureOut">
              <a:rPr lang="de-AT" smtClean="0"/>
              <a:t>10.12.2024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A341D8-CC70-4023-5700-AE4930B98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ADD9E4-A392-480B-E376-869F7842A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70C1A-CD27-446F-A40F-F2DBE3078E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90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65D48B9-05DD-C955-900A-475119AEF39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0C54E48A-AB8D-38CB-143D-FA23399F9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38F4D661-C53C-FEB4-FED9-DD08DF61E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DE" dirty="0"/>
              <a:t>Zwischenpräsentation</a:t>
            </a:r>
            <a:br>
              <a:rPr lang="de-DE" dirty="0"/>
            </a:br>
            <a:r>
              <a:rPr lang="de-DE" dirty="0" err="1"/>
              <a:t>HomeSphere</a:t>
            </a:r>
            <a:endParaRPr lang="de-AT" dirty="0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E825E41F-28A6-AAB4-4B5F-45C7A403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4108" y="3629470"/>
            <a:ext cx="2843784" cy="659066"/>
          </a:xfrm>
        </p:spPr>
        <p:txBody>
          <a:bodyPr/>
          <a:lstStyle/>
          <a:p>
            <a:r>
              <a:rPr lang="de-AT" dirty="0" err="1"/>
              <a:t>xx.xx.xxxx</a:t>
            </a:r>
            <a:endParaRPr lang="de-AT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7FCE6520-29DF-1119-3FC9-C09CCC639AF5}"/>
              </a:ext>
            </a:extLst>
          </p:cNvPr>
          <p:cNvSpPr txBox="1">
            <a:spLocks/>
          </p:cNvSpPr>
          <p:nvPr/>
        </p:nvSpPr>
        <p:spPr>
          <a:xfrm>
            <a:off x="102108" y="4535424"/>
            <a:ext cx="2843784" cy="102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1600" dirty="0"/>
              <a:t>P</a:t>
            </a:r>
            <a:r>
              <a:rPr lang="de-AT" sz="1600" dirty="0"/>
              <a:t>L: 	Linus Wörndle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Christian </a:t>
            </a:r>
            <a:r>
              <a:rPr lang="de-AT" sz="1600" dirty="0" err="1"/>
              <a:t>Schallner</a:t>
            </a:r>
            <a:endParaRPr lang="de-AT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AT" sz="1600" dirty="0"/>
              <a:t>PTM: 	Fabian Lampert</a:t>
            </a:r>
          </a:p>
        </p:txBody>
      </p:sp>
    </p:spTree>
    <p:extLst>
      <p:ext uri="{BB962C8B-B14F-4D97-AF65-F5344CB8AC3E}">
        <p14:creationId xmlns:p14="http://schemas.microsoft.com/office/powerpoint/2010/main" val="397481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26A6E-5F06-6C1A-B55E-2617C54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0852BA21-E66D-B161-B029-3F9E89E74E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9F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4" name="Rechtwinkliges Dreieck 3">
            <a:extLst>
              <a:ext uri="{FF2B5EF4-FFF2-40B4-BE49-F238E27FC236}">
                <a16:creationId xmlns:a16="http://schemas.microsoft.com/office/drawing/2014/main" id="{BB4BEE71-9E71-4493-FB80-D8A5A1DD1AF4}"/>
              </a:ext>
            </a:extLst>
          </p:cNvPr>
          <p:cNvSpPr/>
          <p:nvPr/>
        </p:nvSpPr>
        <p:spPr>
          <a:xfrm>
            <a:off x="0" y="1638300"/>
            <a:ext cx="9334500" cy="5219700"/>
          </a:xfrm>
          <a:prstGeom prst="rtTriangle">
            <a:avLst/>
          </a:prstGeom>
          <a:solidFill>
            <a:srgbClr val="DDF9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7" name="Grafik 6" descr="Ein Bild, das Schrift, Grafiken, Schwarz, Grafikdesign enthält.&#10;&#10;Automatisch generierte Beschreibung">
            <a:extLst>
              <a:ext uri="{FF2B5EF4-FFF2-40B4-BE49-F238E27FC236}">
                <a16:creationId xmlns:a16="http://schemas.microsoft.com/office/drawing/2014/main" id="{6C8CD5FA-38B1-8888-CC59-3CB3BEA6F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5989528"/>
            <a:ext cx="3045523" cy="666541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D6761A4-C0C9-44A4-B60D-7DD829BFAC75}"/>
              </a:ext>
            </a:extLst>
          </p:cNvPr>
          <p:cNvSpPr txBox="1">
            <a:spLocks/>
          </p:cNvSpPr>
          <p:nvPr/>
        </p:nvSpPr>
        <p:spPr>
          <a:xfrm>
            <a:off x="7423151" y="457200"/>
            <a:ext cx="3932237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test</a:t>
            </a:r>
            <a:endParaRPr lang="de-AT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BB5297-84AD-1ADE-6E92-28642865FB79}"/>
              </a:ext>
            </a:extLst>
          </p:cNvPr>
          <p:cNvSpPr txBox="1">
            <a:spLocks/>
          </p:cNvSpPr>
          <p:nvPr/>
        </p:nvSpPr>
        <p:spPr>
          <a:xfrm>
            <a:off x="836612" y="987425"/>
            <a:ext cx="61722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test</a:t>
            </a:r>
            <a:endParaRPr lang="de-AT" dirty="0"/>
          </a:p>
        </p:txBody>
      </p:sp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D7D39605-04F3-6C24-BF44-EA76CC426138}"/>
              </a:ext>
            </a:extLst>
          </p:cNvPr>
          <p:cNvSpPr txBox="1">
            <a:spLocks/>
          </p:cNvSpPr>
          <p:nvPr/>
        </p:nvSpPr>
        <p:spPr>
          <a:xfrm>
            <a:off x="7423151" y="2057400"/>
            <a:ext cx="3932237" cy="3811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test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600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Zwischenpräsentation HomeSphere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Wörndle Linus</dc:creator>
  <cp:lastModifiedBy>Wörndle Linus</cp:lastModifiedBy>
  <cp:revision>1</cp:revision>
  <dcterms:created xsi:type="dcterms:W3CDTF">2024-12-10T07:11:58Z</dcterms:created>
  <dcterms:modified xsi:type="dcterms:W3CDTF">2024-12-10T07:22:15Z</dcterms:modified>
</cp:coreProperties>
</file>