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0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0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28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0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59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0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8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6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6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5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15FDA36A-7221-8671-AE55-9DD897DE92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0A5B961-DEFC-619B-0284-CB533773F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85233"/>
            <a:ext cx="5758628" cy="3355853"/>
          </a:xfrm>
        </p:spPr>
        <p:txBody>
          <a:bodyPr anchor="t">
            <a:normAutofit/>
          </a:bodyPr>
          <a:lstStyle/>
          <a:p>
            <a:endParaRPr lang="de-AT" sz="600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D5AEB8-0882-89C1-65B6-BE5A012A3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251621"/>
            <a:ext cx="4439920" cy="1104721"/>
          </a:xfrm>
        </p:spPr>
        <p:txBody>
          <a:bodyPr anchor="t">
            <a:normAutofit/>
          </a:bodyPr>
          <a:lstStyle/>
          <a:p>
            <a:endParaRPr lang="de-AT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24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Grandview Display</vt:lpstr>
      <vt:lpstr>DashVTI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Linus Wörndle</dc:creator>
  <cp:lastModifiedBy>Linus Wörndle</cp:lastModifiedBy>
  <cp:revision>2</cp:revision>
  <dcterms:created xsi:type="dcterms:W3CDTF">2025-02-24T13:47:11Z</dcterms:created>
  <dcterms:modified xsi:type="dcterms:W3CDTF">2025-02-24T13:53:05Z</dcterms:modified>
</cp:coreProperties>
</file>