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34448-27DE-4F46-AB60-9D3B18F64782}" v="27" dt="2025-02-25T20:31:16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rndle Linus" userId="e99df0f2-d3c7-483b-b111-e87b6efc6f80" providerId="ADAL" clId="{6FC34448-27DE-4F46-AB60-9D3B18F64782}"/>
    <pc:docChg chg="undo custSel addSld delSld modSld sldOrd">
      <pc:chgData name="Wörndle Linus" userId="e99df0f2-d3c7-483b-b111-e87b6efc6f80" providerId="ADAL" clId="{6FC34448-27DE-4F46-AB60-9D3B18F64782}" dt="2025-02-25T20:31:16.064" v="3163"/>
      <pc:docMkLst>
        <pc:docMk/>
      </pc:docMkLst>
      <pc:sldChg chg="addSp delSp modSp mod">
        <pc:chgData name="Wörndle Linus" userId="e99df0f2-d3c7-483b-b111-e87b6efc6f80" providerId="ADAL" clId="{6FC34448-27DE-4F46-AB60-9D3B18F64782}" dt="2025-02-25T14:54:24.581" v="351" actId="790"/>
        <pc:sldMkLst>
          <pc:docMk/>
          <pc:sldMk cId="392724058" sldId="256"/>
        </pc:sldMkLst>
        <pc:spChg chg="del mod">
          <ac:chgData name="Wörndle Linus" userId="e99df0f2-d3c7-483b-b111-e87b6efc6f80" providerId="ADAL" clId="{6FC34448-27DE-4F46-AB60-9D3B18F64782}" dt="2025-02-25T14:45:09.915" v="7" actId="478"/>
          <ac:spMkLst>
            <pc:docMk/>
            <pc:sldMk cId="392724058" sldId="256"/>
            <ac:spMk id="2" creationId="{90A5B961-DEFC-619B-0284-CB533773FC3B}"/>
          </ac:spMkLst>
        </pc:spChg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92724058" sldId="256"/>
            <ac:spMk id="3" creationId="{1BD5AEB8-0882-89C1-65B6-BE5A012A34C8}"/>
          </ac:spMkLst>
        </pc:spChg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92724058" sldId="256"/>
            <ac:spMk id="9" creationId="{46B9231A-B34B-4A29-A6AC-532E1EE81575}"/>
          </ac:spMkLst>
        </pc:spChg>
        <pc:picChg chg="add del mod">
          <ac:chgData name="Wörndle Linus" userId="e99df0f2-d3c7-483b-b111-e87b6efc6f80" providerId="ADAL" clId="{6FC34448-27DE-4F46-AB60-9D3B18F64782}" dt="2025-02-25T14:45:53.664" v="14"/>
          <ac:picMkLst>
            <pc:docMk/>
            <pc:sldMk cId="392724058" sldId="256"/>
            <ac:picMk id="4" creationId="{15FDA36A-7221-8671-AE55-9DD897DE92B3}"/>
          </ac:picMkLst>
        </pc:picChg>
        <pc:picChg chg="add mod">
          <ac:chgData name="Wörndle Linus" userId="e99df0f2-d3c7-483b-b111-e87b6efc6f80" providerId="ADAL" clId="{6FC34448-27DE-4F46-AB60-9D3B18F64782}" dt="2025-02-25T14:45:53.664" v="14"/>
          <ac:picMkLst>
            <pc:docMk/>
            <pc:sldMk cId="392724058" sldId="256"/>
            <ac:picMk id="6" creationId="{8DA0714B-4775-56AF-C637-ED8C8687C320}"/>
          </ac:picMkLst>
        </pc:picChg>
        <pc:picChg chg="add mod">
          <ac:chgData name="Wörndle Linus" userId="e99df0f2-d3c7-483b-b111-e87b6efc6f80" providerId="ADAL" clId="{6FC34448-27DE-4F46-AB60-9D3B18F64782}" dt="2025-02-25T14:48:24.235" v="19" actId="1076"/>
          <ac:picMkLst>
            <pc:docMk/>
            <pc:sldMk cId="392724058" sldId="256"/>
            <ac:picMk id="8" creationId="{C43DE14C-BFB1-8D79-A3DA-F5C4D91EA549}"/>
          </ac:picMkLst>
        </pc:picChg>
      </pc:sldChg>
      <pc:sldChg chg="addSp delSp modSp new mod modTransition setBg">
        <pc:chgData name="Wörndle Linus" userId="e99df0f2-d3c7-483b-b111-e87b6efc6f80" providerId="ADAL" clId="{6FC34448-27DE-4F46-AB60-9D3B18F64782}" dt="2025-02-25T20:12:45.847" v="2288" actId="313"/>
        <pc:sldMkLst>
          <pc:docMk/>
          <pc:sldMk cId="1594867361" sldId="257"/>
        </pc:sldMkLst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2" creationId="{E7052301-CAB4-B1C2-7AAA-47B2D00D299F}"/>
          </ac:spMkLst>
        </pc:spChg>
        <pc:spChg chg="del">
          <ac:chgData name="Wörndle Linus" userId="e99df0f2-d3c7-483b-b111-e87b6efc6f80" providerId="ADAL" clId="{6FC34448-27DE-4F46-AB60-9D3B18F64782}" dt="2025-02-25T14:49:36.355" v="97" actId="478"/>
          <ac:spMkLst>
            <pc:docMk/>
            <pc:sldMk cId="1594867361" sldId="257"/>
            <ac:spMk id="3" creationId="{A6ED4A4A-CEBA-F811-9188-297725BB4A4B}"/>
          </ac:spMkLst>
        </pc:spChg>
        <pc:spChg chg="mod">
          <ac:chgData name="Wörndle Linus" userId="e99df0f2-d3c7-483b-b111-e87b6efc6f80" providerId="ADAL" clId="{6FC34448-27DE-4F46-AB60-9D3B18F64782}" dt="2025-02-25T20:12:45.847" v="2288" actId="313"/>
          <ac:spMkLst>
            <pc:docMk/>
            <pc:sldMk cId="1594867361" sldId="257"/>
            <ac:spMk id="4" creationId="{91FBCFDF-6B20-3E29-8052-E43AE40D9F85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12" creationId="{406BD704-01C2-4341-B99A-116CC7EC56EF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14" creationId="{0225C01B-A296-4FAA-AA46-794F27DF6934}"/>
          </ac:spMkLst>
        </pc:spChg>
        <pc:picChg chg="add mod ord">
          <ac:chgData name="Wörndle Linus" userId="e99df0f2-d3c7-483b-b111-e87b6efc6f80" providerId="ADAL" clId="{6FC34448-27DE-4F46-AB60-9D3B18F64782}" dt="2025-02-25T14:49:39.900" v="98" actId="26606"/>
          <ac:picMkLst>
            <pc:docMk/>
            <pc:sldMk cId="1594867361" sldId="257"/>
            <ac:picMk id="5" creationId="{E749221B-DAA3-BE92-1F09-D5DAD06B6354}"/>
          </ac:picMkLst>
        </pc:picChg>
        <pc:picChg chg="add mod">
          <ac:chgData name="Wörndle Linus" userId="e99df0f2-d3c7-483b-b111-e87b6efc6f80" providerId="ADAL" clId="{6FC34448-27DE-4F46-AB60-9D3B18F64782}" dt="2025-02-25T14:49:54.964" v="99"/>
          <ac:picMkLst>
            <pc:docMk/>
            <pc:sldMk cId="1594867361" sldId="257"/>
            <ac:picMk id="6" creationId="{EA1539C7-B53A-46C4-9D32-4ED8D1C74B57}"/>
          </ac:picMkLst>
        </pc:picChg>
        <pc:picChg chg="add mod">
          <ac:chgData name="Wörndle Linus" userId="e99df0f2-d3c7-483b-b111-e87b6efc6f80" providerId="ADAL" clId="{6FC34448-27DE-4F46-AB60-9D3B18F64782}" dt="2025-02-25T14:52:24.012" v="328" actId="1076"/>
          <ac:picMkLst>
            <pc:docMk/>
            <pc:sldMk cId="1594867361" sldId="257"/>
            <ac:picMk id="7" creationId="{67C38613-9464-5BD9-EEB2-A9E9ADF1BF0E}"/>
          </ac:picMkLst>
        </pc:picChg>
        <pc:cxnChg chg="add">
          <ac:chgData name="Wörndle Linus" userId="e99df0f2-d3c7-483b-b111-e87b6efc6f80" providerId="ADAL" clId="{6FC34448-27DE-4F46-AB60-9D3B18F64782}" dt="2025-02-25T14:49:39.900" v="98" actId="26606"/>
          <ac:cxnSpMkLst>
            <pc:docMk/>
            <pc:sldMk cId="1594867361" sldId="257"/>
            <ac:cxnSpMk id="10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14:49:39.900" v="98" actId="26606"/>
          <ac:cxnSpMkLst>
            <pc:docMk/>
            <pc:sldMk cId="1594867361" sldId="257"/>
            <ac:cxnSpMk id="16" creationId="{62713E66-598D-4B8A-9D2A-67C7AF46EF11}"/>
          </ac:cxnSpMkLst>
        </pc:cxnChg>
      </pc:sldChg>
      <pc:sldChg chg="addSp delSp modSp new mod modTransition setBg">
        <pc:chgData name="Wörndle Linus" userId="e99df0f2-d3c7-483b-b111-e87b6efc6f80" providerId="ADAL" clId="{6FC34448-27DE-4F46-AB60-9D3B18F64782}" dt="2025-02-25T20:31:16.064" v="3163"/>
        <pc:sldMkLst>
          <pc:docMk/>
          <pc:sldMk cId="3464076384" sldId="258"/>
        </pc:sldMkLst>
        <pc:spChg chg="mod">
          <ac:chgData name="Wörndle Linus" userId="e99df0f2-d3c7-483b-b111-e87b6efc6f80" providerId="ADAL" clId="{6FC34448-27DE-4F46-AB60-9D3B18F64782}" dt="2025-02-25T14:54:44.228" v="377" actId="404"/>
          <ac:spMkLst>
            <pc:docMk/>
            <pc:sldMk cId="3464076384" sldId="258"/>
            <ac:spMk id="2" creationId="{EE1BB82C-C4C6-F021-1684-4EC5105BB04C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464076384" sldId="258"/>
            <ac:spMk id="9" creationId="{19F9BF86-FE94-4517-B97D-026C7515E589}"/>
          </ac:spMkLst>
        </pc:spChg>
        <pc:picChg chg="add del mod ord">
          <ac:chgData name="Wörndle Linus" userId="e99df0f2-d3c7-483b-b111-e87b6efc6f80" providerId="ADAL" clId="{6FC34448-27DE-4F46-AB60-9D3B18F64782}" dt="2025-02-25T14:53:47.001" v="344" actId="478"/>
          <ac:picMkLst>
            <pc:docMk/>
            <pc:sldMk cId="3464076384" sldId="258"/>
            <ac:picMk id="3" creationId="{22D9E563-8BA9-F58E-75B9-77E618F01DB7}"/>
          </ac:picMkLst>
        </pc:picChg>
        <pc:picChg chg="add mod ord">
          <ac:chgData name="Wörndle Linus" userId="e99df0f2-d3c7-483b-b111-e87b6efc6f80" providerId="ADAL" clId="{6FC34448-27DE-4F46-AB60-9D3B18F64782}" dt="2025-02-25T14:54:07.262" v="350" actId="170"/>
          <ac:picMkLst>
            <pc:docMk/>
            <pc:sldMk cId="3464076384" sldId="258"/>
            <ac:picMk id="4" creationId="{66E37639-2ABE-5675-75BE-4659A926A6DA}"/>
          </ac:picMkLst>
        </pc:picChg>
        <pc:cxnChg chg="add">
          <ac:chgData name="Wörndle Linus" userId="e99df0f2-d3c7-483b-b111-e87b6efc6f80" providerId="ADAL" clId="{6FC34448-27DE-4F46-AB60-9D3B18F64782}" dt="2025-02-25T14:53:21.585" v="331" actId="26606"/>
          <ac:cxnSpMkLst>
            <pc:docMk/>
            <pc:sldMk cId="3464076384" sldId="258"/>
            <ac:cxnSpMk id="7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14:53:21.585" v="331" actId="26606"/>
          <ac:cxnSpMkLst>
            <pc:docMk/>
            <pc:sldMk cId="3464076384" sldId="258"/>
            <ac:cxnSpMk id="11" creationId="{5E10C1D6-7EDE-467F-89EA-E0244EB62381}"/>
          </ac:cxnSpMkLst>
        </pc:cxnChg>
      </pc:sldChg>
      <pc:sldChg chg="addSp 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772175653" sldId="259"/>
        </pc:sldMkLst>
        <pc:spChg chg="mod">
          <ac:chgData name="Wörndle Linus" userId="e99df0f2-d3c7-483b-b111-e87b6efc6f80" providerId="ADAL" clId="{6FC34448-27DE-4F46-AB60-9D3B18F64782}" dt="2025-02-25T14:56:37.410" v="449" actId="20577"/>
          <ac:spMkLst>
            <pc:docMk/>
            <pc:sldMk cId="2772175653" sldId="259"/>
            <ac:spMk id="2" creationId="{256534F8-DA7C-7782-37A3-40FA0E096198}"/>
          </ac:spMkLst>
        </pc:spChg>
        <pc:spChg chg="add">
          <ac:chgData name="Wörndle Linus" userId="e99df0f2-d3c7-483b-b111-e87b6efc6f80" providerId="ADAL" clId="{6FC34448-27DE-4F46-AB60-9D3B18F64782}" dt="2025-02-25T15:00:48.615" v="526"/>
          <ac:spMkLst>
            <pc:docMk/>
            <pc:sldMk cId="2772175653" sldId="259"/>
            <ac:spMk id="3" creationId="{D45DBACA-2E6D-634B-BA7E-982C264F56F4}"/>
          </ac:spMkLst>
        </pc:spChg>
        <pc:spChg chg="mod">
          <ac:chgData name="Wörndle Linus" userId="e99df0f2-d3c7-483b-b111-e87b6efc6f80" providerId="ADAL" clId="{6FC34448-27DE-4F46-AB60-9D3B18F64782}" dt="2025-02-25T20:02:44.556" v="1152" actId="6549"/>
          <ac:spMkLst>
            <pc:docMk/>
            <pc:sldMk cId="2772175653" sldId="259"/>
            <ac:spMk id="4" creationId="{A0C77077-9A7E-C4F5-81C5-A4A155F3BDEB}"/>
          </ac:spMkLst>
        </pc:spChg>
        <pc:spChg chg="add">
          <ac:chgData name="Wörndle Linus" userId="e99df0f2-d3c7-483b-b111-e87b6efc6f80" providerId="ADAL" clId="{6FC34448-27DE-4F46-AB60-9D3B18F64782}" dt="2025-02-25T15:00:57.690" v="527"/>
          <ac:spMkLst>
            <pc:docMk/>
            <pc:sldMk cId="2772175653" sldId="259"/>
            <ac:spMk id="6" creationId="{4199D39D-CE6E-D64A-6E8E-DAEB6ADEAB3B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3229738325" sldId="260"/>
        </pc:sldMkLst>
        <pc:spChg chg="mod">
          <ac:chgData name="Wörndle Linus" userId="e99df0f2-d3c7-483b-b111-e87b6efc6f80" providerId="ADAL" clId="{6FC34448-27DE-4F46-AB60-9D3B18F64782}" dt="2025-02-25T20:13:21.312" v="2322" actId="20577"/>
          <ac:spMkLst>
            <pc:docMk/>
            <pc:sldMk cId="3229738325" sldId="260"/>
            <ac:spMk id="4" creationId="{2052B650-8675-3B83-9D79-C04C4AB60F43}"/>
          </ac:spMkLst>
        </pc:spChg>
      </pc:sldChg>
      <pc:sldChg chg="modSp add del mod">
        <pc:chgData name="Wörndle Linus" userId="e99df0f2-d3c7-483b-b111-e87b6efc6f80" providerId="ADAL" clId="{6FC34448-27DE-4F46-AB60-9D3B18F64782}" dt="2025-02-25T20:01:49.120" v="956" actId="2696"/>
        <pc:sldMkLst>
          <pc:docMk/>
          <pc:sldMk cId="3765200794" sldId="260"/>
        </pc:sldMkLst>
        <pc:spChg chg="mod">
          <ac:chgData name="Wörndle Linus" userId="e99df0f2-d3c7-483b-b111-e87b6efc6f80" providerId="ADAL" clId="{6FC34448-27DE-4F46-AB60-9D3B18F64782}" dt="2025-02-25T20:00:00.291" v="874" actId="20577"/>
          <ac:spMkLst>
            <pc:docMk/>
            <pc:sldMk cId="3765200794" sldId="260"/>
            <ac:spMk id="2" creationId="{D5548EE5-355A-72AB-0381-A8B7E4E7B7A5}"/>
          </ac:spMkLst>
        </pc:spChg>
        <pc:spChg chg="mod">
          <ac:chgData name="Wörndle Linus" userId="e99df0f2-d3c7-483b-b111-e87b6efc6f80" providerId="ADAL" clId="{6FC34448-27DE-4F46-AB60-9D3B18F64782}" dt="2025-02-25T20:00:47.242" v="955" actId="20577"/>
          <ac:spMkLst>
            <pc:docMk/>
            <pc:sldMk cId="3765200794" sldId="260"/>
            <ac:spMk id="4" creationId="{23AE6A21-530F-E2AB-95AC-447F3F73964C}"/>
          </ac:spMkLst>
        </pc:sp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601717206" sldId="261"/>
        </pc:sldMkLst>
        <pc:spChg chg="mod">
          <ac:chgData name="Wörndle Linus" userId="e99df0f2-d3c7-483b-b111-e87b6efc6f80" providerId="ADAL" clId="{6FC34448-27DE-4F46-AB60-9D3B18F64782}" dt="2025-02-25T20:03:13.142" v="1173" actId="20577"/>
          <ac:spMkLst>
            <pc:docMk/>
            <pc:sldMk cId="601717206" sldId="261"/>
            <ac:spMk id="2" creationId="{1CBAE498-A345-2D81-D8C2-8269044D55C9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021323639" sldId="262"/>
        </pc:sldMkLst>
        <pc:spChg chg="mod">
          <ac:chgData name="Wörndle Linus" userId="e99df0f2-d3c7-483b-b111-e87b6efc6f80" providerId="ADAL" clId="{6FC34448-27DE-4F46-AB60-9D3B18F64782}" dt="2025-02-25T20:06:43.507" v="1709" actId="20577"/>
          <ac:spMkLst>
            <pc:docMk/>
            <pc:sldMk cId="2021323639" sldId="262"/>
            <ac:spMk id="2" creationId="{CAD79F3F-365B-13C8-F175-87381CED7CF5}"/>
          </ac:spMkLst>
        </pc:spChg>
      </pc:sldChg>
      <pc:sldChg chg="modSp add mo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1229766770" sldId="263"/>
        </pc:sldMkLst>
        <pc:spChg chg="mod">
          <ac:chgData name="Wörndle Linus" userId="e99df0f2-d3c7-483b-b111-e87b6efc6f80" providerId="ADAL" clId="{6FC34448-27DE-4F46-AB60-9D3B18F64782}" dt="2025-02-25T20:06:50.960" v="1729" actId="20577"/>
          <ac:spMkLst>
            <pc:docMk/>
            <pc:sldMk cId="1229766770" sldId="263"/>
            <ac:spMk id="2" creationId="{89214466-AF4F-B5E0-B6A1-25E4761C1B09}"/>
          </ac:spMkLst>
        </pc:spChg>
        <pc:spChg chg="mod">
          <ac:chgData name="Wörndle Linus" userId="e99df0f2-d3c7-483b-b111-e87b6efc6f80" providerId="ADAL" clId="{6FC34448-27DE-4F46-AB60-9D3B18F64782}" dt="2025-02-25T20:10:47.409" v="2120" actId="20577"/>
          <ac:spMkLst>
            <pc:docMk/>
            <pc:sldMk cId="1229766770" sldId="263"/>
            <ac:spMk id="4" creationId="{DDF2EA8A-4153-33BE-7815-37433871875A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3994698277" sldId="264"/>
        </pc:sldMkLst>
        <pc:spChg chg="mod">
          <ac:chgData name="Wörndle Linus" userId="e99df0f2-d3c7-483b-b111-e87b6efc6f80" providerId="ADAL" clId="{6FC34448-27DE-4F46-AB60-9D3B18F64782}" dt="2025-02-25T20:07:44.487" v="1833" actId="20577"/>
          <ac:spMkLst>
            <pc:docMk/>
            <pc:sldMk cId="3994698277" sldId="264"/>
            <ac:spMk id="2" creationId="{D9ADE4DA-BCAF-538E-EE09-E8E1A9846001}"/>
          </ac:spMkLst>
        </pc:spChg>
      </pc:sldChg>
      <pc:sldChg chg="modSp add mo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378151521" sldId="265"/>
        </pc:sldMkLst>
        <pc:spChg chg="mod">
          <ac:chgData name="Wörndle Linus" userId="e99df0f2-d3c7-483b-b111-e87b6efc6f80" providerId="ADAL" clId="{6FC34448-27DE-4F46-AB60-9D3B18F64782}" dt="2025-02-25T20:10:57.651" v="2133" actId="20577"/>
          <ac:spMkLst>
            <pc:docMk/>
            <pc:sldMk cId="2378151521" sldId="265"/>
            <ac:spMk id="4" creationId="{A5E095C5-337E-C85A-99E1-E6363A080E96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72555990" sldId="266"/>
        </pc:sldMkLst>
        <pc:spChg chg="mod">
          <ac:chgData name="Wörndle Linus" userId="e99df0f2-d3c7-483b-b111-e87b6efc6f80" providerId="ADAL" clId="{6FC34448-27DE-4F46-AB60-9D3B18F64782}" dt="2025-02-25T20:12:03.333" v="2163" actId="20577"/>
          <ac:spMkLst>
            <pc:docMk/>
            <pc:sldMk cId="272555990" sldId="266"/>
            <ac:spMk id="2" creationId="{32C6B551-11FD-B9BD-FBCC-182DAA988C17}"/>
          </ac:spMkLst>
        </pc:spChg>
      </pc:sldChg>
      <pc:sldChg chg="modSp add mo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1840319505" sldId="267"/>
        </pc:sldMkLst>
        <pc:spChg chg="mod">
          <ac:chgData name="Wörndle Linus" userId="e99df0f2-d3c7-483b-b111-e87b6efc6f80" providerId="ADAL" clId="{6FC34448-27DE-4F46-AB60-9D3B18F64782}" dt="2025-02-25T20:12:11.638" v="2188" actId="20577"/>
          <ac:spMkLst>
            <pc:docMk/>
            <pc:sldMk cId="1840319505" sldId="267"/>
            <ac:spMk id="2" creationId="{8F29E892-7BC2-CFC7-0BC9-F76699D866DE}"/>
          </ac:spMkLst>
        </pc:spChg>
        <pc:spChg chg="mod">
          <ac:chgData name="Wörndle Linus" userId="e99df0f2-d3c7-483b-b111-e87b6efc6f80" providerId="ADAL" clId="{6FC34448-27DE-4F46-AB60-9D3B18F64782}" dt="2025-02-25T20:18:10.687" v="2614"/>
          <ac:spMkLst>
            <pc:docMk/>
            <pc:sldMk cId="1840319505" sldId="267"/>
            <ac:spMk id="4" creationId="{CA28C5EA-D753-979E-0CE6-981F1DD69E75}"/>
          </ac:spMkLst>
        </pc:sp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3768464478" sldId="268"/>
        </pc:sldMkLst>
        <pc:spChg chg="mod">
          <ac:chgData name="Wörndle Linus" userId="e99df0f2-d3c7-483b-b111-e87b6efc6f80" providerId="ADAL" clId="{6FC34448-27DE-4F46-AB60-9D3B18F64782}" dt="2025-02-25T20:18:28.770" v="2650" actId="20577"/>
          <ac:spMkLst>
            <pc:docMk/>
            <pc:sldMk cId="3768464478" sldId="268"/>
            <ac:spMk id="2" creationId="{9B4F8F32-1964-5E81-ECC6-8F3EDA841383}"/>
          </ac:spMkLst>
        </pc:spChg>
        <pc:picChg chg="mod">
          <ac:chgData name="Wörndle Linus" userId="e99df0f2-d3c7-483b-b111-e87b6efc6f80" providerId="ADAL" clId="{6FC34448-27DE-4F46-AB60-9D3B18F64782}" dt="2025-02-25T20:28:10.478" v="3146" actId="29295"/>
          <ac:picMkLst>
            <pc:docMk/>
            <pc:sldMk cId="3768464478" sldId="268"/>
            <ac:picMk id="4" creationId="{B137ECC4-3F97-0781-6C02-49E1A8D135A4}"/>
          </ac:picMkLst>
        </pc:pic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1979328243" sldId="269"/>
        </pc:sldMkLst>
        <pc:spChg chg="mod">
          <ac:chgData name="Wörndle Linus" userId="e99df0f2-d3c7-483b-b111-e87b6efc6f80" providerId="ADAL" clId="{6FC34448-27DE-4F46-AB60-9D3B18F64782}" dt="2025-02-25T20:18:52.278" v="2687" actId="20577"/>
          <ac:spMkLst>
            <pc:docMk/>
            <pc:sldMk cId="1979328243" sldId="269"/>
            <ac:spMk id="2" creationId="{91EBDBDE-88B5-9234-6816-888C576048D3}"/>
          </ac:spMkLst>
        </pc:spChg>
        <pc:picChg chg="mod">
          <ac:chgData name="Wörndle Linus" userId="e99df0f2-d3c7-483b-b111-e87b6efc6f80" providerId="ADAL" clId="{6FC34448-27DE-4F46-AB60-9D3B18F64782}" dt="2025-02-25T20:28:10.677" v="3147" actId="29295"/>
          <ac:picMkLst>
            <pc:docMk/>
            <pc:sldMk cId="1979328243" sldId="269"/>
            <ac:picMk id="4" creationId="{0107CF2C-206D-F808-AD3E-9E8AE5491E3F}"/>
          </ac:picMkLst>
        </pc:picChg>
      </pc:sldChg>
      <pc:sldChg chg="add del ord replId">
        <pc:chgData name="Wörndle Linus" userId="e99df0f2-d3c7-483b-b111-e87b6efc6f80" providerId="ADAL" clId="{6FC34448-27DE-4F46-AB60-9D3B18F64782}" dt="2025-02-25T20:20:52.146" v="2735" actId="47"/>
        <pc:sldMkLst>
          <pc:docMk/>
          <pc:sldMk cId="589499786" sldId="270"/>
        </pc:sldMkLst>
      </pc:sldChg>
      <pc:sldChg chg="addSp delSp modSp new mod modTransition setBg addAnim setClrOvrMap">
        <pc:chgData name="Wörndle Linus" userId="e99df0f2-d3c7-483b-b111-e87b6efc6f80" providerId="ADAL" clId="{6FC34448-27DE-4F46-AB60-9D3B18F64782}" dt="2025-02-25T20:31:16.064" v="3163"/>
        <pc:sldMkLst>
          <pc:docMk/>
          <pc:sldMk cId="2813430652" sldId="271"/>
        </pc:sldMkLst>
        <pc:spChg chg="mod ord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2" creationId="{5112F93D-0E20-9CF2-B5DF-74C03B6CB969}"/>
          </ac:spMkLst>
        </pc:spChg>
        <pc:spChg chg="add del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10" creationId="{19F9BF86-FE94-4517-B97D-026C7515E589}"/>
          </ac:spMkLst>
        </pc:spChg>
        <pc:spChg chg="add del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12" creationId="{9E9D00D9-C4F5-471E-BE2C-126CB112A6BD}"/>
          </ac:spMkLst>
        </pc:spChg>
        <pc:spChg chg="add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21" creationId="{CFD1D2CD-954D-4C4D-B505-05EAD159B230}"/>
          </ac:spMkLst>
        </pc:spChg>
        <pc:picChg chg="add mod ord">
          <ac:chgData name="Wörndle Linus" userId="e99df0f2-d3c7-483b-b111-e87b6efc6f80" providerId="ADAL" clId="{6FC34448-27DE-4F46-AB60-9D3B18F64782}" dt="2025-02-25T20:29:45.226" v="3154" actId="14100"/>
          <ac:picMkLst>
            <pc:docMk/>
            <pc:sldMk cId="2813430652" sldId="271"/>
            <ac:picMk id="3" creationId="{8E5C5B0E-CEAD-2224-77E6-9C773B6E9253}"/>
          </ac:picMkLst>
        </pc:picChg>
        <pc:picChg chg="add mod">
          <ac:chgData name="Wörndle Linus" userId="e99df0f2-d3c7-483b-b111-e87b6efc6f80" providerId="ADAL" clId="{6FC34448-27DE-4F46-AB60-9D3B18F64782}" dt="2025-02-25T20:20:20.051" v="2732" actId="1076"/>
          <ac:picMkLst>
            <pc:docMk/>
            <pc:sldMk cId="2813430652" sldId="271"/>
            <ac:picMk id="4" creationId="{7A714DD3-699E-AA78-0467-A9466232FE15}"/>
          </ac:picMkLst>
        </pc:picChg>
        <pc:picChg chg="add del mod ord">
          <ac:chgData name="Wörndle Linus" userId="e99df0f2-d3c7-483b-b111-e87b6efc6f80" providerId="ADAL" clId="{6FC34448-27DE-4F46-AB60-9D3B18F64782}" dt="2025-02-25T20:30:03.853" v="3158" actId="478"/>
          <ac:picMkLst>
            <pc:docMk/>
            <pc:sldMk cId="2813430652" sldId="271"/>
            <ac:picMk id="5" creationId="{312CB7AB-E448-3207-AFE1-66C9B1C5BBB7}"/>
          </ac:picMkLst>
        </pc:picChg>
        <pc:picChg chg="add mod">
          <ac:chgData name="Wörndle Linus" userId="e99df0f2-d3c7-483b-b111-e87b6efc6f80" providerId="ADAL" clId="{6FC34448-27DE-4F46-AB60-9D3B18F64782}" dt="2025-02-25T20:30:12.427" v="3160" actId="1076"/>
          <ac:picMkLst>
            <pc:docMk/>
            <pc:sldMk cId="2813430652" sldId="271"/>
            <ac:picMk id="6" creationId="{9D92E539-2C7F-2C11-40C3-9EBC74D69B71}"/>
          </ac:picMkLst>
        </pc:picChg>
        <pc:cxnChg chg="add del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8" creationId="{118E06E4-607B-144B-382B-AD3D06B1EE8C}"/>
          </ac:cxnSpMkLst>
        </pc:cxnChg>
        <pc:cxnChg chg="add del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14" creationId="{97CC2FE6-3AD0-4131-B4BC-1F4D65E25E13}"/>
          </ac:cxnSpMkLst>
        </pc:cxnChg>
        <pc:cxnChg chg="add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19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23" creationId="{D132AEA7-A24A-45A9-BF8F-D0AFF34DF68C}"/>
          </ac:cxnSpMkLst>
        </pc:cxn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662032391" sldId="272"/>
        </pc:sldMkLst>
        <pc:spChg chg="mod">
          <ac:chgData name="Wörndle Linus" userId="e99df0f2-d3c7-483b-b111-e87b6efc6f80" providerId="ADAL" clId="{6FC34448-27DE-4F46-AB60-9D3B18F64782}" dt="2025-02-25T20:21:04.318" v="2755" actId="20577"/>
          <ac:spMkLst>
            <pc:docMk/>
            <pc:sldMk cId="2662032391" sldId="272"/>
            <ac:spMk id="2" creationId="{BD1863DD-947D-83FC-0A8A-718CD2D271A6}"/>
          </ac:spMkLst>
        </pc:spChg>
      </pc:sldChg>
      <pc:sldChg chg="modSp add mod or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874703722" sldId="273"/>
        </pc:sldMkLst>
        <pc:spChg chg="mod">
          <ac:chgData name="Wörndle Linus" userId="e99df0f2-d3c7-483b-b111-e87b6efc6f80" providerId="ADAL" clId="{6FC34448-27DE-4F46-AB60-9D3B18F64782}" dt="2025-02-25T20:21:15.496" v="2780" actId="20577"/>
          <ac:spMkLst>
            <pc:docMk/>
            <pc:sldMk cId="874703722" sldId="273"/>
            <ac:spMk id="2" creationId="{E9DB0F3E-7F45-788B-3590-A1AA047E991A}"/>
          </ac:spMkLst>
        </pc:spChg>
        <pc:spChg chg="mod">
          <ac:chgData name="Wörndle Linus" userId="e99df0f2-d3c7-483b-b111-e87b6efc6f80" providerId="ADAL" clId="{6FC34448-27DE-4F46-AB60-9D3B18F64782}" dt="2025-02-25T20:22:24.980" v="3060" actId="20577"/>
          <ac:spMkLst>
            <pc:docMk/>
            <pc:sldMk cId="874703722" sldId="273"/>
            <ac:spMk id="4" creationId="{A26C48BE-5C4F-AB0F-B16E-50CC841E15C8}"/>
          </ac:spMkLst>
        </pc:spChg>
      </pc:sldChg>
      <pc:sldChg chg="addSp delSp modSp add del mod ord">
        <pc:chgData name="Wörndle Linus" userId="e99df0f2-d3c7-483b-b111-e87b6efc6f80" providerId="ADAL" clId="{6FC34448-27DE-4F46-AB60-9D3B18F64782}" dt="2025-02-25T20:25:49.168" v="3143" actId="2696"/>
        <pc:sldMkLst>
          <pc:docMk/>
          <pc:sldMk cId="4028889702" sldId="274"/>
        </pc:sldMkLst>
        <pc:spChg chg="del">
          <ac:chgData name="Wörndle Linus" userId="e99df0f2-d3c7-483b-b111-e87b6efc6f80" providerId="ADAL" clId="{6FC34448-27DE-4F46-AB60-9D3B18F64782}" dt="2025-02-25T20:22:43.269" v="3064" actId="478"/>
          <ac:spMkLst>
            <pc:docMk/>
            <pc:sldMk cId="4028889702" sldId="274"/>
            <ac:spMk id="3" creationId="{8D8830EB-28EA-537C-23FD-6C1B34288E0C}"/>
          </ac:spMkLst>
        </pc:spChg>
        <pc:spChg chg="add del mod">
          <ac:chgData name="Wörndle Linus" userId="e99df0f2-d3c7-483b-b111-e87b6efc6f80" providerId="ADAL" clId="{6FC34448-27DE-4F46-AB60-9D3B18F64782}" dt="2025-02-25T20:22:49.759" v="3068" actId="478"/>
          <ac:spMkLst>
            <pc:docMk/>
            <pc:sldMk cId="4028889702" sldId="274"/>
            <ac:spMk id="5" creationId="{571A36F1-26CC-4D4C-DE4C-896EC7965694}"/>
          </ac:spMkLst>
        </pc:spChg>
        <pc:spChg chg="add mod">
          <ac:chgData name="Wörndle Linus" userId="e99df0f2-d3c7-483b-b111-e87b6efc6f80" providerId="ADAL" clId="{6FC34448-27DE-4F46-AB60-9D3B18F64782}" dt="2025-02-25T20:25:03.597" v="3137" actId="113"/>
          <ac:spMkLst>
            <pc:docMk/>
            <pc:sldMk cId="4028889702" sldId="274"/>
            <ac:spMk id="6" creationId="{99B3A9C9-46BA-06DF-93B4-7FEBCA225F95}"/>
          </ac:spMkLst>
        </pc:spChg>
        <pc:spChg chg="add mod">
          <ac:chgData name="Wörndle Linus" userId="e99df0f2-d3c7-483b-b111-e87b6efc6f80" providerId="ADAL" clId="{6FC34448-27DE-4F46-AB60-9D3B18F64782}" dt="2025-02-25T20:25:00.664" v="3136" actId="1076"/>
          <ac:spMkLst>
            <pc:docMk/>
            <pc:sldMk cId="4028889702" sldId="274"/>
            <ac:spMk id="7" creationId="{744CA7A6-E760-19C1-EE06-70E8F0784F25}"/>
          </ac:spMkLst>
        </pc:spChg>
        <pc:picChg chg="add del mod">
          <ac:chgData name="Wörndle Linus" userId="e99df0f2-d3c7-483b-b111-e87b6efc6f80" providerId="ADAL" clId="{6FC34448-27DE-4F46-AB60-9D3B18F64782}" dt="2025-02-25T20:25:23.536" v="3139" actId="478"/>
          <ac:picMkLst>
            <pc:docMk/>
            <pc:sldMk cId="4028889702" sldId="274"/>
            <ac:picMk id="4" creationId="{8B061613-8CFD-FB75-BDB2-693CFF5B0FFF}"/>
          </ac:picMkLst>
        </pc:picChg>
        <pc:picChg chg="del">
          <ac:chgData name="Wörndle Linus" userId="e99df0f2-d3c7-483b-b111-e87b6efc6f80" providerId="ADAL" clId="{6FC34448-27DE-4F46-AB60-9D3B18F64782}" dt="2025-02-25T20:22:44.149" v="3065" actId="478"/>
          <ac:picMkLst>
            <pc:docMk/>
            <pc:sldMk cId="4028889702" sldId="274"/>
            <ac:picMk id="8" creationId="{7D4783E3-DDDD-A12F-7668-D89111ACA343}"/>
          </ac:picMkLst>
        </pc:picChg>
      </pc:sldChg>
      <pc:sldChg chg="addSp modSp new modTransition">
        <pc:chgData name="Wörndle Linus" userId="e99df0f2-d3c7-483b-b111-e87b6efc6f80" providerId="ADAL" clId="{6FC34448-27DE-4F46-AB60-9D3B18F64782}" dt="2025-02-25T20:31:16.064" v="3163"/>
        <pc:sldMkLst>
          <pc:docMk/>
          <pc:sldMk cId="3700679763" sldId="275"/>
        </pc:sldMkLst>
        <pc:spChg chg="add mod">
          <ac:chgData name="Wörndle Linus" userId="e99df0f2-d3c7-483b-b111-e87b6efc6f80" providerId="ADAL" clId="{6FC34448-27DE-4F46-AB60-9D3B18F64782}" dt="2025-02-25T20:25:40.149" v="3142"/>
          <ac:spMkLst>
            <pc:docMk/>
            <pc:sldMk cId="3700679763" sldId="275"/>
            <ac:spMk id="3" creationId="{BBA427B3-C174-2B21-C477-2167B226CFD5}"/>
          </ac:spMkLst>
        </pc:spChg>
        <pc:spChg chg="add mod">
          <ac:chgData name="Wörndle Linus" userId="e99df0f2-d3c7-483b-b111-e87b6efc6f80" providerId="ADAL" clId="{6FC34448-27DE-4F46-AB60-9D3B18F64782}" dt="2025-02-25T20:25:40.149" v="3142"/>
          <ac:spMkLst>
            <pc:docMk/>
            <pc:sldMk cId="3700679763" sldId="275"/>
            <ac:spMk id="4" creationId="{379BA91A-F0FD-1B78-6EBD-2F9A75D0AFA6}"/>
          </ac:spMkLst>
        </pc:spChg>
        <pc:picChg chg="add mod">
          <ac:chgData name="Wörndle Linus" userId="e99df0f2-d3c7-483b-b111-e87b6efc6f80" providerId="ADAL" clId="{6FC34448-27DE-4F46-AB60-9D3B18F64782}" dt="2025-02-25T20:25:34.666" v="3141"/>
          <ac:picMkLst>
            <pc:docMk/>
            <pc:sldMk cId="3700679763" sldId="275"/>
            <ac:picMk id="2" creationId="{B815A636-2C83-1125-DD99-CA3008014A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5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15FDA36A-7221-8671-AE55-9DD897DE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1BD5AEB8-0882-89C1-65B6-BE5A012A3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" y="5205197"/>
            <a:ext cx="4439920" cy="1401974"/>
          </a:xfrm>
        </p:spPr>
        <p:txBody>
          <a:bodyPr anchor="t">
            <a:normAutofit/>
          </a:bodyPr>
          <a:lstStyle/>
          <a:p>
            <a:r>
              <a:rPr lang="de-AT" noProof="0" dirty="0">
                <a:solidFill>
                  <a:srgbClr val="FFFFFF"/>
                </a:solidFill>
              </a:rPr>
              <a:t>PL: Linus Wörndle</a:t>
            </a:r>
          </a:p>
          <a:p>
            <a:r>
              <a:rPr lang="de-AT" noProof="0" dirty="0">
                <a:solidFill>
                  <a:srgbClr val="FFFFFF"/>
                </a:solidFill>
              </a:rPr>
              <a:t>PTM1: Christian </a:t>
            </a:r>
            <a:r>
              <a:rPr lang="de-AT" noProof="0" dirty="0" err="1">
                <a:solidFill>
                  <a:srgbClr val="FFFFFF"/>
                </a:solidFill>
              </a:rPr>
              <a:t>Schallner</a:t>
            </a:r>
            <a:endParaRPr lang="de-AT" noProof="0" dirty="0">
              <a:solidFill>
                <a:srgbClr val="FFFFFF"/>
              </a:solidFill>
            </a:endParaRPr>
          </a:p>
          <a:p>
            <a:r>
              <a:rPr lang="de-AT" noProof="0" dirty="0">
                <a:solidFill>
                  <a:srgbClr val="FFFFFF"/>
                </a:solidFill>
              </a:rPr>
              <a:t>PTM2: Fabian Lampert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C43DE14C-BFB1-8D79-A3DA-F5C4D91EA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40" y="2464714"/>
            <a:ext cx="8729320" cy="19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0C94F1-06EA-6C86-B2EE-2CA7BD93C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AE9E7B-14D5-3B6E-2388-34881F2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E26471-6F9F-9632-C155-72BE04CFB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DB5E05DF-FCA1-B306-A813-AB2FC39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5810E0-E46D-4004-8054-6922B5302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07DA79-AD6F-0C3D-5E10-604696BE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Technische Umsetzung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095C5-337E-C85A-99E1-E6363A08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Arbeitsteilung: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Linus Wörndle:</a:t>
            </a:r>
            <a:r>
              <a:rPr lang="de-DE" dirty="0"/>
              <a:t> Projektmanagement und Frontend mit Fokus auf Projektmanagement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Christian </a:t>
            </a:r>
            <a:r>
              <a:rPr lang="de-DE" b="1" dirty="0" err="1"/>
              <a:t>Schallner</a:t>
            </a:r>
            <a:r>
              <a:rPr lang="de-DE" b="1" dirty="0"/>
              <a:t>: </a:t>
            </a:r>
            <a:r>
              <a:rPr lang="de-DE" dirty="0"/>
              <a:t>Backend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Fabian Lampert:</a:t>
            </a:r>
            <a:r>
              <a:rPr lang="de-DE" dirty="0"/>
              <a:t> Projektmanagement und Frontend mit Fokus auf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Herausforderungen und gelöste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Erneute Programmierung des </a:t>
            </a:r>
            <a:r>
              <a:rPr lang="de-DE" dirty="0" err="1"/>
              <a:t>Backends</a:t>
            </a:r>
            <a:r>
              <a:rPr lang="de-DE" dirty="0"/>
              <a:t> -&gt; gelöst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Verschwinden von Dateien nach GitHub </a:t>
            </a:r>
            <a:br>
              <a:rPr lang="de-DE" dirty="0"/>
            </a:br>
            <a:r>
              <a:rPr lang="de-DE" dirty="0" err="1"/>
              <a:t>Commits</a:t>
            </a:r>
            <a:r>
              <a:rPr lang="de-DE" dirty="0"/>
              <a:t> -&gt; ungelöst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3CB014-53BC-40DF-6F41-1453A8266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DDFF155E-08E0-ECFF-A52E-1DE58D983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8CC36-9BEB-8326-D6F4-66C7CB69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9F8957-3106-8BD6-E149-821EBC536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D2B300-C950-A3DD-9646-ECC7DF3A4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C0031400-3F51-7704-EDED-8117ED1B9B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C6B551-11FD-B9BD-FBCC-182DAA98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Funktionen der Webseite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AA7569-100B-ECE3-20B5-266689656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E2F65-7A73-1872-94F1-B2906EE2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CD0E4-3FE0-2EC8-2386-C9FBBB0E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244C3E-1924-C728-7286-C7C59006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E61A1B18-317E-CBC8-CD11-5D38EE58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25FC8D-5A3F-2A96-F46F-11BE71435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29E892-7BC2-CFC7-0BC9-F76699D8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Funktionen der Webseite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8C5EA-D753-979E-0CE6-981F1DD6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User </a:t>
            </a:r>
            <a:r>
              <a:rPr lang="de-DE" dirty="0" err="1"/>
              <a:t>login</a:t>
            </a:r>
            <a:r>
              <a:rPr lang="de-DE" dirty="0"/>
              <a:t>/</a:t>
            </a:r>
            <a:r>
              <a:rPr lang="de-DE" dirty="0" err="1"/>
              <a:t>regristration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Haushalte erstellen und Mitglieder hinzufügen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ToDo‘s</a:t>
            </a:r>
            <a:r>
              <a:rPr lang="de-DE" dirty="0"/>
              <a:t> erstellen und verwalten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Voll funktionelle Einkaufsliste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AT" dirty="0"/>
              <a:t>Einfaches und benutzerfreundliches Design</a:t>
            </a:r>
            <a:r>
              <a:rPr lang="de-DE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46798-0138-CB49-63A1-FB8099ACF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56814A56-9F9A-E159-E8D4-0B741A1AB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1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E1BFA-50AE-D5B8-0E5F-F9C379E56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2F6629-7611-AA53-D85E-097A1FB72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5BF6C0-1C84-C31D-21DF-F03C9F6E9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B137ECC4-3F97-0781-6C02-49E1A8D1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8F32-1964-5E81-ECC6-8F3EDA8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Live Demonstration der Webseite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748C2-4E2A-A4E4-2BB8-C9184B8F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6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B5EE4-827A-59EF-A268-01BA3AD42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8CBA13-0789-9DD8-D8A0-76F523F8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6AAD4-2208-03A8-2833-006FF68D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0107CF2C-206D-F808-AD3E-9E8AE549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EBDBDE-88B5-9234-6816-888C5760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GitHub &amp; Versionskontrolle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306D38-3EAB-F881-4E69-81A75802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2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8E5C5B0E-CEAD-2224-77E6-9C773B6E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63" r="-2" b="-2"/>
          <a:stretch/>
        </p:blipFill>
        <p:spPr>
          <a:xfrm>
            <a:off x="0" y="0"/>
            <a:ext cx="12192000" cy="7364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12F93D-0E20-9CF2-B5DF-74C03B6C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599"/>
            <a:ext cx="4892041" cy="3076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GitHub &amp; </a:t>
            </a:r>
            <a:br>
              <a:rPr lang="en-US" sz="4600"/>
            </a:br>
            <a:r>
              <a:rPr lang="en-US" sz="4600"/>
              <a:t>Versionskontrolle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7A714DD3-699E-AA78-0467-A9466232F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" y="6278959"/>
            <a:ext cx="2212010" cy="488700"/>
          </a:xfrm>
          <a:prstGeom prst="rect">
            <a:avLst/>
          </a:prstGeom>
        </p:spPr>
      </p:pic>
      <p:pic>
        <p:nvPicPr>
          <p:cNvPr id="6" name="Grafik 5" descr="Ein Bild, das Screenshot, Text, Multimedia-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9D92E539-2C7F-2C11-40C3-9EBC74D6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312" y="834278"/>
            <a:ext cx="59436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9DE30-6AAC-892E-0649-CAB411CA9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5083A0-BFA3-67C5-981D-9DCA2AA1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CE6E0C-D213-8F3B-B5E3-A2D2F53A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1C2AC86A-91C0-1D64-85D5-D503647C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1863DD-947D-83FC-0A8A-718CD2D2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Fazit &amp; </a:t>
            </a:r>
            <a:r>
              <a:rPr lang="de-AT" sz="4400" noProof="0" dirty="0" err="1"/>
              <a:t>Learnings</a:t>
            </a:r>
            <a:endParaRPr lang="de-AT" sz="4400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572B3-A224-E7F2-F1F2-7D697C8BC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3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A83CC-5686-07A3-B821-116503E2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4704-C325-A7A8-4274-7125C035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B580B4-3065-0BB0-4105-C8BEEB8B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62CABAB9-BC42-95E6-B623-B6572FF9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A303B8-BF3B-F1D9-D288-A297FA812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DB0F3E-7F45-788B-3590-A1AA047E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Fazit &amp; </a:t>
            </a:r>
            <a:r>
              <a:rPr lang="de-DE" sz="3200" noProof="0" dirty="0" err="1"/>
              <a:t>Learnings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C48BE-5C4F-AB0F-B16E-50CC841E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Was hat gut funktioniert?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Klare Aufgabenverteilung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Effektive Kommunikation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Was könnte verbessert werden?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Zeitmanagement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Erfahrungen im Team &amp; Zusammenarbeit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Produktiver Austausch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Konstruktives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Gute Teamdynamik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D4E56C-3532-81E6-B9A7-38CF3236C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5B91B2AB-68D9-63BB-F894-FFAAE409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0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B815A636-2C83-1125-DD99-CA3008014A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A427B3-C174-2B21-C477-2167B226CFD5}"/>
              </a:ext>
            </a:extLst>
          </p:cNvPr>
          <p:cNvSpPr txBox="1"/>
          <p:nvPr/>
        </p:nvSpPr>
        <p:spPr>
          <a:xfrm>
            <a:off x="1537447" y="2920475"/>
            <a:ext cx="911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Vielen Dank für Ihre Aufmerksamkeit</a:t>
            </a:r>
            <a:endParaRPr lang="de-AT" sz="36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9BA91A-F0FD-1B78-6EBD-2F9A75D0AFA6}"/>
              </a:ext>
            </a:extLst>
          </p:cNvPr>
          <p:cNvSpPr txBox="1"/>
          <p:nvPr/>
        </p:nvSpPr>
        <p:spPr>
          <a:xfrm>
            <a:off x="1537447" y="3679295"/>
            <a:ext cx="91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Gerne beantworte wir jetzt Ihre Fragen.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067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E749221B-DAA3-BE92-1F09-D5DAD06B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052301-CAB4-B1C2-7AAA-47B2D00D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6575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AT" sz="4000" noProof="0" dirty="0"/>
              <a:t>Themen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BCFDF-6B20-3E29-8052-E43AE40D9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Einleitung ins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Planung &amp; Konzept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Technische Umsetzung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Entwicklungsprozess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Funktionen der Webseite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Fazit &amp; </a:t>
            </a:r>
            <a:r>
              <a:rPr lang="de-AT" noProof="0" dirty="0" err="1"/>
              <a:t>Learnings</a:t>
            </a:r>
            <a:endParaRPr lang="de-AT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67C38613-9464-5BD9-EEB2-A9E9ADF1B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6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66E37639-2ABE-5675-75BE-4659A926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1BB82C-C4C6-F021-1684-4EC5105B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EINLEITUNG INS PROJEKT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7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3BFAF-0ACA-036B-5507-931CC4F3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1F042D-7BF9-90D8-CA8C-C1EABF575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94B7CF-9661-5DED-8ADA-8809728F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30BCB355-A4A7-7305-8214-C54E8BFB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FC1458-4759-66F1-BB81-E118A9DA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6534F8-DA7C-7782-37A3-40FA0E09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Projektziel und Motivation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C77077-9A7E-C4F5-81C5-A4A155F3B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Umfassendes Hausverwaltungssystem mit einer Vielzahl an Funktionen.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noProof="0" dirty="0"/>
              <a:t> Problemstellung: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noProof="0" dirty="0"/>
              <a:t> </a:t>
            </a:r>
            <a:r>
              <a:rPr lang="de-DE" dirty="0"/>
              <a:t>Zu wenig Absprache in manchen </a:t>
            </a:r>
            <a:r>
              <a:rPr lang="de-DE" dirty="0" err="1"/>
              <a:t>Haushälten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noProof="0" dirty="0"/>
              <a:t> Größte Herausforderung </a:t>
            </a:r>
            <a:r>
              <a:rPr lang="de-DE" dirty="0"/>
              <a:t>im Alltag ist für viele der Haushalt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HomeSphere</a:t>
            </a:r>
            <a:r>
              <a:rPr lang="de-DE" dirty="0"/>
              <a:t> erleichtert den Alltag im Haushalt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Zielgruppen: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Junge Menschen, die gerade in eigene Wohnung eingezogen sind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Wohngemeinschaften (z.B. Studenten)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ABD133-1B44-8167-726F-7AF1A54A3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D43B6506-E0AC-9ED0-A3F6-E1A6DCB29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CBCBF5-FB52-0C83-A035-E0C9E012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7167DC-B048-AAE6-6B58-6ECF0A2C1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3D60D1-1946-08D9-4587-344476BDC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C146F23E-CBFB-CF38-8742-213E7EC8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BAE498-A345-2D81-D8C2-8269044D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Planung &amp; Konzept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CD6653-A903-DEC7-9901-C57CCC6A2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1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6E437-7A7A-9170-936B-179AF33C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8472F-5C86-092A-6687-6235DBF94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550897-2EBB-16D6-A8CD-858A0293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F25523E1-7E78-490B-6050-E9A2C4B1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C2E277-243E-DB51-EFDB-9B68CB664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2C9077-AEC7-9676-BF5A-8A558527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Projektziel und Motivation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52B650-8675-3B83-9D79-C04C4AB60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Flexibel mit den Funktionen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Kernfunktionen: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User Login/</a:t>
            </a:r>
            <a:r>
              <a:rPr lang="de-DE" dirty="0" err="1"/>
              <a:t>Regristration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Erstellung von </a:t>
            </a:r>
            <a:r>
              <a:rPr lang="de-DE" dirty="0" err="1"/>
              <a:t>Haushälten</a:t>
            </a:r>
            <a:r>
              <a:rPr lang="de-DE" dirty="0"/>
              <a:t> und einladen von anderen Usern in diese </a:t>
            </a:r>
            <a:r>
              <a:rPr lang="de-DE" dirty="0" err="1"/>
              <a:t>Haushälte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Einkaufsliste für alle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USP: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Einfachheit &amp; Übersichtlichkeit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Gut gestaltete Oberfläche mit keinen Missverständnissen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43ACE5-B7B5-87A1-85D5-C73A321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BA9DB876-878E-AF5A-B9F8-905D42B20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3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440477-AC0E-6D68-5D4D-09B4F91C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052F31-C493-E0F8-890E-B332BAC7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665ADF-D430-C91E-25D7-51FB83C3F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68F15DB3-EF38-54AD-694A-D860BC9A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79F3F-365B-13C8-F175-87381CED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Technische Umsetzung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69C2EA-ED41-53DD-239C-C31A3C15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2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40932-273B-397B-E149-A5802ED6E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897A9F-1A35-1B71-5AB2-8BCCD635E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F3BA2-F930-EE90-64A7-99EF2F7BF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41998DED-A918-5B48-9BB0-2C0F4B36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3BF617-F1E2-3F75-8EA3-2456F71F9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14466-AF4F-B5E0-B6A1-25E4761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Technische Umsetzung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F2EA8A-4153-33BE-7815-37433871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Frontend: Vue.js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Backend: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Datenbank: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Versionskontrolle: GitHub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4B9A23-0E25-AB9B-016E-B9A7BC6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894EDB2C-5629-225D-1AAD-FF6608B4E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8A003-E207-C4F9-EEE0-143D6A17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A4D430-5B5F-B0A6-1D60-4FAABD9E3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2D8B87-F608-706A-150F-D06E02D3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EFD39AB0-4728-9A05-6CC1-8D3DDA75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ADE4DA-BCAF-538E-EE09-E8E1A984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Entwicklungsprozess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C66719-39C4-A45C-6AD8-64C14912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9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69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Grandview Display</vt:lpstr>
      <vt:lpstr>DashVTI</vt:lpstr>
      <vt:lpstr>PowerPoint-Präsentation</vt:lpstr>
      <vt:lpstr>Themen</vt:lpstr>
      <vt:lpstr>EINLEITUNG INS PROJEKT</vt:lpstr>
      <vt:lpstr>Projektziel und Motivation</vt:lpstr>
      <vt:lpstr>Planung &amp; Konzept</vt:lpstr>
      <vt:lpstr>Projektziel und Motivation</vt:lpstr>
      <vt:lpstr>Technische Umsetzung</vt:lpstr>
      <vt:lpstr>Technische Umsetzung</vt:lpstr>
      <vt:lpstr>Entwicklungsprozess</vt:lpstr>
      <vt:lpstr>Technische Umsetzung</vt:lpstr>
      <vt:lpstr>Funktionen der Webseite</vt:lpstr>
      <vt:lpstr>Funktionen der Webseite</vt:lpstr>
      <vt:lpstr>Live Demonstration der Webseite</vt:lpstr>
      <vt:lpstr>GitHub &amp; Versionskontrolle</vt:lpstr>
      <vt:lpstr>GitHub &amp;  Versionskontrolle</vt:lpstr>
      <vt:lpstr>Fazit &amp; Learnings</vt:lpstr>
      <vt:lpstr>Fazit &amp; Learnings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Linus Wörndle</dc:creator>
  <cp:lastModifiedBy>Linus Wörndle</cp:lastModifiedBy>
  <cp:revision>2</cp:revision>
  <dcterms:created xsi:type="dcterms:W3CDTF">2025-02-24T13:47:11Z</dcterms:created>
  <dcterms:modified xsi:type="dcterms:W3CDTF">2025-02-25T20:31:21Z</dcterms:modified>
</cp:coreProperties>
</file>