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34448-27DE-4F46-AB60-9D3B18F64782}" v="14" dt="2025-02-25T15:00:5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rndle Linus" userId="e99df0f2-d3c7-483b-b111-e87b6efc6f80" providerId="ADAL" clId="{6FC34448-27DE-4F46-AB60-9D3B18F64782}"/>
    <pc:docChg chg="undo custSel addSld modSld sldOrd">
      <pc:chgData name="Wörndle Linus" userId="e99df0f2-d3c7-483b-b111-e87b6efc6f80" providerId="ADAL" clId="{6FC34448-27DE-4F46-AB60-9D3B18F64782}" dt="2025-02-25T15:01:10.181" v="536"/>
      <pc:docMkLst>
        <pc:docMk/>
      </pc:docMkLst>
      <pc:sldChg chg="addSp delSp modSp mod">
        <pc:chgData name="Wörndle Linus" userId="e99df0f2-d3c7-483b-b111-e87b6efc6f80" providerId="ADAL" clId="{6FC34448-27DE-4F46-AB60-9D3B18F64782}" dt="2025-02-25T14:54:24.581" v="351" actId="790"/>
        <pc:sldMkLst>
          <pc:docMk/>
          <pc:sldMk cId="392724058" sldId="256"/>
        </pc:sldMkLst>
        <pc:spChg chg="del mod">
          <ac:chgData name="Wörndle Linus" userId="e99df0f2-d3c7-483b-b111-e87b6efc6f80" providerId="ADAL" clId="{6FC34448-27DE-4F46-AB60-9D3B18F64782}" dt="2025-02-25T14:45:09.915" v="7" actId="478"/>
          <ac:spMkLst>
            <pc:docMk/>
            <pc:sldMk cId="392724058" sldId="256"/>
            <ac:spMk id="2" creationId="{90A5B961-DEFC-619B-0284-CB533773FC3B}"/>
          </ac:spMkLst>
        </pc:spChg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92724058" sldId="256"/>
            <ac:spMk id="3" creationId="{1BD5AEB8-0882-89C1-65B6-BE5A012A34C8}"/>
          </ac:spMkLst>
        </pc:spChg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92724058" sldId="256"/>
            <ac:spMk id="9" creationId="{46B9231A-B34B-4A29-A6AC-532E1EE81575}"/>
          </ac:spMkLst>
        </pc:spChg>
        <pc:picChg chg="add del mod">
          <ac:chgData name="Wörndle Linus" userId="e99df0f2-d3c7-483b-b111-e87b6efc6f80" providerId="ADAL" clId="{6FC34448-27DE-4F46-AB60-9D3B18F64782}" dt="2025-02-25T14:45:53.664" v="14"/>
          <ac:picMkLst>
            <pc:docMk/>
            <pc:sldMk cId="392724058" sldId="256"/>
            <ac:picMk id="4" creationId="{15FDA36A-7221-8671-AE55-9DD897DE92B3}"/>
          </ac:picMkLst>
        </pc:picChg>
        <pc:picChg chg="add mod">
          <ac:chgData name="Wörndle Linus" userId="e99df0f2-d3c7-483b-b111-e87b6efc6f80" providerId="ADAL" clId="{6FC34448-27DE-4F46-AB60-9D3B18F64782}" dt="2025-02-25T14:45:53.664" v="14"/>
          <ac:picMkLst>
            <pc:docMk/>
            <pc:sldMk cId="392724058" sldId="256"/>
            <ac:picMk id="6" creationId="{8DA0714B-4775-56AF-C637-ED8C8687C320}"/>
          </ac:picMkLst>
        </pc:picChg>
        <pc:picChg chg="add mod">
          <ac:chgData name="Wörndle Linus" userId="e99df0f2-d3c7-483b-b111-e87b6efc6f80" providerId="ADAL" clId="{6FC34448-27DE-4F46-AB60-9D3B18F64782}" dt="2025-02-25T14:48:24.235" v="19" actId="1076"/>
          <ac:picMkLst>
            <pc:docMk/>
            <pc:sldMk cId="392724058" sldId="256"/>
            <ac:picMk id="8" creationId="{C43DE14C-BFB1-8D79-A3DA-F5C4D91EA549}"/>
          </ac:picMkLst>
        </pc:picChg>
      </pc:sldChg>
      <pc:sldChg chg="addSp delSp modSp new mod modTransition setBg">
        <pc:chgData name="Wörndle Linus" userId="e99df0f2-d3c7-483b-b111-e87b6efc6f80" providerId="ADAL" clId="{6FC34448-27DE-4F46-AB60-9D3B18F64782}" dt="2025-02-25T14:54:24.581" v="351" actId="790"/>
        <pc:sldMkLst>
          <pc:docMk/>
          <pc:sldMk cId="1594867361" sldId="257"/>
        </pc:sldMkLst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2" creationId="{E7052301-CAB4-B1C2-7AAA-47B2D00D299F}"/>
          </ac:spMkLst>
        </pc:spChg>
        <pc:spChg chg="del">
          <ac:chgData name="Wörndle Linus" userId="e99df0f2-d3c7-483b-b111-e87b6efc6f80" providerId="ADAL" clId="{6FC34448-27DE-4F46-AB60-9D3B18F64782}" dt="2025-02-25T14:49:36.355" v="97" actId="478"/>
          <ac:spMkLst>
            <pc:docMk/>
            <pc:sldMk cId="1594867361" sldId="257"/>
            <ac:spMk id="3" creationId="{A6ED4A4A-CEBA-F811-9188-297725BB4A4B}"/>
          </ac:spMkLst>
        </pc:spChg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4" creationId="{91FBCFDF-6B20-3E29-8052-E43AE40D9F85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12" creationId="{406BD704-01C2-4341-B99A-116CC7EC56EF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14" creationId="{0225C01B-A296-4FAA-AA46-794F27DF6934}"/>
          </ac:spMkLst>
        </pc:spChg>
        <pc:picChg chg="add mod ord">
          <ac:chgData name="Wörndle Linus" userId="e99df0f2-d3c7-483b-b111-e87b6efc6f80" providerId="ADAL" clId="{6FC34448-27DE-4F46-AB60-9D3B18F64782}" dt="2025-02-25T14:49:39.900" v="98" actId="26606"/>
          <ac:picMkLst>
            <pc:docMk/>
            <pc:sldMk cId="1594867361" sldId="257"/>
            <ac:picMk id="5" creationId="{E749221B-DAA3-BE92-1F09-D5DAD06B6354}"/>
          </ac:picMkLst>
        </pc:picChg>
        <pc:picChg chg="add mod">
          <ac:chgData name="Wörndle Linus" userId="e99df0f2-d3c7-483b-b111-e87b6efc6f80" providerId="ADAL" clId="{6FC34448-27DE-4F46-AB60-9D3B18F64782}" dt="2025-02-25T14:49:54.964" v="99"/>
          <ac:picMkLst>
            <pc:docMk/>
            <pc:sldMk cId="1594867361" sldId="257"/>
            <ac:picMk id="6" creationId="{EA1539C7-B53A-46C4-9D32-4ED8D1C74B57}"/>
          </ac:picMkLst>
        </pc:picChg>
        <pc:picChg chg="add mod">
          <ac:chgData name="Wörndle Linus" userId="e99df0f2-d3c7-483b-b111-e87b6efc6f80" providerId="ADAL" clId="{6FC34448-27DE-4F46-AB60-9D3B18F64782}" dt="2025-02-25T14:52:24.012" v="328" actId="1076"/>
          <ac:picMkLst>
            <pc:docMk/>
            <pc:sldMk cId="1594867361" sldId="257"/>
            <ac:picMk id="7" creationId="{67C38613-9464-5BD9-EEB2-A9E9ADF1BF0E}"/>
          </ac:picMkLst>
        </pc:picChg>
        <pc:cxnChg chg="add">
          <ac:chgData name="Wörndle Linus" userId="e99df0f2-d3c7-483b-b111-e87b6efc6f80" providerId="ADAL" clId="{6FC34448-27DE-4F46-AB60-9D3B18F64782}" dt="2025-02-25T14:49:39.900" v="98" actId="26606"/>
          <ac:cxnSpMkLst>
            <pc:docMk/>
            <pc:sldMk cId="1594867361" sldId="257"/>
            <ac:cxnSpMk id="10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14:49:39.900" v="98" actId="26606"/>
          <ac:cxnSpMkLst>
            <pc:docMk/>
            <pc:sldMk cId="1594867361" sldId="257"/>
            <ac:cxnSpMk id="16" creationId="{62713E66-598D-4B8A-9D2A-67C7AF46EF11}"/>
          </ac:cxnSpMkLst>
        </pc:cxnChg>
      </pc:sldChg>
      <pc:sldChg chg="addSp delSp modSp new mod setBg">
        <pc:chgData name="Wörndle Linus" userId="e99df0f2-d3c7-483b-b111-e87b6efc6f80" providerId="ADAL" clId="{6FC34448-27DE-4F46-AB60-9D3B18F64782}" dt="2025-02-25T14:54:44.228" v="377" actId="404"/>
        <pc:sldMkLst>
          <pc:docMk/>
          <pc:sldMk cId="3464076384" sldId="258"/>
        </pc:sldMkLst>
        <pc:spChg chg="mod">
          <ac:chgData name="Wörndle Linus" userId="e99df0f2-d3c7-483b-b111-e87b6efc6f80" providerId="ADAL" clId="{6FC34448-27DE-4F46-AB60-9D3B18F64782}" dt="2025-02-25T14:54:44.228" v="377" actId="404"/>
          <ac:spMkLst>
            <pc:docMk/>
            <pc:sldMk cId="3464076384" sldId="258"/>
            <ac:spMk id="2" creationId="{EE1BB82C-C4C6-F021-1684-4EC5105BB04C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464076384" sldId="258"/>
            <ac:spMk id="9" creationId="{19F9BF86-FE94-4517-B97D-026C7515E589}"/>
          </ac:spMkLst>
        </pc:spChg>
        <pc:picChg chg="add del mod ord">
          <ac:chgData name="Wörndle Linus" userId="e99df0f2-d3c7-483b-b111-e87b6efc6f80" providerId="ADAL" clId="{6FC34448-27DE-4F46-AB60-9D3B18F64782}" dt="2025-02-25T14:53:47.001" v="344" actId="478"/>
          <ac:picMkLst>
            <pc:docMk/>
            <pc:sldMk cId="3464076384" sldId="258"/>
            <ac:picMk id="3" creationId="{22D9E563-8BA9-F58E-75B9-77E618F01DB7}"/>
          </ac:picMkLst>
        </pc:picChg>
        <pc:picChg chg="add mod ord">
          <ac:chgData name="Wörndle Linus" userId="e99df0f2-d3c7-483b-b111-e87b6efc6f80" providerId="ADAL" clId="{6FC34448-27DE-4F46-AB60-9D3B18F64782}" dt="2025-02-25T14:54:07.262" v="350" actId="170"/>
          <ac:picMkLst>
            <pc:docMk/>
            <pc:sldMk cId="3464076384" sldId="258"/>
            <ac:picMk id="4" creationId="{66E37639-2ABE-5675-75BE-4659A926A6DA}"/>
          </ac:picMkLst>
        </pc:picChg>
        <pc:cxnChg chg="add">
          <ac:chgData name="Wörndle Linus" userId="e99df0f2-d3c7-483b-b111-e87b6efc6f80" providerId="ADAL" clId="{6FC34448-27DE-4F46-AB60-9D3B18F64782}" dt="2025-02-25T14:53:21.585" v="331" actId="26606"/>
          <ac:cxnSpMkLst>
            <pc:docMk/>
            <pc:sldMk cId="3464076384" sldId="258"/>
            <ac:cxnSpMk id="7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14:53:21.585" v="331" actId="26606"/>
          <ac:cxnSpMkLst>
            <pc:docMk/>
            <pc:sldMk cId="3464076384" sldId="258"/>
            <ac:cxnSpMk id="11" creationId="{5E10C1D6-7EDE-467F-89EA-E0244EB62381}"/>
          </ac:cxnSpMkLst>
        </pc:cxnChg>
      </pc:sldChg>
      <pc:sldChg chg="addSp modSp add mod ord">
        <pc:chgData name="Wörndle Linus" userId="e99df0f2-d3c7-483b-b111-e87b6efc6f80" providerId="ADAL" clId="{6FC34448-27DE-4F46-AB60-9D3B18F64782}" dt="2025-02-25T15:01:10.181" v="536"/>
        <pc:sldMkLst>
          <pc:docMk/>
          <pc:sldMk cId="2772175653" sldId="259"/>
        </pc:sldMkLst>
        <pc:spChg chg="mod">
          <ac:chgData name="Wörndle Linus" userId="e99df0f2-d3c7-483b-b111-e87b6efc6f80" providerId="ADAL" clId="{6FC34448-27DE-4F46-AB60-9D3B18F64782}" dt="2025-02-25T14:56:37.410" v="449" actId="20577"/>
          <ac:spMkLst>
            <pc:docMk/>
            <pc:sldMk cId="2772175653" sldId="259"/>
            <ac:spMk id="2" creationId="{256534F8-DA7C-7782-37A3-40FA0E096198}"/>
          </ac:spMkLst>
        </pc:spChg>
        <pc:spChg chg="add">
          <ac:chgData name="Wörndle Linus" userId="e99df0f2-d3c7-483b-b111-e87b6efc6f80" providerId="ADAL" clId="{6FC34448-27DE-4F46-AB60-9D3B18F64782}" dt="2025-02-25T15:00:48.615" v="526"/>
          <ac:spMkLst>
            <pc:docMk/>
            <pc:sldMk cId="2772175653" sldId="259"/>
            <ac:spMk id="3" creationId="{D45DBACA-2E6D-634B-BA7E-982C264F56F4}"/>
          </ac:spMkLst>
        </pc:spChg>
        <pc:spChg chg="mod">
          <ac:chgData name="Wörndle Linus" userId="e99df0f2-d3c7-483b-b111-e87b6efc6f80" providerId="ADAL" clId="{6FC34448-27DE-4F46-AB60-9D3B18F64782}" dt="2025-02-25T15:01:10.181" v="536"/>
          <ac:spMkLst>
            <pc:docMk/>
            <pc:sldMk cId="2772175653" sldId="259"/>
            <ac:spMk id="4" creationId="{A0C77077-9A7E-C4F5-81C5-A4A155F3BDEB}"/>
          </ac:spMkLst>
        </pc:spChg>
        <pc:spChg chg="add">
          <ac:chgData name="Wörndle Linus" userId="e99df0f2-d3c7-483b-b111-e87b6efc6f80" providerId="ADAL" clId="{6FC34448-27DE-4F46-AB60-9D3B18F64782}" dt="2025-02-25T15:00:57.690" v="527"/>
          <ac:spMkLst>
            <pc:docMk/>
            <pc:sldMk cId="2772175653" sldId="259"/>
            <ac:spMk id="6" creationId="{4199D39D-CE6E-D64A-6E8E-DAEB6ADEAB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5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15FDA36A-7221-8671-AE55-9DD897DE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1BD5AEB8-0882-89C1-65B6-BE5A012A3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" y="5205197"/>
            <a:ext cx="4439920" cy="1401974"/>
          </a:xfrm>
        </p:spPr>
        <p:txBody>
          <a:bodyPr anchor="t">
            <a:normAutofit/>
          </a:bodyPr>
          <a:lstStyle/>
          <a:p>
            <a:r>
              <a:rPr lang="de-AT" noProof="0" dirty="0">
                <a:solidFill>
                  <a:srgbClr val="FFFFFF"/>
                </a:solidFill>
              </a:rPr>
              <a:t>PL: Linus Wörndle</a:t>
            </a:r>
          </a:p>
          <a:p>
            <a:r>
              <a:rPr lang="de-AT" noProof="0" dirty="0">
                <a:solidFill>
                  <a:srgbClr val="FFFFFF"/>
                </a:solidFill>
              </a:rPr>
              <a:t>PTM1: Christian </a:t>
            </a:r>
            <a:r>
              <a:rPr lang="de-AT" noProof="0" dirty="0" err="1">
                <a:solidFill>
                  <a:srgbClr val="FFFFFF"/>
                </a:solidFill>
              </a:rPr>
              <a:t>Schallner</a:t>
            </a:r>
            <a:endParaRPr lang="de-AT" noProof="0" dirty="0">
              <a:solidFill>
                <a:srgbClr val="FFFFFF"/>
              </a:solidFill>
            </a:endParaRPr>
          </a:p>
          <a:p>
            <a:r>
              <a:rPr lang="de-AT" noProof="0" dirty="0">
                <a:solidFill>
                  <a:srgbClr val="FFFFFF"/>
                </a:solidFill>
              </a:rPr>
              <a:t>PTM2: Fabian Lampert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C43DE14C-BFB1-8D79-A3DA-F5C4D91EA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40" y="2464714"/>
            <a:ext cx="8729320" cy="19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E749221B-DAA3-BE92-1F09-D5DAD06B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052301-CAB4-B1C2-7AAA-47B2D00D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6575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AT" sz="4000" noProof="0" dirty="0"/>
              <a:t>Themen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BCFDF-6B20-3E29-8052-E43AE40D9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Einleitung ins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Planung &amp; Konzept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</a:t>
            </a:r>
            <a:r>
              <a:rPr lang="de-AT" noProof="0" dirty="0" err="1"/>
              <a:t>Entwicklunsprozess</a:t>
            </a:r>
            <a:endParaRPr lang="de-AT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Funktionen der Webseite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Technische Umsetzung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Fazit &amp; </a:t>
            </a:r>
            <a:r>
              <a:rPr lang="de-AT" noProof="0" dirty="0" err="1"/>
              <a:t>Learnings</a:t>
            </a:r>
            <a:endParaRPr lang="de-AT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67C38613-9464-5BD9-EEB2-A9E9ADF1B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67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66E37639-2ABE-5675-75BE-4659A926A6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1BB82C-C4C6-F021-1684-4EC5105B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EINLEITUNG INS PROJEKT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7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3BFAF-0ACA-036B-5507-931CC4F3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1F042D-7BF9-90D8-CA8C-C1EABF575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94B7CF-9661-5DED-8ADA-8809728F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30BCB355-A4A7-7305-8214-C54E8BFB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FC1458-4759-66F1-BB81-E118A9DA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6534F8-DA7C-7782-37A3-40FA0E09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Projektziel und Motivation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C77077-9A7E-C4F5-81C5-A4A155F3B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 Ein umfassendes Hausverwaltungssystem mit einer Vielzahl an Funktionen.</a:t>
            </a:r>
            <a:endParaRPr lang="de-AT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ABD133-1B44-8167-726F-7AF1A54A3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D43B6506-E0AC-9ED0-A3F6-E1A6DCB29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5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PowerPoint-Präsentation</vt:lpstr>
      <vt:lpstr>Themen</vt:lpstr>
      <vt:lpstr>EINLEITUNG INS PROJEKT</vt:lpstr>
      <vt:lpstr>Projektziel und Motivation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Linus Wörndle</dc:creator>
  <cp:lastModifiedBy>Linus Wörndle</cp:lastModifiedBy>
  <cp:revision>2</cp:revision>
  <dcterms:created xsi:type="dcterms:W3CDTF">2025-02-24T13:47:11Z</dcterms:created>
  <dcterms:modified xsi:type="dcterms:W3CDTF">2025-02-25T15:01:13Z</dcterms:modified>
</cp:coreProperties>
</file>