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59" r:id="rId7"/>
    <p:sldId id="269" r:id="rId8"/>
    <p:sldId id="263" r:id="rId9"/>
    <p:sldId id="264" r:id="rId10"/>
    <p:sldId id="270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9F6"/>
    <a:srgbClr val="DDF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5EE37-C2E9-4ACD-8344-72EF435BF6C9}" v="32" dt="2024-12-10T08:19:20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örndle Linus" userId="e99df0f2-d3c7-483b-b111-e87b6efc6f80" providerId="ADAL" clId="{0A15EE37-C2E9-4ACD-8344-72EF435BF6C9}"/>
    <pc:docChg chg="undo redo custSel addSld delSld modSld sldOrd">
      <pc:chgData name="Wörndle Linus" userId="e99df0f2-d3c7-483b-b111-e87b6efc6f80" providerId="ADAL" clId="{0A15EE37-C2E9-4ACD-8344-72EF435BF6C9}" dt="2024-12-13T14:40:08.604" v="1645" actId="20577"/>
      <pc:docMkLst>
        <pc:docMk/>
      </pc:docMkLst>
      <pc:sldChg chg="addSp delSp modSp mod modTransition">
        <pc:chgData name="Wörndle Linus" userId="e99df0f2-d3c7-483b-b111-e87b6efc6f80" providerId="ADAL" clId="{0A15EE37-C2E9-4ACD-8344-72EF435BF6C9}" dt="2024-12-10T07:32:01.958" v="318" actId="1076"/>
        <pc:sldMkLst>
          <pc:docMk/>
          <pc:sldMk cId="3974810197" sldId="256"/>
        </pc:sldMkLst>
        <pc:spChg chg="add mod">
          <ac:chgData name="Wörndle Linus" userId="e99df0f2-d3c7-483b-b111-e87b6efc6f80" providerId="ADAL" clId="{0A15EE37-C2E9-4ACD-8344-72EF435BF6C9}" dt="2024-12-10T07:32:01.958" v="318" actId="1076"/>
          <ac:spMkLst>
            <pc:docMk/>
            <pc:sldMk cId="3974810197" sldId="256"/>
            <ac:spMk id="2" creationId="{4BF19F15-2D5D-88CB-EFD6-2DF9B21CCE6B}"/>
          </ac:spMkLst>
        </pc:spChg>
        <pc:spChg chg="add mod">
          <ac:chgData name="Wörndle Linus" userId="e99df0f2-d3c7-483b-b111-e87b6efc6f80" providerId="ADAL" clId="{0A15EE37-C2E9-4ACD-8344-72EF435BF6C9}" dt="2024-12-10T07:32:01.958" v="318" actId="1076"/>
          <ac:spMkLst>
            <pc:docMk/>
            <pc:sldMk cId="3974810197" sldId="256"/>
            <ac:spMk id="3" creationId="{DD33B374-D347-6C0B-4F4E-23B6C4A402EF}"/>
          </ac:spMkLst>
        </pc:spChg>
        <pc:spChg chg="add mod">
          <ac:chgData name="Wörndle Linus" userId="e99df0f2-d3c7-483b-b111-e87b6efc6f80" providerId="ADAL" clId="{0A15EE37-C2E9-4ACD-8344-72EF435BF6C9}" dt="2024-12-10T07:20:06.227" v="105" actId="20577"/>
          <ac:spMkLst>
            <pc:docMk/>
            <pc:sldMk cId="3974810197" sldId="256"/>
            <ac:spMk id="11" creationId="{38F4D661-C53C-FEB4-FED9-DD08DF61EE9E}"/>
          </ac:spMkLst>
        </pc:spChg>
        <pc:spChg chg="add mod">
          <ac:chgData name="Wörndle Linus" userId="e99df0f2-d3c7-483b-b111-e87b6efc6f80" providerId="ADAL" clId="{0A15EE37-C2E9-4ACD-8344-72EF435BF6C9}" dt="2024-12-10T07:21:13.831" v="201" actId="14100"/>
          <ac:spMkLst>
            <pc:docMk/>
            <pc:sldMk cId="3974810197" sldId="256"/>
            <ac:spMk id="12" creationId="{E825E41F-28A6-AAB4-4B5F-45C7A403099D}"/>
          </ac:spMkLst>
        </pc:spChg>
        <pc:spChg chg="add mod">
          <ac:chgData name="Wörndle Linus" userId="e99df0f2-d3c7-483b-b111-e87b6efc6f80" providerId="ADAL" clId="{0A15EE37-C2E9-4ACD-8344-72EF435BF6C9}" dt="2024-12-10T07:21:09.048" v="200" actId="20577"/>
          <ac:spMkLst>
            <pc:docMk/>
            <pc:sldMk cId="3974810197" sldId="256"/>
            <ac:spMk id="13" creationId="{7FCE6520-29DF-1119-3FC9-C09CCC639AF5}"/>
          </ac:spMkLst>
        </pc:spChg>
        <pc:picChg chg="add mod">
          <ac:chgData name="Wörndle Linus" userId="e99df0f2-d3c7-483b-b111-e87b6efc6f80" providerId="ADAL" clId="{0A15EE37-C2E9-4ACD-8344-72EF435BF6C9}" dt="2024-12-10T07:18:41.543" v="22" actId="1076"/>
          <ac:picMkLst>
            <pc:docMk/>
            <pc:sldMk cId="3974810197" sldId="256"/>
            <ac:picMk id="7" creationId="{0C54E48A-AB8D-38CB-143D-FA23399F95DB}"/>
          </ac:picMkLst>
        </pc:picChg>
      </pc:sldChg>
      <pc:sldChg chg="addSp delSp new add del mod">
        <pc:chgData name="Wörndle Linus" userId="e99df0f2-d3c7-483b-b111-e87b6efc6f80" providerId="ADAL" clId="{0A15EE37-C2E9-4ACD-8344-72EF435BF6C9}" dt="2024-12-10T07:18:39.839" v="20" actId="680"/>
        <pc:sldMkLst>
          <pc:docMk/>
          <pc:sldMk cId="1978475466" sldId="257"/>
        </pc:sldMkLst>
      </pc:sldChg>
      <pc:sldChg chg="addSp delSp modSp new del mod">
        <pc:chgData name="Wörndle Linus" userId="e99df0f2-d3c7-483b-b111-e87b6efc6f80" providerId="ADAL" clId="{0A15EE37-C2E9-4ACD-8344-72EF435BF6C9}" dt="2024-12-10T07:18:36.662" v="17" actId="680"/>
        <pc:sldMkLst>
          <pc:docMk/>
          <pc:sldMk cId="3491376793" sldId="257"/>
        </pc:sldMkLst>
      </pc:sldChg>
      <pc:sldChg chg="addSp delSp modSp new del mod">
        <pc:chgData name="Wörndle Linus" userId="e99df0f2-d3c7-483b-b111-e87b6efc6f80" providerId="ADAL" clId="{0A15EE37-C2E9-4ACD-8344-72EF435BF6C9}" dt="2024-12-10T07:21:20.569" v="203" actId="2696"/>
        <pc:sldMkLst>
          <pc:docMk/>
          <pc:sldMk cId="3994335599" sldId="257"/>
        </pc:sldMkLst>
      </pc:sldChg>
      <pc:sldChg chg="addSp delSp modSp add mod modTransition">
        <pc:chgData name="Wörndle Linus" userId="e99df0f2-d3c7-483b-b111-e87b6efc6f80" providerId="ADAL" clId="{0A15EE37-C2E9-4ACD-8344-72EF435BF6C9}" dt="2024-12-10T07:55:05.477" v="724" actId="1076"/>
        <pc:sldMkLst>
          <pc:docMk/>
          <pc:sldMk cId="2326007455" sldId="258"/>
        </pc:sldMkLst>
        <pc:spChg chg="add mod">
          <ac:chgData name="Wörndle Linus" userId="e99df0f2-d3c7-483b-b111-e87b6efc6f80" providerId="ADAL" clId="{0A15EE37-C2E9-4ACD-8344-72EF435BF6C9}" dt="2024-12-10T07:23:17.499" v="206" actId="1076"/>
          <ac:spMkLst>
            <pc:docMk/>
            <pc:sldMk cId="2326007455" sldId="258"/>
            <ac:spMk id="2" creationId="{DC039065-68E2-987F-1E2C-C63F0F025E9F}"/>
          </ac:spMkLst>
        </pc:spChg>
        <pc:spChg chg="mod">
          <ac:chgData name="Wörndle Linus" userId="e99df0f2-d3c7-483b-b111-e87b6efc6f80" providerId="ADAL" clId="{0A15EE37-C2E9-4ACD-8344-72EF435BF6C9}" dt="2024-12-10T07:30:19.396" v="302" actId="14100"/>
          <ac:spMkLst>
            <pc:docMk/>
            <pc:sldMk cId="2326007455" sldId="258"/>
            <ac:spMk id="8" creationId="{2D6761A4-C0C9-44A4-B60D-7DD829BFAC75}"/>
          </ac:spMkLst>
        </pc:spChg>
        <pc:spChg chg="mod">
          <ac:chgData name="Wörndle Linus" userId="e99df0f2-d3c7-483b-b111-e87b6efc6f80" providerId="ADAL" clId="{0A15EE37-C2E9-4ACD-8344-72EF435BF6C9}" dt="2024-12-10T07:50:01.488" v="645" actId="20577"/>
          <ac:spMkLst>
            <pc:docMk/>
            <pc:sldMk cId="2326007455" sldId="258"/>
            <ac:spMk id="10" creationId="{D7D39605-04F3-6C24-BF44-EA76CC426138}"/>
          </ac:spMkLst>
        </pc:spChg>
      </pc:sldChg>
      <pc:sldChg chg="addSp delSp modSp new del mod">
        <pc:chgData name="Wörndle Linus" userId="e99df0f2-d3c7-483b-b111-e87b6efc6f80" providerId="ADAL" clId="{0A15EE37-C2E9-4ACD-8344-72EF435BF6C9}" dt="2024-12-10T07:21:18.678" v="202" actId="2696"/>
        <pc:sldMkLst>
          <pc:docMk/>
          <pc:sldMk cId="929906251" sldId="259"/>
        </pc:sldMkLst>
      </pc:sldChg>
      <pc:sldChg chg="addSp delSp modSp add mod">
        <pc:chgData name="Wörndle Linus" userId="e99df0f2-d3c7-483b-b111-e87b6efc6f80" providerId="ADAL" clId="{0A15EE37-C2E9-4ACD-8344-72EF435BF6C9}" dt="2024-12-13T14:40:08.604" v="1645" actId="20577"/>
        <pc:sldMkLst>
          <pc:docMk/>
          <pc:sldMk cId="1276320185" sldId="259"/>
        </pc:sldMkLst>
        <pc:spChg chg="add mod">
          <ac:chgData name="Wörndle Linus" userId="e99df0f2-d3c7-483b-b111-e87b6efc6f80" providerId="ADAL" clId="{0A15EE37-C2E9-4ACD-8344-72EF435BF6C9}" dt="2024-12-10T07:56:23.684" v="733" actId="1076"/>
          <ac:spMkLst>
            <pc:docMk/>
            <pc:sldMk cId="1276320185" sldId="259"/>
            <ac:spMk id="3" creationId="{523539A9-7CCA-993A-4033-1D95F6EBF0CB}"/>
          </ac:spMkLst>
        </pc:spChg>
        <pc:spChg chg="mod">
          <ac:chgData name="Wörndle Linus" userId="e99df0f2-d3c7-483b-b111-e87b6efc6f80" providerId="ADAL" clId="{0A15EE37-C2E9-4ACD-8344-72EF435BF6C9}" dt="2024-12-10T08:09:37.088" v="1279" actId="1076"/>
          <ac:spMkLst>
            <pc:docMk/>
            <pc:sldMk cId="1276320185" sldId="259"/>
            <ac:spMk id="4" creationId="{36131C82-3B58-D4A6-C500-EB5E4B9A548A}"/>
          </ac:spMkLst>
        </pc:spChg>
        <pc:spChg chg="mod">
          <ac:chgData name="Wörndle Linus" userId="e99df0f2-d3c7-483b-b111-e87b6efc6f80" providerId="ADAL" clId="{0A15EE37-C2E9-4ACD-8344-72EF435BF6C9}" dt="2024-12-13T14:06:15.544" v="1631" actId="20577"/>
          <ac:spMkLst>
            <pc:docMk/>
            <pc:sldMk cId="1276320185" sldId="259"/>
            <ac:spMk id="8" creationId="{9E4B5155-C773-7E61-EFAF-782280111BD1}"/>
          </ac:spMkLst>
        </pc:spChg>
        <pc:spChg chg="mod">
          <ac:chgData name="Wörndle Linus" userId="e99df0f2-d3c7-483b-b111-e87b6efc6f80" providerId="ADAL" clId="{0A15EE37-C2E9-4ACD-8344-72EF435BF6C9}" dt="2024-12-13T14:40:08.604" v="1645" actId="20577"/>
          <ac:spMkLst>
            <pc:docMk/>
            <pc:sldMk cId="1276320185" sldId="259"/>
            <ac:spMk id="10" creationId="{F0CB19DB-61B3-FD26-EB1E-36FAB5F27D06}"/>
          </ac:spMkLst>
        </pc:spChg>
        <pc:picChg chg="add mod ord">
          <ac:chgData name="Wörndle Linus" userId="e99df0f2-d3c7-483b-b111-e87b6efc6f80" providerId="ADAL" clId="{0A15EE37-C2E9-4ACD-8344-72EF435BF6C9}" dt="2024-12-10T08:09:31.993" v="1278" actId="167"/>
          <ac:picMkLst>
            <pc:docMk/>
            <pc:sldMk cId="1276320185" sldId="259"/>
            <ac:picMk id="6" creationId="{969EF638-2D30-5A02-851F-A2E1C8303373}"/>
          </ac:picMkLst>
        </pc:picChg>
        <pc:picChg chg="mod">
          <ac:chgData name="Wörndle Linus" userId="e99df0f2-d3c7-483b-b111-e87b6efc6f80" providerId="ADAL" clId="{0A15EE37-C2E9-4ACD-8344-72EF435BF6C9}" dt="2024-12-10T08:09:54.832" v="1282" actId="1076"/>
          <ac:picMkLst>
            <pc:docMk/>
            <pc:sldMk cId="1276320185" sldId="259"/>
            <ac:picMk id="7" creationId="{1E0D4CCA-3316-E673-C35E-796E03B008B2}"/>
          </ac:picMkLst>
        </pc:picChg>
      </pc:sldChg>
      <pc:sldChg chg="addSp delSp modSp add mod">
        <pc:chgData name="Wörndle Linus" userId="e99df0f2-d3c7-483b-b111-e87b6efc6f80" providerId="ADAL" clId="{0A15EE37-C2E9-4ACD-8344-72EF435BF6C9}" dt="2024-12-10T08:09:24.948" v="1274" actId="21"/>
        <pc:sldMkLst>
          <pc:docMk/>
          <pc:sldMk cId="2819980975" sldId="260"/>
        </pc:sldMkLst>
        <pc:spChg chg="mod">
          <ac:chgData name="Wörndle Linus" userId="e99df0f2-d3c7-483b-b111-e87b6efc6f80" providerId="ADAL" clId="{0A15EE37-C2E9-4ACD-8344-72EF435BF6C9}" dt="2024-12-10T07:30:31.957" v="304"/>
          <ac:spMkLst>
            <pc:docMk/>
            <pc:sldMk cId="2819980975" sldId="260"/>
            <ac:spMk id="8" creationId="{FCA26BB2-11C3-27C6-91F0-F3B975CFEC8D}"/>
          </ac:spMkLst>
        </pc:spChg>
        <pc:spChg chg="mod">
          <ac:chgData name="Wörndle Linus" userId="e99df0f2-d3c7-483b-b111-e87b6efc6f80" providerId="ADAL" clId="{0A15EE37-C2E9-4ACD-8344-72EF435BF6C9}" dt="2024-12-10T07:53:39.268" v="721" actId="14100"/>
          <ac:spMkLst>
            <pc:docMk/>
            <pc:sldMk cId="2819980975" sldId="260"/>
            <ac:spMk id="10" creationId="{2D3BF815-6A0E-31A7-FEDC-EDF8B91B67DB}"/>
          </ac:spMkLst>
        </pc:spChg>
      </pc:sldChg>
      <pc:sldChg chg="addSp delSp modSp add mod ord">
        <pc:chgData name="Wörndle Linus" userId="e99df0f2-d3c7-483b-b111-e87b6efc6f80" providerId="ADAL" clId="{0A15EE37-C2E9-4ACD-8344-72EF435BF6C9}" dt="2024-12-10T07:55:49.118" v="731" actId="1076"/>
        <pc:sldMkLst>
          <pc:docMk/>
          <pc:sldMk cId="3763291375" sldId="261"/>
        </pc:sldMkLst>
        <pc:spChg chg="add mod">
          <ac:chgData name="Wörndle Linus" userId="e99df0f2-d3c7-483b-b111-e87b6efc6f80" providerId="ADAL" clId="{0A15EE37-C2E9-4ACD-8344-72EF435BF6C9}" dt="2024-12-10T07:55:22.339" v="725" actId="1076"/>
          <ac:spMkLst>
            <pc:docMk/>
            <pc:sldMk cId="3763291375" sldId="261"/>
            <ac:spMk id="2" creationId="{4CE0FCBF-56C6-C444-D24B-98C41FF96E3D}"/>
          </ac:spMkLst>
        </pc:spChg>
        <pc:spChg chg="add mod">
          <ac:chgData name="Wörndle Linus" userId="e99df0f2-d3c7-483b-b111-e87b6efc6f80" providerId="ADAL" clId="{0A15EE37-C2E9-4ACD-8344-72EF435BF6C9}" dt="2024-12-10T07:55:22.339" v="725" actId="1076"/>
          <ac:spMkLst>
            <pc:docMk/>
            <pc:sldMk cId="3763291375" sldId="261"/>
            <ac:spMk id="3" creationId="{706615F0-CBD2-194A-B944-0E986AFBF94D}"/>
          </ac:spMkLst>
        </pc:spChg>
        <pc:spChg chg="mod">
          <ac:chgData name="Wörndle Linus" userId="e99df0f2-d3c7-483b-b111-e87b6efc6f80" providerId="ADAL" clId="{0A15EE37-C2E9-4ACD-8344-72EF435BF6C9}" dt="2024-12-10T07:31:28.435" v="316" actId="1076"/>
          <ac:spMkLst>
            <pc:docMk/>
            <pc:sldMk cId="3763291375" sldId="261"/>
            <ac:spMk id="4" creationId="{4C34F469-7CDE-FBC8-C7BF-2EBFB7A2ACD8}"/>
          </ac:spMkLst>
        </pc:spChg>
        <pc:spChg chg="add mod">
          <ac:chgData name="Wörndle Linus" userId="e99df0f2-d3c7-483b-b111-e87b6efc6f80" providerId="ADAL" clId="{0A15EE37-C2E9-4ACD-8344-72EF435BF6C9}" dt="2024-12-10T07:55:33.041" v="727" actId="1076"/>
          <ac:spMkLst>
            <pc:docMk/>
            <pc:sldMk cId="3763291375" sldId="261"/>
            <ac:spMk id="8" creationId="{F3FEC2D7-5A12-A515-1723-B1E9F3BEB41A}"/>
          </ac:spMkLst>
        </pc:spChg>
        <pc:spChg chg="add mod">
          <ac:chgData name="Wörndle Linus" userId="e99df0f2-d3c7-483b-b111-e87b6efc6f80" providerId="ADAL" clId="{0A15EE37-C2E9-4ACD-8344-72EF435BF6C9}" dt="2024-12-10T07:55:33.041" v="727" actId="1076"/>
          <ac:spMkLst>
            <pc:docMk/>
            <pc:sldMk cId="3763291375" sldId="261"/>
            <ac:spMk id="9" creationId="{D934FB58-C04D-D6B5-DD83-98EF09B88552}"/>
          </ac:spMkLst>
        </pc:spChg>
        <pc:spChg chg="add mod">
          <ac:chgData name="Wörndle Linus" userId="e99df0f2-d3c7-483b-b111-e87b6efc6f80" providerId="ADAL" clId="{0A15EE37-C2E9-4ACD-8344-72EF435BF6C9}" dt="2024-12-10T07:55:49.118" v="731" actId="1076"/>
          <ac:spMkLst>
            <pc:docMk/>
            <pc:sldMk cId="3763291375" sldId="261"/>
            <ac:spMk id="10" creationId="{3A9B64C5-6303-54AC-9BDC-849B1CBEBD19}"/>
          </ac:spMkLst>
        </pc:spChg>
        <pc:spChg chg="mod">
          <ac:chgData name="Wörndle Linus" userId="e99df0f2-d3c7-483b-b111-e87b6efc6f80" providerId="ADAL" clId="{0A15EE37-C2E9-4ACD-8344-72EF435BF6C9}" dt="2024-12-10T07:32:30.726" v="323"/>
          <ac:spMkLst>
            <pc:docMk/>
            <pc:sldMk cId="3763291375" sldId="261"/>
            <ac:spMk id="11" creationId="{EAC5C5BF-44E9-948D-8401-CA5BD3908872}"/>
          </ac:spMkLst>
        </pc:spChg>
      </pc:sldChg>
      <pc:sldChg chg="addSp delSp modSp add mod">
        <pc:chgData name="Wörndle Linus" userId="e99df0f2-d3c7-483b-b111-e87b6efc6f80" providerId="ADAL" clId="{0A15EE37-C2E9-4ACD-8344-72EF435BF6C9}" dt="2024-12-10T08:09:28.072" v="1276" actId="1076"/>
        <pc:sldMkLst>
          <pc:docMk/>
          <pc:sldMk cId="1606163957" sldId="262"/>
        </pc:sldMkLst>
        <pc:spChg chg="add mod">
          <ac:chgData name="Wörndle Linus" userId="e99df0f2-d3c7-483b-b111-e87b6efc6f80" providerId="ADAL" clId="{0A15EE37-C2E9-4ACD-8344-72EF435BF6C9}" dt="2024-12-10T07:55:36.998" v="729" actId="1076"/>
          <ac:spMkLst>
            <pc:docMk/>
            <pc:sldMk cId="1606163957" sldId="262"/>
            <ac:spMk id="5" creationId="{81C19CC5-989F-C569-5688-13E0169734FF}"/>
          </ac:spMkLst>
        </pc:spChg>
        <pc:spChg chg="add mod">
          <ac:chgData name="Wörndle Linus" userId="e99df0f2-d3c7-483b-b111-e87b6efc6f80" providerId="ADAL" clId="{0A15EE37-C2E9-4ACD-8344-72EF435BF6C9}" dt="2024-12-10T07:55:36.998" v="729" actId="1076"/>
          <ac:spMkLst>
            <pc:docMk/>
            <pc:sldMk cId="1606163957" sldId="262"/>
            <ac:spMk id="6" creationId="{3B9EA775-7D80-9DF4-19F1-8595481478A4}"/>
          </ac:spMkLst>
        </pc:spChg>
        <pc:spChg chg="mod">
          <ac:chgData name="Wörndle Linus" userId="e99df0f2-d3c7-483b-b111-e87b6efc6f80" providerId="ADAL" clId="{0A15EE37-C2E9-4ACD-8344-72EF435BF6C9}" dt="2024-12-10T07:49:15.045" v="631"/>
          <ac:spMkLst>
            <pc:docMk/>
            <pc:sldMk cId="1606163957" sldId="262"/>
            <ac:spMk id="11" creationId="{ACB23DFA-15B5-8F4C-AAEB-99DE5C910DC8}"/>
          </ac:spMkLst>
        </pc:spChg>
        <pc:picChg chg="add mod">
          <ac:chgData name="Wörndle Linus" userId="e99df0f2-d3c7-483b-b111-e87b6efc6f80" providerId="ADAL" clId="{0A15EE37-C2E9-4ACD-8344-72EF435BF6C9}" dt="2024-12-10T08:09:28.072" v="1276" actId="1076"/>
          <ac:picMkLst>
            <pc:docMk/>
            <pc:sldMk cId="1606163957" sldId="262"/>
            <ac:picMk id="10" creationId="{1771FD33-FD8D-F087-DBD4-3A0024F8E36D}"/>
          </ac:picMkLst>
        </pc:picChg>
      </pc:sldChg>
      <pc:sldChg chg="addSp delSp modSp add mod">
        <pc:chgData name="Wörndle Linus" userId="e99df0f2-d3c7-483b-b111-e87b6efc6f80" providerId="ADAL" clId="{0A15EE37-C2E9-4ACD-8344-72EF435BF6C9}" dt="2024-12-10T08:17:02.492" v="1293" actId="1076"/>
        <pc:sldMkLst>
          <pc:docMk/>
          <pc:sldMk cId="2485865101" sldId="263"/>
        </pc:sldMkLst>
        <pc:spChg chg="mod">
          <ac:chgData name="Wörndle Linus" userId="e99df0f2-d3c7-483b-b111-e87b6efc6f80" providerId="ADAL" clId="{0A15EE37-C2E9-4ACD-8344-72EF435BF6C9}" dt="2024-12-10T07:49:32.937" v="634"/>
          <ac:spMkLst>
            <pc:docMk/>
            <pc:sldMk cId="2485865101" sldId="263"/>
            <ac:spMk id="11" creationId="{BD9D21D1-BBF7-EE3E-4A50-96746885EC58}"/>
          </ac:spMkLst>
        </pc:spChg>
        <pc:picChg chg="add mod">
          <ac:chgData name="Wörndle Linus" userId="e99df0f2-d3c7-483b-b111-e87b6efc6f80" providerId="ADAL" clId="{0A15EE37-C2E9-4ACD-8344-72EF435BF6C9}" dt="2024-12-10T08:17:02.492" v="1293" actId="1076"/>
          <ac:picMkLst>
            <pc:docMk/>
            <pc:sldMk cId="2485865101" sldId="263"/>
            <ac:picMk id="5" creationId="{DFCF452A-3160-B61F-D9AD-4B0B49C13CE8}"/>
          </ac:picMkLst>
        </pc:picChg>
      </pc:sldChg>
      <pc:sldChg chg="addSp delSp modSp add mod">
        <pc:chgData name="Wörndle Linus" userId="e99df0f2-d3c7-483b-b111-e87b6efc6f80" providerId="ADAL" clId="{0A15EE37-C2E9-4ACD-8344-72EF435BF6C9}" dt="2024-12-10T08:19:18.881" v="1313" actId="1076"/>
        <pc:sldMkLst>
          <pc:docMk/>
          <pc:sldMk cId="2042442164" sldId="264"/>
        </pc:sldMkLst>
        <pc:spChg chg="mod">
          <ac:chgData name="Wörndle Linus" userId="e99df0f2-d3c7-483b-b111-e87b6efc6f80" providerId="ADAL" clId="{0A15EE37-C2E9-4ACD-8344-72EF435BF6C9}" dt="2024-12-10T08:16:46.756" v="1289" actId="1076"/>
          <ac:spMkLst>
            <pc:docMk/>
            <pc:sldMk cId="2042442164" sldId="264"/>
            <ac:spMk id="4" creationId="{B8233E8B-0ECB-AD96-9204-5B256DDEF69E}"/>
          </ac:spMkLst>
        </pc:spChg>
        <pc:picChg chg="add mod">
          <ac:chgData name="Wörndle Linus" userId="e99df0f2-d3c7-483b-b111-e87b6efc6f80" providerId="ADAL" clId="{0A15EE37-C2E9-4ACD-8344-72EF435BF6C9}" dt="2024-12-10T08:16:40.652" v="1288" actId="1076"/>
          <ac:picMkLst>
            <pc:docMk/>
            <pc:sldMk cId="2042442164" sldId="264"/>
            <ac:picMk id="6" creationId="{CB17416D-677C-3FE9-6CB7-73E7FC2E255C}"/>
          </ac:picMkLst>
        </pc:picChg>
        <pc:picChg chg="mod">
          <ac:chgData name="Wörndle Linus" userId="e99df0f2-d3c7-483b-b111-e87b6efc6f80" providerId="ADAL" clId="{0A15EE37-C2E9-4ACD-8344-72EF435BF6C9}" dt="2024-12-10T08:16:50.542" v="1290" actId="1076"/>
          <ac:picMkLst>
            <pc:docMk/>
            <pc:sldMk cId="2042442164" sldId="264"/>
            <ac:picMk id="7" creationId="{5FB955DE-D50B-F1AC-E7FA-E76C35322776}"/>
          </ac:picMkLst>
        </pc:picChg>
        <pc:picChg chg="add mod">
          <ac:chgData name="Wörndle Linus" userId="e99df0f2-d3c7-483b-b111-e87b6efc6f80" providerId="ADAL" clId="{0A15EE37-C2E9-4ACD-8344-72EF435BF6C9}" dt="2024-12-10T08:19:13.280" v="1310" actId="1076"/>
          <ac:picMkLst>
            <pc:docMk/>
            <pc:sldMk cId="2042442164" sldId="264"/>
            <ac:picMk id="9" creationId="{E4D7B42B-C9DB-DB22-A9EF-D6695CB084CF}"/>
          </ac:picMkLst>
        </pc:picChg>
        <pc:picChg chg="add mod">
          <ac:chgData name="Wörndle Linus" userId="e99df0f2-d3c7-483b-b111-e87b6efc6f80" providerId="ADAL" clId="{0A15EE37-C2E9-4ACD-8344-72EF435BF6C9}" dt="2024-12-10T08:19:18.881" v="1313" actId="1076"/>
          <ac:picMkLst>
            <pc:docMk/>
            <pc:sldMk cId="2042442164" sldId="264"/>
            <ac:picMk id="11" creationId="{3BF3CC40-C447-CCDF-1BCF-3E848D86E782}"/>
          </ac:picMkLst>
        </pc:picChg>
        <pc:picChg chg="add mod">
          <ac:chgData name="Wörndle Linus" userId="e99df0f2-d3c7-483b-b111-e87b6efc6f80" providerId="ADAL" clId="{0A15EE37-C2E9-4ACD-8344-72EF435BF6C9}" dt="2024-12-10T08:19:14.981" v="1311" actId="1076"/>
          <ac:picMkLst>
            <pc:docMk/>
            <pc:sldMk cId="2042442164" sldId="264"/>
            <ac:picMk id="12" creationId="{3B75C188-A230-FA28-C69D-214AAB0944CE}"/>
          </ac:picMkLst>
        </pc:picChg>
      </pc:sldChg>
      <pc:sldChg chg="addSp delSp modSp add mod">
        <pc:chgData name="Wörndle Linus" userId="e99df0f2-d3c7-483b-b111-e87b6efc6f80" providerId="ADAL" clId="{0A15EE37-C2E9-4ACD-8344-72EF435BF6C9}" dt="2024-12-10T08:19:23.155" v="1315" actId="1076"/>
        <pc:sldMkLst>
          <pc:docMk/>
          <pc:sldMk cId="3132228913" sldId="265"/>
        </pc:sldMkLst>
        <pc:spChg chg="mod">
          <ac:chgData name="Wörndle Linus" userId="e99df0f2-d3c7-483b-b111-e87b6efc6f80" providerId="ADAL" clId="{0A15EE37-C2E9-4ACD-8344-72EF435BF6C9}" dt="2024-12-10T07:50:06.703" v="646"/>
          <ac:spMkLst>
            <pc:docMk/>
            <pc:sldMk cId="3132228913" sldId="265"/>
            <ac:spMk id="11" creationId="{73DF41D1-2292-F8AA-0A33-88DDE4831C75}"/>
          </ac:spMkLst>
        </pc:spChg>
        <pc:picChg chg="add mod">
          <ac:chgData name="Wörndle Linus" userId="e99df0f2-d3c7-483b-b111-e87b6efc6f80" providerId="ADAL" clId="{0A15EE37-C2E9-4ACD-8344-72EF435BF6C9}" dt="2024-12-10T08:19:23.155" v="1315" actId="1076"/>
          <ac:picMkLst>
            <pc:docMk/>
            <pc:sldMk cId="3132228913" sldId="265"/>
            <ac:picMk id="5" creationId="{C76D2CD7-C20A-2942-B3DF-FC7FC7CAF21D}"/>
          </ac:picMkLst>
        </pc:picChg>
        <pc:picChg chg="add mod">
          <ac:chgData name="Wörndle Linus" userId="e99df0f2-d3c7-483b-b111-e87b6efc6f80" providerId="ADAL" clId="{0A15EE37-C2E9-4ACD-8344-72EF435BF6C9}" dt="2024-12-10T08:19:23.155" v="1315" actId="1076"/>
          <ac:picMkLst>
            <pc:docMk/>
            <pc:sldMk cId="3132228913" sldId="265"/>
            <ac:picMk id="6" creationId="{395B25D3-3B22-24BA-0C3A-F249FCD22D2B}"/>
          </ac:picMkLst>
        </pc:picChg>
        <pc:picChg chg="add mod">
          <ac:chgData name="Wörndle Linus" userId="e99df0f2-d3c7-483b-b111-e87b6efc6f80" providerId="ADAL" clId="{0A15EE37-C2E9-4ACD-8344-72EF435BF6C9}" dt="2024-12-10T08:19:23.155" v="1315" actId="1076"/>
          <ac:picMkLst>
            <pc:docMk/>
            <pc:sldMk cId="3132228913" sldId="265"/>
            <ac:picMk id="8" creationId="{A3A36295-0825-F0C0-CB25-19DC90959642}"/>
          </ac:picMkLst>
        </pc:picChg>
      </pc:sldChg>
      <pc:sldChg chg="delSp modSp add mod">
        <pc:chgData name="Wörndle Linus" userId="e99df0f2-d3c7-483b-b111-e87b6efc6f80" providerId="ADAL" clId="{0A15EE37-C2E9-4ACD-8344-72EF435BF6C9}" dt="2024-12-10T08:26:19.558" v="1629" actId="20577"/>
        <pc:sldMkLst>
          <pc:docMk/>
          <pc:sldMk cId="2016155105" sldId="266"/>
        </pc:sldMkLst>
        <pc:spChg chg="mod">
          <ac:chgData name="Wörndle Linus" userId="e99df0f2-d3c7-483b-b111-e87b6efc6f80" providerId="ADAL" clId="{0A15EE37-C2E9-4ACD-8344-72EF435BF6C9}" dt="2024-12-10T08:25:54.654" v="1568" actId="1076"/>
          <ac:spMkLst>
            <pc:docMk/>
            <pc:sldMk cId="2016155105" sldId="266"/>
            <ac:spMk id="8" creationId="{9828D0AF-7915-29F6-ADE9-0D046A0A0069}"/>
          </ac:spMkLst>
        </pc:spChg>
        <pc:spChg chg="mod">
          <ac:chgData name="Wörndle Linus" userId="e99df0f2-d3c7-483b-b111-e87b6efc6f80" providerId="ADAL" clId="{0A15EE37-C2E9-4ACD-8344-72EF435BF6C9}" dt="2024-12-10T08:26:19.558" v="1629" actId="20577"/>
          <ac:spMkLst>
            <pc:docMk/>
            <pc:sldMk cId="2016155105" sldId="266"/>
            <ac:spMk id="10" creationId="{5C70566F-D727-D0F9-7785-DD3E196E7198}"/>
          </ac:spMkLst>
        </pc:spChg>
      </pc:sldChg>
      <pc:sldChg chg="delSp modSp add mod">
        <pc:chgData name="Wörndle Linus" userId="e99df0f2-d3c7-483b-b111-e87b6efc6f80" providerId="ADAL" clId="{0A15EE37-C2E9-4ACD-8344-72EF435BF6C9}" dt="2024-12-10T07:51:00.613" v="668" actId="478"/>
        <pc:sldMkLst>
          <pc:docMk/>
          <pc:sldMk cId="2299652027" sldId="267"/>
        </pc:sldMkLst>
        <pc:spChg chg="mod">
          <ac:chgData name="Wörndle Linus" userId="e99df0f2-d3c7-483b-b111-e87b6efc6f80" providerId="ADAL" clId="{0A15EE37-C2E9-4ACD-8344-72EF435BF6C9}" dt="2024-12-10T07:50:35.202" v="663"/>
          <ac:spMkLst>
            <pc:docMk/>
            <pc:sldMk cId="2299652027" sldId="267"/>
            <ac:spMk id="11" creationId="{0616DD16-F1A8-88F8-4B48-BB7724002E52}"/>
          </ac:spMkLst>
        </pc:spChg>
      </pc:sldChg>
      <pc:sldChg chg="delSp modSp add mod">
        <pc:chgData name="Wörndle Linus" userId="e99df0f2-d3c7-483b-b111-e87b6efc6f80" providerId="ADAL" clId="{0A15EE37-C2E9-4ACD-8344-72EF435BF6C9}" dt="2024-12-10T07:52:19.311" v="719" actId="20577"/>
        <pc:sldMkLst>
          <pc:docMk/>
          <pc:sldMk cId="128772423" sldId="268"/>
        </pc:sldMkLst>
        <pc:spChg chg="mod">
          <ac:chgData name="Wörndle Linus" userId="e99df0f2-d3c7-483b-b111-e87b6efc6f80" providerId="ADAL" clId="{0A15EE37-C2E9-4ACD-8344-72EF435BF6C9}" dt="2024-12-10T07:50:47.316" v="666" actId="14100"/>
          <ac:spMkLst>
            <pc:docMk/>
            <pc:sldMk cId="128772423" sldId="268"/>
            <ac:spMk id="4" creationId="{78F22DFF-A87F-36FE-8212-DE7CA2E35476}"/>
          </ac:spMkLst>
        </pc:spChg>
        <pc:spChg chg="mod">
          <ac:chgData name="Wörndle Linus" userId="e99df0f2-d3c7-483b-b111-e87b6efc6f80" providerId="ADAL" clId="{0A15EE37-C2E9-4ACD-8344-72EF435BF6C9}" dt="2024-12-10T07:52:19.311" v="719" actId="20577"/>
          <ac:spMkLst>
            <pc:docMk/>
            <pc:sldMk cId="128772423" sldId="268"/>
            <ac:spMk id="11" creationId="{7EC32CC4-592B-9597-0505-D9EA79FD3EEA}"/>
          </ac:spMkLst>
        </pc:spChg>
        <pc:picChg chg="mod">
          <ac:chgData name="Wörndle Linus" userId="e99df0f2-d3c7-483b-b111-e87b6efc6f80" providerId="ADAL" clId="{0A15EE37-C2E9-4ACD-8344-72EF435BF6C9}" dt="2024-12-10T07:52:11.096" v="676" actId="1076"/>
          <ac:picMkLst>
            <pc:docMk/>
            <pc:sldMk cId="128772423" sldId="268"/>
            <ac:picMk id="7" creationId="{56A0BAEC-581C-001F-BC3A-0CC47C0335B2}"/>
          </ac:picMkLst>
        </pc:picChg>
      </pc:sldChg>
      <pc:sldChg chg="add del">
        <pc:chgData name="Wörndle Linus" userId="e99df0f2-d3c7-483b-b111-e87b6efc6f80" providerId="ADAL" clId="{0A15EE37-C2E9-4ACD-8344-72EF435BF6C9}" dt="2024-12-10T07:50:38.276" v="664" actId="2696"/>
        <pc:sldMkLst>
          <pc:docMk/>
          <pc:sldMk cId="810583572" sldId="268"/>
        </pc:sldMkLst>
      </pc:sldChg>
      <pc:sldChg chg="modSp add mod">
        <pc:chgData name="Wörndle Linus" userId="e99df0f2-d3c7-483b-b111-e87b6efc6f80" providerId="ADAL" clId="{0A15EE37-C2E9-4ACD-8344-72EF435BF6C9}" dt="2024-12-10T08:07:34.120" v="1263" actId="20577"/>
        <pc:sldMkLst>
          <pc:docMk/>
          <pc:sldMk cId="553790389" sldId="269"/>
        </pc:sldMkLst>
        <pc:spChg chg="mod">
          <ac:chgData name="Wörndle Linus" userId="e99df0f2-d3c7-483b-b111-e87b6efc6f80" providerId="ADAL" clId="{0A15EE37-C2E9-4ACD-8344-72EF435BF6C9}" dt="2024-12-10T08:04:40.942" v="1059" actId="20577"/>
          <ac:spMkLst>
            <pc:docMk/>
            <pc:sldMk cId="553790389" sldId="269"/>
            <ac:spMk id="8" creationId="{5957C97E-1123-0709-002A-F9EE338132ED}"/>
          </ac:spMkLst>
        </pc:spChg>
        <pc:spChg chg="mod">
          <ac:chgData name="Wörndle Linus" userId="e99df0f2-d3c7-483b-b111-e87b6efc6f80" providerId="ADAL" clId="{0A15EE37-C2E9-4ACD-8344-72EF435BF6C9}" dt="2024-12-10T08:07:34.120" v="1263" actId="20577"/>
          <ac:spMkLst>
            <pc:docMk/>
            <pc:sldMk cId="553790389" sldId="269"/>
            <ac:spMk id="10" creationId="{0137F8AA-4C3E-A708-6076-6487C7A70887}"/>
          </ac:spMkLst>
        </pc:spChg>
      </pc:sldChg>
      <pc:sldChg chg="addSp delSp modSp add mod">
        <pc:chgData name="Wörndle Linus" userId="e99df0f2-d3c7-483b-b111-e87b6efc6f80" providerId="ADAL" clId="{0A15EE37-C2E9-4ACD-8344-72EF435BF6C9}" dt="2024-12-10T08:19:01.289" v="1308" actId="1076"/>
        <pc:sldMkLst>
          <pc:docMk/>
          <pc:sldMk cId="809663371" sldId="270"/>
        </pc:sldMkLst>
        <pc:picChg chg="mod">
          <ac:chgData name="Wörndle Linus" userId="e99df0f2-d3c7-483b-b111-e87b6efc6f80" providerId="ADAL" clId="{0A15EE37-C2E9-4ACD-8344-72EF435BF6C9}" dt="2024-12-10T08:17:06.148" v="1294" actId="1076"/>
          <ac:picMkLst>
            <pc:docMk/>
            <pc:sldMk cId="809663371" sldId="270"/>
            <ac:picMk id="6" creationId="{6C666379-7C6D-3600-7D04-4755EF96C819}"/>
          </ac:picMkLst>
        </pc:picChg>
        <pc:picChg chg="mod">
          <ac:chgData name="Wörndle Linus" userId="e99df0f2-d3c7-483b-b111-e87b6efc6f80" providerId="ADAL" clId="{0A15EE37-C2E9-4ACD-8344-72EF435BF6C9}" dt="2024-12-10T08:19:01.289" v="1308" actId="1076"/>
          <ac:picMkLst>
            <pc:docMk/>
            <pc:sldMk cId="809663371" sldId="270"/>
            <ac:picMk id="7" creationId="{47C98005-07E8-3245-A533-DF288F58461F}"/>
          </ac:picMkLst>
        </pc:picChg>
        <pc:picChg chg="add mod">
          <ac:chgData name="Wörndle Linus" userId="e99df0f2-d3c7-483b-b111-e87b6efc6f80" providerId="ADAL" clId="{0A15EE37-C2E9-4ACD-8344-72EF435BF6C9}" dt="2024-12-10T08:18:38.012" v="1306" actId="1076"/>
          <ac:picMkLst>
            <pc:docMk/>
            <pc:sldMk cId="809663371" sldId="270"/>
            <ac:picMk id="9" creationId="{4D2F3DCA-A723-630C-8C77-B2FB2E054050}"/>
          </ac:picMkLst>
        </pc:picChg>
        <pc:picChg chg="add mod">
          <ac:chgData name="Wörndle Linus" userId="e99df0f2-d3c7-483b-b111-e87b6efc6f80" providerId="ADAL" clId="{0A15EE37-C2E9-4ACD-8344-72EF435BF6C9}" dt="2024-12-10T08:18:29.521" v="1305" actId="1076"/>
          <ac:picMkLst>
            <pc:docMk/>
            <pc:sldMk cId="809663371" sldId="270"/>
            <ac:picMk id="11" creationId="{2FC91F80-FFFC-2D9B-9954-72CDCC8F3F21}"/>
          </ac:picMkLst>
        </pc:picChg>
        <pc:picChg chg="add mod">
          <ac:chgData name="Wörndle Linus" userId="e99df0f2-d3c7-483b-b111-e87b6efc6f80" providerId="ADAL" clId="{0A15EE37-C2E9-4ACD-8344-72EF435BF6C9}" dt="2024-12-10T08:18:49.520" v="1307" actId="1076"/>
          <ac:picMkLst>
            <pc:docMk/>
            <pc:sldMk cId="809663371" sldId="270"/>
            <ac:picMk id="13" creationId="{B17A5DE9-C187-D739-0FDD-A1A9BA8E3C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E4763-9B1D-1999-4846-BA6E52FE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FA3867-3FA0-F0CE-C957-7D252AD23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7EFD72-BD92-708F-EE46-571A7F34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13.12.2024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F2D1DD-255D-3DA7-4C9F-90E6517E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19496-E8A8-F962-CF8C-AFC98CB0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47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74EB3-DA15-9AC3-6310-D73FD03D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6B1DF1-AC7E-C61B-25AE-FE663D86F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EAFC4-DC50-BF89-2D3D-35D538B9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13.12.2024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C3973D-DAEA-C2BB-094F-D3B872D2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36A6E-9CC3-C1CE-A6E9-B8B8958B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671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8E0042-E18F-958C-C371-07F70F0BA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9B864D-6C7A-C472-370F-EFE2E49E5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3DEAF1-4326-4E35-22FA-944A7E5D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13.12.2024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AB98C-1A1D-A1CD-D8FB-7139DD31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F949A9-D81C-8B7C-D5C1-1D9F1ED4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719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4E20F-38C8-7B70-3716-24DEE4EE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40101-D1A9-F0F1-FBC5-903AAAD7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88787-E998-6A8B-94F0-DB1FB953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13.12.2024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E50B1-739E-AA5A-3FF6-BAB5CD0B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B8E6B-A69A-D2D2-B14E-7F7FF6D2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274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E247A-1632-52D1-FDE6-70C2F986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C5B97-5E52-D641-DF04-35AA38CC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CAE48D-763A-22CA-C64C-3DA2659D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13.12.2024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7AB7A1-55BF-2AD4-F9AA-2C7E8D2E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DC5E7-7959-39CC-6C0B-CE3B4718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62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67C15-62BC-CE83-0DA3-ADCEADE6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308CE-30EF-6C78-0E49-21E687B12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ABB836-2F91-57C6-6C3F-28CE9527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521599-48CB-52B2-315A-EA2FB818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13.12.2024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FF11AF-75C3-5B69-FEC1-5D4C35F0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52CEDC-F6D9-05A1-AB95-D8B8962C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46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E2BBF-5EF8-2029-315E-21051F6D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D84486-9393-59E5-A43F-04AD2E1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81C1A8-254B-EA25-1A5D-2EF091AB5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6CDB9B-4C30-D1E0-2B6C-037DE265B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39BD67-7EC4-FF03-FFEA-8D76B2CD0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321010-DA77-5733-99A7-296E10A8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13.12.2024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9B8D76-E6F8-427F-8B42-D8235082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6572CB-567D-48EB-7B3D-5C49A9A3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942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2A33B-821D-999C-7F8A-D8C41B54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F21622-611E-F728-40A2-59303FF9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13.12.2024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9C0ACB-8003-C73F-4594-34503588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33592C-98FD-5957-C89A-51DB839B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249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D0BFF7-98F5-A87D-50AC-8CA607E9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13.12.2024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A1A795-0281-3E91-F6A4-B8A1FBE1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CE5A88-DAF1-A20A-8A26-F72D1701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75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EAF72-DCBD-82C7-026A-BA7BF4CD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0FE57E-79F0-767A-E9D8-ABF83491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53AFF6-CDF1-568E-2F32-54F650362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C15F0C-4C06-8142-C0A2-9B3DBE89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13.12.2024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9399AE-7574-50A6-821A-12C4CBBD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774F89-F58B-0327-9DB0-46C3D543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035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C1917-9683-581A-E37C-D841C342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F1402B-C64E-62B3-ABF7-E95CA7A06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2103ED-139F-E116-9CD3-E54DA91C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C7C0C-66B0-52BC-4710-6375E92D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13.12.2024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C4DA96-5B0A-84DD-4B54-F0744BFF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D336A0-0ED6-F5D3-C822-57AF85D9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877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1E4BB3-185B-DE3E-FB2F-B0D91050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4BA630-5E57-F9B1-83CA-6024DA0BB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FBB41C-913C-4009-22BF-D66042040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74AC3-E14D-44D8-867C-A64382B1DBE8}" type="datetimeFigureOut">
              <a:rPr lang="de-AT" smtClean="0"/>
              <a:t>13.12.2024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341D8-CC70-4023-5700-AE4930B98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ADD9E4-A392-480B-E376-869F7842A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903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B65D48B9-05DD-C955-900A-475119AEF394}"/>
              </a:ext>
            </a:extLst>
          </p:cNvPr>
          <p:cNvSpPr/>
          <p:nvPr/>
        </p:nvSpPr>
        <p:spPr>
          <a:xfrm>
            <a:off x="0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0C54E48A-AB8D-38CB-143D-FA23399F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38F4D661-C53C-FEB4-FED9-DD08DF61E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Zwischenpräsentation</a:t>
            </a:r>
            <a:br>
              <a:rPr lang="de-DE" dirty="0"/>
            </a:br>
            <a:r>
              <a:rPr lang="de-DE" dirty="0" err="1"/>
              <a:t>HomeSphere</a:t>
            </a:r>
            <a:endParaRPr lang="de-AT" dirty="0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E825E41F-28A6-AAB4-4B5F-45C7A403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4108" y="3629470"/>
            <a:ext cx="2843784" cy="659066"/>
          </a:xfrm>
        </p:spPr>
        <p:txBody>
          <a:bodyPr/>
          <a:lstStyle/>
          <a:p>
            <a:r>
              <a:rPr lang="de-AT" dirty="0"/>
              <a:t>13.12.2024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7FCE6520-29DF-1119-3FC9-C09CCC639AF5}"/>
              </a:ext>
            </a:extLst>
          </p:cNvPr>
          <p:cNvSpPr txBox="1">
            <a:spLocks/>
          </p:cNvSpPr>
          <p:nvPr/>
        </p:nvSpPr>
        <p:spPr>
          <a:xfrm>
            <a:off x="102108" y="4535424"/>
            <a:ext cx="2843784" cy="102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600" dirty="0"/>
              <a:t>P</a:t>
            </a:r>
            <a:r>
              <a:rPr lang="de-AT" sz="1600" dirty="0"/>
              <a:t>L: 	Linus Wörndle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1600" dirty="0"/>
              <a:t>PTM: 	Christian </a:t>
            </a:r>
            <a:r>
              <a:rPr lang="de-AT" sz="1600" dirty="0" err="1"/>
              <a:t>Schallner</a:t>
            </a:r>
            <a:endParaRPr lang="de-AT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1600" dirty="0"/>
              <a:t>PTM: 	Fabian Lampert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F19F15-2D5D-88CB-EFD6-2DF9B21CCE6B}"/>
              </a:ext>
            </a:extLst>
          </p:cNvPr>
          <p:cNvSpPr txBox="1">
            <a:spLocks/>
          </p:cNvSpPr>
          <p:nvPr/>
        </p:nvSpPr>
        <p:spPr>
          <a:xfrm>
            <a:off x="14008608" y="457200"/>
            <a:ext cx="545421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Themen</a:t>
            </a:r>
            <a:endParaRPr lang="de-AT" sz="3600" dirty="0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DD33B374-D347-6C0B-4F4E-23B6C4A402EF}"/>
              </a:ext>
            </a:extLst>
          </p:cNvPr>
          <p:cNvSpPr txBox="1">
            <a:spLocks/>
          </p:cNvSpPr>
          <p:nvPr/>
        </p:nvSpPr>
        <p:spPr>
          <a:xfrm>
            <a:off x="14008608" y="2290712"/>
            <a:ext cx="545420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Projektteam und Zuständigkeiten</a:t>
            </a:r>
          </a:p>
          <a:p>
            <a:r>
              <a:rPr lang="de-AT" dirty="0"/>
              <a:t>Aktueller Projektstand</a:t>
            </a:r>
          </a:p>
          <a:p>
            <a:r>
              <a:rPr lang="de-AT" dirty="0"/>
              <a:t>Unsere </a:t>
            </a:r>
            <a:r>
              <a:rPr lang="de-AT" dirty="0" err="1"/>
              <a:t>Github</a:t>
            </a:r>
            <a:r>
              <a:rPr lang="de-AT" dirty="0"/>
              <a:t> </a:t>
            </a:r>
            <a:r>
              <a:rPr lang="de-AT" dirty="0" err="1"/>
              <a:t>History</a:t>
            </a:r>
            <a:endParaRPr lang="de-AT" dirty="0"/>
          </a:p>
          <a:p>
            <a:r>
              <a:rPr lang="de-AT" dirty="0"/>
              <a:t>Weiteres vorgehen</a:t>
            </a:r>
          </a:p>
          <a:p>
            <a:r>
              <a:rPr lang="de-AT" dirty="0"/>
              <a:t>Fragen und Antworten</a:t>
            </a:r>
          </a:p>
        </p:txBody>
      </p:sp>
    </p:spTree>
    <p:extLst>
      <p:ext uri="{BB962C8B-B14F-4D97-AF65-F5344CB8AC3E}">
        <p14:creationId xmlns:p14="http://schemas.microsoft.com/office/powerpoint/2010/main" val="3974810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53C96-CF1C-E6EB-D5B0-DD09C1551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79B73E0-32D0-FF4B-95F4-72196E1CC2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9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B9F1E7B7-BA5E-9580-E65F-306FF217FA0B}"/>
              </a:ext>
            </a:extLst>
          </p:cNvPr>
          <p:cNvSpPr/>
          <p:nvPr/>
        </p:nvSpPr>
        <p:spPr>
          <a:xfrm>
            <a:off x="-9701052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47C98005-07E8-3245-A533-DF288F584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25" y="4487984"/>
            <a:ext cx="3045523" cy="66654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C666379-7C6D-3600-7D04-4755EF96C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3314" y="545834"/>
            <a:ext cx="10983409" cy="42754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D2F3DCA-A723-630C-8C77-B2FB2E054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42" y="545833"/>
            <a:ext cx="5177560" cy="25149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FC91F80-FFFC-2D9B-9954-72CDCC8F3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499" y="545834"/>
            <a:ext cx="5201376" cy="25149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7A5DE9-C187-D739-0FDD-A1A9BA8E3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42" y="3606617"/>
            <a:ext cx="517812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6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5B797-D5E3-29FC-DA3B-4D5383F7E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2CE36619-1740-F6C4-5430-572D68B6E46B}"/>
              </a:ext>
            </a:extLst>
          </p:cNvPr>
          <p:cNvSpPr/>
          <p:nvPr/>
        </p:nvSpPr>
        <p:spPr>
          <a:xfrm rot="20437785">
            <a:off x="-266699" y="-452457"/>
            <a:ext cx="26635587" cy="9481984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98590D3C-C532-5601-3EFF-D4E4FF71C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3DF41D1-2292-F8AA-0A33-88DDE4831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AT" dirty="0"/>
              <a:t>Weiteres Vorgehen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6D2CD7-C20A-2942-B3DF-FC7FC7CA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593" y="545833"/>
            <a:ext cx="5177560" cy="25149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95B25D3-3B22-24BA-0C3A-F249FCD22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1150" y="545834"/>
            <a:ext cx="5201376" cy="25149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A36295-0825-F0C0-CB25-19DC90959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2593" y="3606617"/>
            <a:ext cx="517812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2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DB6EA-72A2-F656-21B6-31F87AC82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2BE6AAD-FD27-B1FC-262E-5FC9A2409E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9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ED9A0F36-BA6A-6AFD-B9D6-DDFDDE41A608}"/>
              </a:ext>
            </a:extLst>
          </p:cNvPr>
          <p:cNvSpPr/>
          <p:nvPr/>
        </p:nvSpPr>
        <p:spPr>
          <a:xfrm>
            <a:off x="0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A22B52E7-1035-4516-0398-D196C27B2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828D0AF-7915-29F6-ADE9-0D046A0A0069}"/>
              </a:ext>
            </a:extLst>
          </p:cNvPr>
          <p:cNvSpPr txBox="1">
            <a:spLocks/>
          </p:cNvSpPr>
          <p:nvPr/>
        </p:nvSpPr>
        <p:spPr>
          <a:xfrm>
            <a:off x="5589589" y="652411"/>
            <a:ext cx="6172200" cy="75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Weiteres Vorgehen 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C70566F-D727-D0F9-7785-DD3E196E7198}"/>
              </a:ext>
            </a:extLst>
          </p:cNvPr>
          <p:cNvSpPr txBox="1">
            <a:spLocks/>
          </p:cNvSpPr>
          <p:nvPr/>
        </p:nvSpPr>
        <p:spPr>
          <a:xfrm>
            <a:off x="5589589" y="1641425"/>
            <a:ext cx="617219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Fertigstellung </a:t>
            </a:r>
            <a:r>
              <a:rPr lang="de-DE" dirty="0" err="1"/>
              <a:t>ToDo</a:t>
            </a:r>
            <a:endParaRPr lang="de-DE" dirty="0"/>
          </a:p>
          <a:p>
            <a:r>
              <a:rPr lang="de-DE" dirty="0"/>
              <a:t>Fertigstellung User Login</a:t>
            </a:r>
          </a:p>
          <a:p>
            <a:r>
              <a:rPr lang="de-DE" dirty="0"/>
              <a:t>Programmierung Haushalte und Mitglieder</a:t>
            </a:r>
          </a:p>
          <a:p>
            <a:r>
              <a:rPr lang="de-DE" dirty="0"/>
              <a:t>Programmierung Inventarverwaltung</a:t>
            </a:r>
          </a:p>
          <a:p>
            <a:r>
              <a:rPr lang="de-AT" dirty="0"/>
              <a:t>Programmierung </a:t>
            </a:r>
            <a:r>
              <a:rPr lang="de-AT" dirty="0" err="1"/>
              <a:t>Belohnunsprogramm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16155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75B5B-589D-227B-BD28-5FE90E6F1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4D727EF8-DE9F-5DCA-861D-5DB606EA24FD}"/>
              </a:ext>
            </a:extLst>
          </p:cNvPr>
          <p:cNvSpPr/>
          <p:nvPr/>
        </p:nvSpPr>
        <p:spPr>
          <a:xfrm rot="20437785">
            <a:off x="-266699" y="-452457"/>
            <a:ext cx="26635587" cy="9481984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47150B8B-B9F9-254F-97DB-E67FF8B94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0616DD16-F1A8-88F8-4B48-BB7724002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AT" dirty="0"/>
              <a:t>Fragen und Antworten</a:t>
            </a:r>
          </a:p>
        </p:txBody>
      </p:sp>
    </p:spTree>
    <p:extLst>
      <p:ext uri="{BB962C8B-B14F-4D97-AF65-F5344CB8AC3E}">
        <p14:creationId xmlns:p14="http://schemas.microsoft.com/office/powerpoint/2010/main" val="2299652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EB194-983F-C6FD-748D-CBF95C60D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78F22DFF-A87F-36FE-8212-DE7CA2E35476}"/>
              </a:ext>
            </a:extLst>
          </p:cNvPr>
          <p:cNvSpPr/>
          <p:nvPr/>
        </p:nvSpPr>
        <p:spPr>
          <a:xfrm rot="20437785">
            <a:off x="-2272873" y="-10337299"/>
            <a:ext cx="26954756" cy="19709212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56A0BAEC-581C-001F-BC3A-0CC47C033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38" y="5989528"/>
            <a:ext cx="3045523" cy="6665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EC32CC4-592B-9597-0505-D9EA79FD3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AT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2877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26A6E-5F06-6C1A-B55E-2617C549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852BA21-E66D-B161-B029-3F9E89E74E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9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BB4BEE71-9E71-4493-FB80-D8A5A1DD1AF4}"/>
              </a:ext>
            </a:extLst>
          </p:cNvPr>
          <p:cNvSpPr/>
          <p:nvPr/>
        </p:nvSpPr>
        <p:spPr>
          <a:xfrm>
            <a:off x="0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6C8CD5FA-38B1-8888-CC59-3CB3BEA6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2D6761A4-C0C9-44A4-B60D-7DD829BFAC75}"/>
              </a:ext>
            </a:extLst>
          </p:cNvPr>
          <p:cNvSpPr txBox="1">
            <a:spLocks/>
          </p:cNvSpPr>
          <p:nvPr/>
        </p:nvSpPr>
        <p:spPr>
          <a:xfrm>
            <a:off x="5901179" y="457200"/>
            <a:ext cx="545421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Themen</a:t>
            </a:r>
            <a:endParaRPr lang="de-AT" sz="3600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D7D39605-04F3-6C24-BF44-EA76CC426138}"/>
              </a:ext>
            </a:extLst>
          </p:cNvPr>
          <p:cNvSpPr txBox="1">
            <a:spLocks/>
          </p:cNvSpPr>
          <p:nvPr/>
        </p:nvSpPr>
        <p:spPr>
          <a:xfrm>
            <a:off x="5901179" y="2290712"/>
            <a:ext cx="545420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Projektteam und Zuständigkeiten</a:t>
            </a:r>
          </a:p>
          <a:p>
            <a:r>
              <a:rPr lang="de-AT" dirty="0"/>
              <a:t>Aktueller Projektstand</a:t>
            </a:r>
          </a:p>
          <a:p>
            <a:r>
              <a:rPr lang="de-AT" dirty="0"/>
              <a:t>Unsere </a:t>
            </a:r>
            <a:r>
              <a:rPr lang="de-AT" dirty="0" err="1"/>
              <a:t>Github</a:t>
            </a:r>
            <a:r>
              <a:rPr lang="de-AT" dirty="0"/>
              <a:t> </a:t>
            </a:r>
            <a:r>
              <a:rPr lang="de-AT" dirty="0" err="1"/>
              <a:t>History</a:t>
            </a:r>
            <a:endParaRPr lang="de-AT" dirty="0"/>
          </a:p>
          <a:p>
            <a:r>
              <a:rPr lang="de-AT" dirty="0"/>
              <a:t>Weiteres Vorgehen</a:t>
            </a:r>
          </a:p>
          <a:p>
            <a:r>
              <a:rPr lang="de-AT" dirty="0"/>
              <a:t>Fragen und Antworten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DC039065-68E2-987F-1E2C-C63F0F025E9F}"/>
              </a:ext>
            </a:extLst>
          </p:cNvPr>
          <p:cNvSpPr txBox="1">
            <a:spLocks/>
          </p:cNvSpPr>
          <p:nvPr/>
        </p:nvSpPr>
        <p:spPr>
          <a:xfrm>
            <a:off x="-3050953" y="4535424"/>
            <a:ext cx="2843784" cy="102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600" dirty="0"/>
              <a:t>P</a:t>
            </a:r>
            <a:r>
              <a:rPr lang="de-AT" sz="1600" dirty="0"/>
              <a:t>L: 	Linus Wörndle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1600" dirty="0"/>
              <a:t>PTM: 	Christian </a:t>
            </a:r>
            <a:r>
              <a:rPr lang="de-AT" sz="1600" dirty="0" err="1"/>
              <a:t>Schallner</a:t>
            </a:r>
            <a:endParaRPr lang="de-AT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1600" dirty="0"/>
              <a:t>PTM: 	Fabian Lampert</a:t>
            </a:r>
          </a:p>
        </p:txBody>
      </p:sp>
    </p:spTree>
    <p:extLst>
      <p:ext uri="{BB962C8B-B14F-4D97-AF65-F5344CB8AC3E}">
        <p14:creationId xmlns:p14="http://schemas.microsoft.com/office/powerpoint/2010/main" val="2326007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C16B6-F74B-4433-2B20-DEED533A9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4C34F469-7CDE-FBC8-C7BF-2EBFB7A2ACD8}"/>
              </a:ext>
            </a:extLst>
          </p:cNvPr>
          <p:cNvSpPr/>
          <p:nvPr/>
        </p:nvSpPr>
        <p:spPr>
          <a:xfrm rot="20437785">
            <a:off x="-266699" y="-452457"/>
            <a:ext cx="26635587" cy="9481984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85D59C4F-C2E7-69DC-1452-7C2D632AC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EAC5C5BF-44E9-948D-8401-CA5BD3908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AT" dirty="0"/>
              <a:t>Projektteam und Zuständigkeiten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0FCBF-56C6-C444-D24B-98C41FF96E3D}"/>
              </a:ext>
            </a:extLst>
          </p:cNvPr>
          <p:cNvSpPr txBox="1">
            <a:spLocks/>
          </p:cNvSpPr>
          <p:nvPr/>
        </p:nvSpPr>
        <p:spPr>
          <a:xfrm>
            <a:off x="13473533" y="457200"/>
            <a:ext cx="545421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Themen</a:t>
            </a:r>
            <a:endParaRPr lang="de-AT" sz="3600" dirty="0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706615F0-CBD2-194A-B944-0E986AFBF94D}"/>
              </a:ext>
            </a:extLst>
          </p:cNvPr>
          <p:cNvSpPr txBox="1">
            <a:spLocks/>
          </p:cNvSpPr>
          <p:nvPr/>
        </p:nvSpPr>
        <p:spPr>
          <a:xfrm>
            <a:off x="13473533" y="2290712"/>
            <a:ext cx="545420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Projektteam und Zuständigkeiten</a:t>
            </a:r>
          </a:p>
          <a:p>
            <a:r>
              <a:rPr lang="de-AT" dirty="0"/>
              <a:t>Aktueller Projektstand</a:t>
            </a:r>
          </a:p>
          <a:p>
            <a:r>
              <a:rPr lang="de-AT" dirty="0"/>
              <a:t>Unsere </a:t>
            </a:r>
            <a:r>
              <a:rPr lang="de-AT" dirty="0" err="1"/>
              <a:t>Github</a:t>
            </a:r>
            <a:r>
              <a:rPr lang="de-AT" dirty="0"/>
              <a:t> </a:t>
            </a:r>
            <a:r>
              <a:rPr lang="de-AT" dirty="0" err="1"/>
              <a:t>History</a:t>
            </a:r>
            <a:endParaRPr lang="de-AT" dirty="0"/>
          </a:p>
          <a:p>
            <a:r>
              <a:rPr lang="de-AT" dirty="0"/>
              <a:t>Weiteres vorgehen</a:t>
            </a:r>
          </a:p>
          <a:p>
            <a:r>
              <a:rPr lang="de-AT" dirty="0"/>
              <a:t>Fragen und Antworten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3FEC2D7-5A12-A515-1723-B1E9F3BEB41A}"/>
              </a:ext>
            </a:extLst>
          </p:cNvPr>
          <p:cNvSpPr txBox="1">
            <a:spLocks/>
          </p:cNvSpPr>
          <p:nvPr/>
        </p:nvSpPr>
        <p:spPr>
          <a:xfrm>
            <a:off x="-6735744" y="457200"/>
            <a:ext cx="545421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Projektteam und Zuständigkeiten</a:t>
            </a:r>
            <a:endParaRPr lang="de-AT" sz="3600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D934FB58-C04D-D6B5-DD83-98EF09B88552}"/>
              </a:ext>
            </a:extLst>
          </p:cNvPr>
          <p:cNvSpPr txBox="1">
            <a:spLocks/>
          </p:cNvSpPr>
          <p:nvPr/>
        </p:nvSpPr>
        <p:spPr>
          <a:xfrm>
            <a:off x="-6735744" y="2290712"/>
            <a:ext cx="545420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Projektleiter: Linus Wörndle</a:t>
            </a:r>
          </a:p>
          <a:p>
            <a:pPr lvl="1"/>
            <a:r>
              <a:rPr lang="de-AT" dirty="0"/>
              <a:t>Projektmanagement</a:t>
            </a:r>
          </a:p>
          <a:p>
            <a:pPr lvl="1"/>
            <a:r>
              <a:rPr lang="de-AT" dirty="0"/>
              <a:t>Teil Programmierung</a:t>
            </a:r>
          </a:p>
          <a:p>
            <a:r>
              <a:rPr lang="de-AT" dirty="0"/>
              <a:t>PTM: Christian </a:t>
            </a:r>
            <a:r>
              <a:rPr lang="de-AT" dirty="0" err="1"/>
              <a:t>Schallner</a:t>
            </a:r>
            <a:endParaRPr lang="de-AT" dirty="0"/>
          </a:p>
          <a:p>
            <a:pPr lvl="1"/>
            <a:r>
              <a:rPr lang="de-AT" dirty="0"/>
              <a:t>Programmierung (Fokus: Backend)</a:t>
            </a:r>
          </a:p>
          <a:p>
            <a:r>
              <a:rPr lang="de-AT" dirty="0"/>
              <a:t>PTM: Fabian Lampert</a:t>
            </a:r>
          </a:p>
          <a:p>
            <a:pPr lvl="1"/>
            <a:r>
              <a:rPr lang="de-AT" dirty="0"/>
              <a:t>Programmierung (Fokus: Frontend)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A9B64C5-6303-54AC-9BDC-849B1CBEBD19}"/>
              </a:ext>
            </a:extLst>
          </p:cNvPr>
          <p:cNvSpPr txBox="1">
            <a:spLocks/>
          </p:cNvSpPr>
          <p:nvPr/>
        </p:nvSpPr>
        <p:spPr>
          <a:xfrm>
            <a:off x="11628637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Aktueller Projektstand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63291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BB5DF-547F-E4EC-B0B9-73CD44E75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FB910AC-E5F6-A2AE-96B9-04E7A26B52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9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2E65D85E-0810-8D57-BA39-31623786777A}"/>
              </a:ext>
            </a:extLst>
          </p:cNvPr>
          <p:cNvSpPr/>
          <p:nvPr/>
        </p:nvSpPr>
        <p:spPr>
          <a:xfrm>
            <a:off x="0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96ECD7F2-5CC9-FA92-38AC-E416A1F04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FCA26BB2-11C3-27C6-91F0-F3B975CFEC8D}"/>
              </a:ext>
            </a:extLst>
          </p:cNvPr>
          <p:cNvSpPr txBox="1">
            <a:spLocks/>
          </p:cNvSpPr>
          <p:nvPr/>
        </p:nvSpPr>
        <p:spPr>
          <a:xfrm>
            <a:off x="5901179" y="457200"/>
            <a:ext cx="545421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Projektteam und Zuständigkeiten</a:t>
            </a:r>
            <a:endParaRPr lang="de-AT" sz="3600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2D3BF815-6A0E-31A7-FEDC-EDF8B91B67DB}"/>
              </a:ext>
            </a:extLst>
          </p:cNvPr>
          <p:cNvSpPr txBox="1">
            <a:spLocks/>
          </p:cNvSpPr>
          <p:nvPr/>
        </p:nvSpPr>
        <p:spPr>
          <a:xfrm>
            <a:off x="5901179" y="2290712"/>
            <a:ext cx="545420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Projektleiter: Linus Wörndle</a:t>
            </a:r>
          </a:p>
          <a:p>
            <a:pPr lvl="1"/>
            <a:r>
              <a:rPr lang="de-AT" dirty="0"/>
              <a:t>Projektmanagement</a:t>
            </a:r>
          </a:p>
          <a:p>
            <a:pPr lvl="1"/>
            <a:r>
              <a:rPr lang="de-AT" dirty="0"/>
              <a:t>Teil Programmierung</a:t>
            </a:r>
          </a:p>
          <a:p>
            <a:r>
              <a:rPr lang="de-AT" dirty="0"/>
              <a:t>PTM: Christian </a:t>
            </a:r>
            <a:r>
              <a:rPr lang="de-AT" dirty="0" err="1"/>
              <a:t>Schallner</a:t>
            </a:r>
            <a:endParaRPr lang="de-AT" dirty="0"/>
          </a:p>
          <a:p>
            <a:pPr lvl="1"/>
            <a:r>
              <a:rPr lang="de-AT" dirty="0"/>
              <a:t>Programmierung (Fokus: Backend)</a:t>
            </a:r>
          </a:p>
          <a:p>
            <a:r>
              <a:rPr lang="de-AT" dirty="0"/>
              <a:t>PTM: Fabian Lampert</a:t>
            </a:r>
          </a:p>
          <a:p>
            <a:pPr lvl="1"/>
            <a:r>
              <a:rPr lang="de-AT" dirty="0"/>
              <a:t>Programmierung (Fokus: Frontend)</a:t>
            </a:r>
          </a:p>
        </p:txBody>
      </p:sp>
    </p:spTree>
    <p:extLst>
      <p:ext uri="{BB962C8B-B14F-4D97-AF65-F5344CB8AC3E}">
        <p14:creationId xmlns:p14="http://schemas.microsoft.com/office/powerpoint/2010/main" val="2819980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B8B7B-D407-50AC-0F45-24ECDCD4F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2CBEA7B7-E3AE-C463-EA22-3CA0DE13C605}"/>
              </a:ext>
            </a:extLst>
          </p:cNvPr>
          <p:cNvSpPr/>
          <p:nvPr/>
        </p:nvSpPr>
        <p:spPr>
          <a:xfrm rot="20437785">
            <a:off x="-266699" y="-452457"/>
            <a:ext cx="26635587" cy="9481984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9D13F5C9-8FCF-8F6C-2AAB-5110211BF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CB23DFA-15B5-8F4C-AAEB-99DE5C91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AT" dirty="0"/>
              <a:t>Aktueller Projektstand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1C19CC5-989F-C569-5688-13E0169734FF}"/>
              </a:ext>
            </a:extLst>
          </p:cNvPr>
          <p:cNvSpPr txBox="1">
            <a:spLocks/>
          </p:cNvSpPr>
          <p:nvPr/>
        </p:nvSpPr>
        <p:spPr>
          <a:xfrm>
            <a:off x="13894805" y="457200"/>
            <a:ext cx="545421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Projektteam und Zuständigkeiten</a:t>
            </a:r>
            <a:endParaRPr lang="de-AT" sz="3600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3B9EA775-7D80-9DF4-19F1-8595481478A4}"/>
              </a:ext>
            </a:extLst>
          </p:cNvPr>
          <p:cNvSpPr txBox="1">
            <a:spLocks/>
          </p:cNvSpPr>
          <p:nvPr/>
        </p:nvSpPr>
        <p:spPr>
          <a:xfrm>
            <a:off x="13894805" y="2290712"/>
            <a:ext cx="545420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Projektleiter: Linus Wörndle</a:t>
            </a:r>
          </a:p>
          <a:p>
            <a:pPr lvl="1"/>
            <a:r>
              <a:rPr lang="de-AT" dirty="0"/>
              <a:t>Projektmanagement</a:t>
            </a:r>
          </a:p>
          <a:p>
            <a:pPr lvl="1"/>
            <a:r>
              <a:rPr lang="de-AT" dirty="0"/>
              <a:t>Teil Programmierung</a:t>
            </a:r>
          </a:p>
          <a:p>
            <a:r>
              <a:rPr lang="de-AT" dirty="0"/>
              <a:t>PTM: Christian </a:t>
            </a:r>
            <a:r>
              <a:rPr lang="de-AT" dirty="0" err="1"/>
              <a:t>Schallner</a:t>
            </a:r>
            <a:endParaRPr lang="de-AT" dirty="0"/>
          </a:p>
          <a:p>
            <a:pPr lvl="1"/>
            <a:r>
              <a:rPr lang="de-AT" dirty="0"/>
              <a:t>Programmierung (Fokus: Backend)</a:t>
            </a:r>
          </a:p>
          <a:p>
            <a:r>
              <a:rPr lang="de-AT" dirty="0"/>
              <a:t>PTM: Fabian Lampert</a:t>
            </a:r>
          </a:p>
          <a:p>
            <a:pPr lvl="1"/>
            <a:r>
              <a:rPr lang="de-AT" dirty="0"/>
              <a:t>Programmierung (Fokus: Frontend)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71FD33-FD8D-F087-DBD4-3A0024F8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91330" y="-9933"/>
            <a:ext cx="12192000" cy="68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63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1E691-056F-22BF-FA1F-8DA8C631B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69EF638-2D30-5A02-851F-A2E1C830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33"/>
            <a:ext cx="12192000" cy="6867933"/>
          </a:xfrm>
          <a:prstGeom prst="rect">
            <a:avLst/>
          </a:prstGeom>
        </p:spPr>
      </p:pic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36131C82-3B58-D4A6-C500-EB5E4B9A548A}"/>
              </a:ext>
            </a:extLst>
          </p:cNvPr>
          <p:cNvSpPr/>
          <p:nvPr/>
        </p:nvSpPr>
        <p:spPr>
          <a:xfrm>
            <a:off x="-10532406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1E0D4CCA-3316-E673-C35E-796E03B00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22" y="5989528"/>
            <a:ext cx="3045523" cy="66654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E4B5155-C773-7E61-EFAF-782280111BD1}"/>
              </a:ext>
            </a:extLst>
          </p:cNvPr>
          <p:cNvSpPr txBox="1">
            <a:spLocks/>
          </p:cNvSpPr>
          <p:nvPr/>
        </p:nvSpPr>
        <p:spPr>
          <a:xfrm>
            <a:off x="5647646" y="769256"/>
            <a:ext cx="6172200" cy="869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/>
              <a:t>8.11.2024 </a:t>
            </a:r>
            <a:r>
              <a:rPr lang="de-DE" sz="3600" dirty="0"/>
              <a:t>– 29.11.2024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F0CB19DB-61B3-FD26-EB1E-36FAB5F27D06}"/>
              </a:ext>
            </a:extLst>
          </p:cNvPr>
          <p:cNvSpPr txBox="1">
            <a:spLocks/>
          </p:cNvSpPr>
          <p:nvPr/>
        </p:nvSpPr>
        <p:spPr>
          <a:xfrm>
            <a:off x="5647646" y="1871612"/>
            <a:ext cx="617219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GitHub aufgesetzt: PM und PA erstellt</a:t>
            </a:r>
          </a:p>
          <a:p>
            <a:r>
              <a:rPr lang="de-DE" dirty="0"/>
              <a:t>Logo entwickelt</a:t>
            </a:r>
          </a:p>
          <a:p>
            <a:r>
              <a:rPr lang="de-DE" dirty="0"/>
              <a:t>Umwelt-API angefragt (keine Antwort)</a:t>
            </a:r>
          </a:p>
          <a:p>
            <a:r>
              <a:rPr lang="de-DE" dirty="0"/>
              <a:t>Mockup mit </a:t>
            </a:r>
            <a:r>
              <a:rPr lang="de-DE" dirty="0" err="1"/>
              <a:t>xD</a:t>
            </a:r>
            <a:r>
              <a:rPr lang="de-DE" dirty="0"/>
              <a:t> erstellt</a:t>
            </a:r>
          </a:p>
          <a:p>
            <a:r>
              <a:rPr lang="de-DE" dirty="0"/>
              <a:t>Vue Projekt aufgesetzt</a:t>
            </a:r>
          </a:p>
          <a:p>
            <a:endParaRPr lang="de-AT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23539A9-7CCA-993A-4033-1D95F6EBF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8619" y="1122363"/>
            <a:ext cx="9144000" cy="2387600"/>
          </a:xfrm>
        </p:spPr>
        <p:txBody>
          <a:bodyPr/>
          <a:lstStyle/>
          <a:p>
            <a:r>
              <a:rPr lang="de-AT" dirty="0"/>
              <a:t>Aktueller Projektstand</a:t>
            </a:r>
          </a:p>
        </p:txBody>
      </p:sp>
    </p:spTree>
    <p:extLst>
      <p:ext uri="{BB962C8B-B14F-4D97-AF65-F5344CB8AC3E}">
        <p14:creationId xmlns:p14="http://schemas.microsoft.com/office/powerpoint/2010/main" val="1276320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5D577-16C6-895E-E75B-C72CBA148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190DD6D-AD33-7D27-17B6-23AEDC932C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9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A8C4B4C5-8997-C353-BE83-4CC169318C95}"/>
              </a:ext>
            </a:extLst>
          </p:cNvPr>
          <p:cNvSpPr/>
          <p:nvPr/>
        </p:nvSpPr>
        <p:spPr>
          <a:xfrm>
            <a:off x="0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8709AB3E-1045-924C-C143-FD8324581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5957C97E-1123-0709-002A-F9EE338132ED}"/>
              </a:ext>
            </a:extLst>
          </p:cNvPr>
          <p:cNvSpPr txBox="1">
            <a:spLocks/>
          </p:cNvSpPr>
          <p:nvPr/>
        </p:nvSpPr>
        <p:spPr>
          <a:xfrm>
            <a:off x="5647646" y="769256"/>
            <a:ext cx="6172200" cy="869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3.12.2024 – 10.12.2024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0137F8AA-4C3E-A708-6076-6487C7A70887}"/>
              </a:ext>
            </a:extLst>
          </p:cNvPr>
          <p:cNvSpPr txBox="1">
            <a:spLocks/>
          </p:cNvSpPr>
          <p:nvPr/>
        </p:nvSpPr>
        <p:spPr>
          <a:xfrm>
            <a:off x="5647646" y="1871612"/>
            <a:ext cx="617219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Programmierung - </a:t>
            </a:r>
            <a:r>
              <a:rPr lang="de-DE" dirty="0" err="1"/>
              <a:t>ToDo</a:t>
            </a:r>
            <a:endParaRPr lang="de-DE" dirty="0"/>
          </a:p>
          <a:p>
            <a:r>
              <a:rPr lang="de-DE" dirty="0"/>
              <a:t>Programmierung - Middleware</a:t>
            </a:r>
          </a:p>
          <a:p>
            <a:r>
              <a:rPr lang="de-AT" dirty="0"/>
              <a:t>Design – Freundesliste</a:t>
            </a:r>
          </a:p>
          <a:p>
            <a:r>
              <a:rPr lang="de-AT" dirty="0"/>
              <a:t>Mockup aktualisieren</a:t>
            </a:r>
          </a:p>
          <a:p>
            <a:r>
              <a:rPr lang="de-AT" dirty="0"/>
              <a:t>Authentifizierung Userlogin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EDFDB8D-CDB6-A8A2-61BB-A7C4478C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8619" y="1122363"/>
            <a:ext cx="9144000" cy="2387600"/>
          </a:xfrm>
        </p:spPr>
        <p:txBody>
          <a:bodyPr/>
          <a:lstStyle/>
          <a:p>
            <a:r>
              <a:rPr lang="de-AT" dirty="0"/>
              <a:t>Aktueller Projektstand</a:t>
            </a:r>
          </a:p>
        </p:txBody>
      </p:sp>
    </p:spTree>
    <p:extLst>
      <p:ext uri="{BB962C8B-B14F-4D97-AF65-F5344CB8AC3E}">
        <p14:creationId xmlns:p14="http://schemas.microsoft.com/office/powerpoint/2010/main" val="55379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23E70-C07E-2A61-314C-EC7B6472B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773DBD2A-099C-F787-1BC8-BC66D3E6F15A}"/>
              </a:ext>
            </a:extLst>
          </p:cNvPr>
          <p:cNvSpPr/>
          <p:nvPr/>
        </p:nvSpPr>
        <p:spPr>
          <a:xfrm rot="20437785">
            <a:off x="-266699" y="-452457"/>
            <a:ext cx="26635587" cy="9481984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4642EA46-9A0E-1E1B-3BE2-BE123205B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BD9D21D1-BBF7-EE3E-4A50-96746885E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AT" dirty="0"/>
              <a:t>Unsere </a:t>
            </a:r>
            <a:r>
              <a:rPr lang="de-AT" dirty="0" err="1"/>
              <a:t>Github</a:t>
            </a:r>
            <a:r>
              <a:rPr lang="de-AT" dirty="0"/>
              <a:t> </a:t>
            </a:r>
            <a:r>
              <a:rPr lang="de-AT" dirty="0" err="1"/>
              <a:t>History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CF452A-3160-B61F-D9AD-4B0B49C13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73355" y="545834"/>
            <a:ext cx="10983409" cy="42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0094A-455C-F340-B2E3-A84530393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C4866C9-8184-56C5-F7C8-DC9FA85C8F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9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B8233E8B-0ECB-AD96-9204-5B256DDEF69E}"/>
              </a:ext>
            </a:extLst>
          </p:cNvPr>
          <p:cNvSpPr/>
          <p:nvPr/>
        </p:nvSpPr>
        <p:spPr>
          <a:xfrm>
            <a:off x="-9701052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5FB955DE-D50B-F1AC-E7FA-E76C3532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37" y="5989528"/>
            <a:ext cx="3045523" cy="66654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B17416D-677C-3FE9-6CB7-73E7FC2E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95" y="545834"/>
            <a:ext cx="10983409" cy="42754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D7B42B-C9DB-DB22-A9EF-D6695CB08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81856" y="545833"/>
            <a:ext cx="5177560" cy="25149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BF3CC40-C447-CCDF-1BCF-3E848D86E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499" y="-2846921"/>
            <a:ext cx="5201376" cy="251495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B75C188-A230-FA28-C69D-214AAB0944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42" y="7177131"/>
            <a:ext cx="517812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4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Breitbild</PresentationFormat>
  <Paragraphs>77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</vt:lpstr>
      <vt:lpstr>Zwischenpräsentation HomeSphere</vt:lpstr>
      <vt:lpstr>PowerPoint-Präsentation</vt:lpstr>
      <vt:lpstr>Projektteam und Zuständigkeiten</vt:lpstr>
      <vt:lpstr>PowerPoint-Präsentation</vt:lpstr>
      <vt:lpstr>Aktueller Projektstand</vt:lpstr>
      <vt:lpstr>Aktueller Projektstand</vt:lpstr>
      <vt:lpstr>Aktueller Projektstand</vt:lpstr>
      <vt:lpstr>Unsere Github History</vt:lpstr>
      <vt:lpstr>PowerPoint-Präsentation</vt:lpstr>
      <vt:lpstr>PowerPoint-Präsentation</vt:lpstr>
      <vt:lpstr>Weiteres Vorgehen</vt:lpstr>
      <vt:lpstr>PowerPoint-Präsentation</vt:lpstr>
      <vt:lpstr>Fragen und Antworten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Wörndle Linus</dc:creator>
  <cp:lastModifiedBy>Wörndle Linus</cp:lastModifiedBy>
  <cp:revision>1</cp:revision>
  <dcterms:created xsi:type="dcterms:W3CDTF">2024-12-10T07:11:58Z</dcterms:created>
  <dcterms:modified xsi:type="dcterms:W3CDTF">2024-12-13T14:40:12Z</dcterms:modified>
</cp:coreProperties>
</file>