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66E21E-4D79-45EC-96EB-95C7AB5AF4C5}" v="2" dt="2023-12-15T09:21:50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örndle Linus" userId="e99df0f2-d3c7-483b-b111-e87b6efc6f80" providerId="ADAL" clId="{5A66E21E-4D79-45EC-96EB-95C7AB5AF4C5}"/>
    <pc:docChg chg="undo redo custSel addSld modSld">
      <pc:chgData name="Wörndle Linus" userId="e99df0f2-d3c7-483b-b111-e87b6efc6f80" providerId="ADAL" clId="{5A66E21E-4D79-45EC-96EB-95C7AB5AF4C5}" dt="2023-12-15T09:44:06.732" v="81" actId="680"/>
      <pc:docMkLst>
        <pc:docMk/>
      </pc:docMkLst>
      <pc:sldChg chg="addSp modSp mod">
        <pc:chgData name="Wörndle Linus" userId="e99df0f2-d3c7-483b-b111-e87b6efc6f80" providerId="ADAL" clId="{5A66E21E-4D79-45EC-96EB-95C7AB5AF4C5}" dt="2023-12-15T09:24:22.146" v="80" actId="3064"/>
        <pc:sldMkLst>
          <pc:docMk/>
          <pc:sldMk cId="1632680332" sldId="256"/>
        </pc:sldMkLst>
        <pc:spChg chg="mod">
          <ac:chgData name="Wörndle Linus" userId="e99df0f2-d3c7-483b-b111-e87b6efc6f80" providerId="ADAL" clId="{5A66E21E-4D79-45EC-96EB-95C7AB5AF4C5}" dt="2023-12-15T09:17:20.747" v="12" actId="20577"/>
          <ac:spMkLst>
            <pc:docMk/>
            <pc:sldMk cId="1632680332" sldId="256"/>
            <ac:spMk id="2" creationId="{C2734A0B-90DF-FF54-7325-805848AC7F18}"/>
          </ac:spMkLst>
        </pc:spChg>
        <pc:spChg chg="mod">
          <ac:chgData name="Wörndle Linus" userId="e99df0f2-d3c7-483b-b111-e87b6efc6f80" providerId="ADAL" clId="{5A66E21E-4D79-45EC-96EB-95C7AB5AF4C5}" dt="2023-12-15T09:17:28.404" v="37" actId="20577"/>
          <ac:spMkLst>
            <pc:docMk/>
            <pc:sldMk cId="1632680332" sldId="256"/>
            <ac:spMk id="3" creationId="{B05BDB04-F5B1-7861-9C1D-650A9C13B555}"/>
          </ac:spMkLst>
        </pc:spChg>
        <pc:spChg chg="add mod ord">
          <ac:chgData name="Wörndle Linus" userId="e99df0f2-d3c7-483b-b111-e87b6efc6f80" providerId="ADAL" clId="{5A66E21E-4D79-45EC-96EB-95C7AB5AF4C5}" dt="2023-12-15T09:24:22.146" v="80" actId="3064"/>
          <ac:spMkLst>
            <pc:docMk/>
            <pc:sldMk cId="1632680332" sldId="256"/>
            <ac:spMk id="4" creationId="{DC10B14C-3238-8AE9-00EB-C072B107A718}"/>
          </ac:spMkLst>
        </pc:spChg>
      </pc:sldChg>
      <pc:sldChg chg="new">
        <pc:chgData name="Wörndle Linus" userId="e99df0f2-d3c7-483b-b111-e87b6efc6f80" providerId="ADAL" clId="{5A66E21E-4D79-45EC-96EB-95C7AB5AF4C5}" dt="2023-12-15T09:44:06.732" v="81" actId="680"/>
        <pc:sldMkLst>
          <pc:docMk/>
          <pc:sldMk cId="3983427776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D0A13-B9D5-2014-0179-D74795237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F43D6D-F5FC-2551-2EAD-CE1898285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8B2C32-841D-DECB-2616-FFC79912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66B-1226-421C-9C0D-71C8913BF55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4C97CE-50C1-EAB0-E68F-9E6641CE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ED8697-86FA-3311-7729-B189909C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E886-F658-4A5A-96EA-BAEEFC03DF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91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1E2F4-D52D-64BA-46CB-7EDF4DCB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67BCB8-69C9-1A89-1157-98726639B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FA0D5-2A01-CE9C-C459-509D5970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66B-1226-421C-9C0D-71C8913BF55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796FAA-3D00-5119-7E99-0BB00280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766B66-B5A3-7AC7-7B9C-E4DA78F7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E886-F658-4A5A-96EA-BAEEFC03DF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70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7C389F6-5CA4-47DD-D1DF-54D5AF3DF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1501F9-9ACA-CC3D-5C1D-9F6046187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666782-8C88-62C1-3AD6-FC3E2FEA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66B-1226-421C-9C0D-71C8913BF55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9C5EF9-2ECD-8CA8-C7CB-3ED4F9FC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5F9AB8-776B-1992-C24B-92E041EA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E886-F658-4A5A-96EA-BAEEFC03DF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75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5FCF9-A8FF-4840-2C18-4360F6DD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C5CD2D-1581-CF9A-51F4-16C585F15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9B005E-0A0D-845D-674E-0D634B66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66B-1226-421C-9C0D-71C8913BF55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0C27D0-2299-2597-21FC-B30D0EA6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5B3B7C-DB61-AE21-D0FA-901A8EDC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E886-F658-4A5A-96EA-BAEEFC03DF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46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2F04F-CA2C-2203-670B-7EDC8092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567B69-1F7D-ADD6-A09A-864FA2E3F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7AA5E7-5079-6D0D-E621-0BCEB976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66B-1226-421C-9C0D-71C8913BF55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C6991-545D-2265-A346-D07E3FA2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1099A6-B557-2FE4-EA86-CFE3E0A9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E886-F658-4A5A-96EA-BAEEFC03DF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51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71D53-509E-FD31-F56D-62BC042D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FA901-BE0C-5A4A-17CF-774E64095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68812C-654B-5E34-5BCE-2A7ADFF33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29A76F-7139-B38C-11E1-D7123C58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66B-1226-421C-9C0D-71C8913BF55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CE3807-7A79-6CB6-C7F0-265A7C2E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821A26-AE71-8C66-2BA2-6ADC87C9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E886-F658-4A5A-96EA-BAEEFC03DF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18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D6B61-5BA9-6A33-C1C2-86FFBEA9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A060A7-4A91-3F71-7B47-B3B826CF6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E34C09-A664-22C5-2EEE-267D7C5B2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E43C35-662F-E46F-6294-2895ADFA9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33B16D-D30C-8AF4-0546-E8E769DE2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4F437B-70B1-0821-4073-A8355818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66B-1226-421C-9C0D-71C8913BF55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8C668D-559A-1495-BC40-19B4A545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BA569D-893E-7A5F-5CAF-63F82740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E886-F658-4A5A-96EA-BAEEFC03DF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03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5886E-303B-6672-7E35-80508B5C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97BFCB-5B54-A64F-76E5-9958475F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66B-1226-421C-9C0D-71C8913BF55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26C288-6587-454E-F4C2-BBA09B2F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FA69AD-319C-1DDD-36D5-C923D792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E886-F658-4A5A-96EA-BAEEFC03DF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FD7789-19ED-525B-6F37-BB790D75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66B-1226-421C-9C0D-71C8913BF55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C3A456-D9B7-7A2C-37CD-4DD6DAB8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A679C3-ECBA-1822-0A75-D5F43344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E886-F658-4A5A-96EA-BAEEFC03DF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21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22C15-6862-C240-2730-1B734F48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85D094-2FBF-8B03-0212-961161D99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542111-A9D8-AE49-3978-B799BD52B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CAF456-9AEB-CFB0-3E21-0A829E80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66B-1226-421C-9C0D-71C8913BF55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CA3C4D-0F49-E9F0-8159-618C3142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CFBA64-CC54-F011-D960-2A2EF04C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E886-F658-4A5A-96EA-BAEEFC03DF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96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F030B-B57A-B135-6E8A-BF8C30D3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C31BC5-3098-8D44-D4B3-6CFA9B013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E16EF4-BD49-D543-E8CD-1293EF9CA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B735C0-EF76-5B90-8C93-62CEB266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666B-1226-421C-9C0D-71C8913BF55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9805C6-489B-4015-D693-6D8D4032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61D309-7697-3D13-7A95-B54BB557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E886-F658-4A5A-96EA-BAEEFC03DF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95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FBB83A-3686-2566-1D04-A63B85E9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BDB3B5-006F-A417-18C3-3A1524E19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C6255E-12DF-697D-598E-F37567FAA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3666B-1226-421C-9C0D-71C8913BF557}" type="datetimeFigureOut">
              <a:rPr lang="de-DE" smtClean="0"/>
              <a:t>15.12.2023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0CB20-BC5E-B0B6-843E-34C3B84BD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70F15-DC31-1E20-738A-11E724107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DE886-F658-4A5A-96EA-BAEEFC03DF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2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C10B14C-3238-8AE9-00EB-C072B107A718}"/>
              </a:ext>
            </a:extLst>
          </p:cNvPr>
          <p:cNvSpPr/>
          <p:nvPr/>
        </p:nvSpPr>
        <p:spPr>
          <a:xfrm>
            <a:off x="3215496" y="1950049"/>
            <a:ext cx="5761008" cy="2957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734A0B-90DF-FF54-7325-805848AC7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Health Plan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5BDB04-F5B1-7861-9C1D-650A9C13B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Zwischenstand 15.12.2023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268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CDAFE-0010-35D8-660A-BD8BAAC9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7AB62A-09D9-7BB1-0636-96FC9D792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342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Health Plan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Wörndle Linus</dc:creator>
  <cp:lastModifiedBy>Wörndle Linus</cp:lastModifiedBy>
  <cp:revision>1</cp:revision>
  <dcterms:created xsi:type="dcterms:W3CDTF">2023-12-15T09:14:39Z</dcterms:created>
  <dcterms:modified xsi:type="dcterms:W3CDTF">2023-12-15T09:49:38Z</dcterms:modified>
</cp:coreProperties>
</file>