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F11-EDA9-4759-9D57-CA3F7C97B44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27DA-B203-4339-A650-AA8135248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8AN2AUM5sEsTMGUzFUL0FLSULtXF4Ps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2608" y="2793958"/>
            <a:ext cx="8429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https://github.com/tensorflow/workshops</a:t>
            </a:r>
            <a:endParaRPr lang="en-US" sz="3600" b="1" dirty="0"/>
          </a:p>
        </p:txBody>
      </p:sp>
      <p:sp>
        <p:nvSpPr>
          <p:cNvPr id="5" name="Rectángulo 4"/>
          <p:cNvSpPr/>
          <p:nvPr/>
        </p:nvSpPr>
        <p:spPr>
          <a:xfrm>
            <a:off x="932681" y="1128930"/>
            <a:ext cx="8969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https://www.tensorflow.org/tutorials/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88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5343" y="1208797"/>
            <a:ext cx="104541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https://blog.keras.io/building-powerful-image-classification-models-using-very-little-data.html</a:t>
            </a:r>
            <a:endParaRPr lang="en-US" sz="3200" b="1" dirty="0"/>
          </a:p>
        </p:txBody>
      </p:sp>
      <p:sp>
        <p:nvSpPr>
          <p:cNvPr id="5" name="Rectángulo 4"/>
          <p:cNvSpPr/>
          <p:nvPr/>
        </p:nvSpPr>
        <p:spPr>
          <a:xfrm>
            <a:off x="723331" y="226157"/>
            <a:ext cx="10604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augmentation, Transfer Learning ??</a:t>
            </a:r>
            <a:endParaRPr lang="en-US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3415" y="4511554"/>
            <a:ext cx="10163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https://medium.com/abraia/first-steps-with-transfer-learning-for-custom-image-classification-with-keras-b941601fcad5</a:t>
            </a:r>
            <a:endParaRPr lang="en-US" sz="2800" dirty="0"/>
          </a:p>
        </p:txBody>
      </p:sp>
      <p:sp>
        <p:nvSpPr>
          <p:cNvPr id="7" name="Rectángulo 6"/>
          <p:cNvSpPr/>
          <p:nvPr/>
        </p:nvSpPr>
        <p:spPr>
          <a:xfrm>
            <a:off x="850711" y="3037597"/>
            <a:ext cx="9739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Cats and Dogs transfer learning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First steps with Transfer Learning for custom image classification with </a:t>
            </a:r>
            <a:r>
              <a:rPr lang="en-US" sz="2800" b="1" dirty="0" err="1" smtClean="0">
                <a:solidFill>
                  <a:srgbClr val="C00000"/>
                </a:solidFill>
              </a:rPr>
              <a:t>Keras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07535" y="5605397"/>
            <a:ext cx="897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the full code is available as a </a:t>
            </a:r>
            <a:r>
              <a:rPr lang="en-US" sz="3200" dirty="0" err="1" smtClean="0">
                <a:hlinkClick r:id="rId2"/>
              </a:rPr>
              <a:t>Colaboratory</a:t>
            </a:r>
            <a:r>
              <a:rPr lang="en-US" sz="3200" dirty="0" smtClean="0">
                <a:hlinkClick r:id="rId2"/>
              </a:rPr>
              <a:t> notebook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04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https://www.learnopencv.com/keras-tutorial-transfer-learning-using-pre-trained-models/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3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2018-10-24T11:50:35Z</dcterms:created>
  <dcterms:modified xsi:type="dcterms:W3CDTF">2018-10-24T12:02:44Z</dcterms:modified>
</cp:coreProperties>
</file>