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288D7-09CC-4468-BF98-F90B4ECE0E92}" v="229" dt="2018-11-22T14:28:0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60" autoAdjust="0"/>
  </p:normalViewPr>
  <p:slideViewPr>
    <p:cSldViewPr snapToGrid="0">
      <p:cViewPr varScale="1">
        <p:scale>
          <a:sx n="51" d="100"/>
          <a:sy n="51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ustine Gusto" userId="038dd6aa31745f93" providerId="LiveId" clId="{92C8E702-DDCC-431C-9DA1-F2133B32C467}"/>
    <pc:docChg chg="undo custSel addSld delSld modSld">
      <pc:chgData name="Faustine Gusto" userId="038dd6aa31745f93" providerId="LiveId" clId="{92C8E702-DDCC-431C-9DA1-F2133B32C467}" dt="2018-10-17T22:25:28.259" v="2769" actId="20577"/>
      <pc:docMkLst>
        <pc:docMk/>
      </pc:docMkLst>
    </pc:docChg>
  </pc:docChgLst>
  <pc:docChgLst>
    <pc:chgData name="Faustine Gusto" userId="038dd6aa31745f93" providerId="LiveId" clId="{EB3288D7-09CC-4468-BF98-F90B4ECE0E92}"/>
    <pc:docChg chg="undo redo custSel addSld delSld modSld sldOrd">
      <pc:chgData name="Faustine Gusto" userId="038dd6aa31745f93" providerId="LiveId" clId="{EB3288D7-09CC-4468-BF98-F90B4ECE0E92}" dt="2018-11-22T14:31:18.826" v="3368" actId="27636"/>
      <pc:docMkLst>
        <pc:docMk/>
      </pc:docMkLst>
      <pc:sldChg chg="addSp delSp modSp del">
        <pc:chgData name="Faustine Gusto" userId="038dd6aa31745f93" providerId="LiveId" clId="{EB3288D7-09CC-4468-BF98-F90B4ECE0E92}" dt="2018-11-22T13:04:21.572" v="186" actId="2696"/>
        <pc:sldMkLst>
          <pc:docMk/>
          <pc:sldMk cId="918701941" sldId="257"/>
        </pc:sldMkLst>
        <pc:spChg chg="add mod">
          <ac:chgData name="Faustine Gusto" userId="038dd6aa31745f93" providerId="LiveId" clId="{EB3288D7-09CC-4468-BF98-F90B4ECE0E92}" dt="2018-11-22T13:03:45.537" v="164"/>
          <ac:spMkLst>
            <pc:docMk/>
            <pc:sldMk cId="918701941" sldId="257"/>
            <ac:spMk id="2" creationId="{43D4CCE8-CDE7-4919-9031-EEC50FCBCFF2}"/>
          </ac:spMkLst>
        </pc:spChg>
        <pc:spChg chg="mod">
          <ac:chgData name="Faustine Gusto" userId="038dd6aa31745f93" providerId="LiveId" clId="{EB3288D7-09CC-4468-BF98-F90B4ECE0E92}" dt="2018-11-22T12:59:23.722" v="31" actId="20577"/>
          <ac:spMkLst>
            <pc:docMk/>
            <pc:sldMk cId="918701941" sldId="257"/>
            <ac:spMk id="4" creationId="{0F293EF1-87BE-4BD2-8B6B-78F1029ABB55}"/>
          </ac:spMkLst>
        </pc:spChg>
        <pc:graphicFrameChg chg="del">
          <ac:chgData name="Faustine Gusto" userId="038dd6aa31745f93" providerId="LiveId" clId="{EB3288D7-09CC-4468-BF98-F90B4ECE0E92}" dt="2018-11-22T12:59:30.651" v="32" actId="478"/>
          <ac:graphicFrameMkLst>
            <pc:docMk/>
            <pc:sldMk cId="918701941" sldId="257"/>
            <ac:graphicFrameMk id="7" creationId="{5A5A0F16-678B-4834-A838-FA54A5A46DD7}"/>
          </ac:graphicFrameMkLst>
        </pc:graphicFrameChg>
      </pc:sldChg>
      <pc:sldChg chg="modSp add">
        <pc:chgData name="Faustine Gusto" userId="038dd6aa31745f93" providerId="LiveId" clId="{EB3288D7-09CC-4468-BF98-F90B4ECE0E92}" dt="2018-11-22T14:30:27.723" v="3343" actId="403"/>
        <pc:sldMkLst>
          <pc:docMk/>
          <pc:sldMk cId="1651146202" sldId="258"/>
        </pc:sldMkLst>
        <pc:spChg chg="mod">
          <ac:chgData name="Faustine Gusto" userId="038dd6aa31745f93" providerId="LiveId" clId="{EB3288D7-09CC-4468-BF98-F90B4ECE0E92}" dt="2018-11-22T13:06:41.668" v="279" actId="6549"/>
          <ac:spMkLst>
            <pc:docMk/>
            <pc:sldMk cId="1651146202" sldId="258"/>
            <ac:spMk id="2" creationId="{5124FA2F-A2C4-440B-A1E2-40146CFCE8CA}"/>
          </ac:spMkLst>
        </pc:spChg>
        <pc:spChg chg="mod">
          <ac:chgData name="Faustine Gusto" userId="038dd6aa31745f93" providerId="LiveId" clId="{EB3288D7-09CC-4468-BF98-F90B4ECE0E92}" dt="2018-11-22T14:30:27.723" v="3343" actId="403"/>
          <ac:spMkLst>
            <pc:docMk/>
            <pc:sldMk cId="1651146202" sldId="258"/>
            <ac:spMk id="3" creationId="{ECD7FDAB-5E8A-4156-A43B-7A5A63557B64}"/>
          </ac:spMkLst>
        </pc:spChg>
      </pc:sldChg>
      <pc:sldChg chg="add del">
        <pc:chgData name="Faustine Gusto" userId="038dd6aa31745f93" providerId="LiveId" clId="{EB3288D7-09CC-4468-BF98-F90B4ECE0E92}" dt="2018-11-22T13:05:00.021" v="188" actId="2696"/>
        <pc:sldMkLst>
          <pc:docMk/>
          <pc:sldMk cId="99558349" sldId="259"/>
        </pc:sldMkLst>
      </pc:sldChg>
      <pc:sldChg chg="del">
        <pc:chgData name="Faustine Gusto" userId="038dd6aa31745f93" providerId="LiveId" clId="{EB3288D7-09CC-4468-BF98-F90B4ECE0E92}" dt="2018-11-22T12:59:38.213" v="33" actId="2696"/>
        <pc:sldMkLst>
          <pc:docMk/>
          <pc:sldMk cId="323574929" sldId="259"/>
        </pc:sldMkLst>
      </pc:sldChg>
      <pc:sldChg chg="modSp add ord">
        <pc:chgData name="Faustine Gusto" userId="038dd6aa31745f93" providerId="LiveId" clId="{EB3288D7-09CC-4468-BF98-F90B4ECE0E92}" dt="2018-11-22T13:06:32.992" v="277"/>
        <pc:sldMkLst>
          <pc:docMk/>
          <pc:sldMk cId="1713563393" sldId="259"/>
        </pc:sldMkLst>
        <pc:spChg chg="mod">
          <ac:chgData name="Faustine Gusto" userId="038dd6aa31745f93" providerId="LiveId" clId="{EB3288D7-09CC-4468-BF98-F90B4ECE0E92}" dt="2018-11-22T13:05:33.036" v="221" actId="790"/>
          <ac:spMkLst>
            <pc:docMk/>
            <pc:sldMk cId="1713563393" sldId="259"/>
            <ac:spMk id="2" creationId="{ACA72F89-9955-4B8A-B83F-D9C202406709}"/>
          </ac:spMkLst>
        </pc:spChg>
        <pc:spChg chg="mod">
          <ac:chgData name="Faustine Gusto" userId="038dd6aa31745f93" providerId="LiveId" clId="{EB3288D7-09CC-4468-BF98-F90B4ECE0E92}" dt="2018-11-22T13:06:29.803" v="276" actId="6549"/>
          <ac:spMkLst>
            <pc:docMk/>
            <pc:sldMk cId="1713563393" sldId="259"/>
            <ac:spMk id="3" creationId="{06B7E53D-1142-4508-A64C-7C22EC6F892D}"/>
          </ac:spMkLst>
        </pc:spChg>
      </pc:sldChg>
      <pc:sldChg chg="addSp delSp modSp add">
        <pc:chgData name="Faustine Gusto" userId="038dd6aa31745f93" providerId="LiveId" clId="{EB3288D7-09CC-4468-BF98-F90B4ECE0E92}" dt="2018-11-22T13:29:50.159" v="1250" actId="27636"/>
        <pc:sldMkLst>
          <pc:docMk/>
          <pc:sldMk cId="2458869657" sldId="260"/>
        </pc:sldMkLst>
        <pc:spChg chg="mod">
          <ac:chgData name="Faustine Gusto" userId="038dd6aa31745f93" providerId="LiveId" clId="{EB3288D7-09CC-4468-BF98-F90B4ECE0E92}" dt="2018-11-22T13:07:17.171" v="291" actId="20577"/>
          <ac:spMkLst>
            <pc:docMk/>
            <pc:sldMk cId="2458869657" sldId="260"/>
            <ac:spMk id="2" creationId="{5124FA2F-A2C4-440B-A1E2-40146CFCE8CA}"/>
          </ac:spMkLst>
        </pc:spChg>
        <pc:spChg chg="del mod">
          <ac:chgData name="Faustine Gusto" userId="038dd6aa31745f93" providerId="LiveId" clId="{EB3288D7-09CC-4468-BF98-F90B4ECE0E92}" dt="2018-11-22T13:07:39.085" v="293" actId="1032"/>
          <ac:spMkLst>
            <pc:docMk/>
            <pc:sldMk cId="2458869657" sldId="260"/>
            <ac:spMk id="3" creationId="{ECD7FDAB-5E8A-4156-A43B-7A5A63557B64}"/>
          </ac:spMkLst>
        </pc:spChg>
        <pc:spChg chg="add mod">
          <ac:chgData name="Faustine Gusto" userId="038dd6aa31745f93" providerId="LiveId" clId="{EB3288D7-09CC-4468-BF98-F90B4ECE0E92}" dt="2018-11-22T13:26:29.084" v="1240" actId="790"/>
          <ac:spMkLst>
            <pc:docMk/>
            <pc:sldMk cId="2458869657" sldId="260"/>
            <ac:spMk id="5" creationId="{2F2D91BE-22B7-4644-8683-E12AF353D9F0}"/>
          </ac:spMkLst>
        </pc:spChg>
        <pc:spChg chg="add mod">
          <ac:chgData name="Faustine Gusto" userId="038dd6aa31745f93" providerId="LiveId" clId="{EB3288D7-09CC-4468-BF98-F90B4ECE0E92}" dt="2018-11-22T13:29:31.844" v="1245" actId="790"/>
          <ac:spMkLst>
            <pc:docMk/>
            <pc:sldMk cId="2458869657" sldId="260"/>
            <ac:spMk id="6" creationId="{7D9C0689-C20C-4364-8BEB-9A12C773DAE7}"/>
          </ac:spMkLst>
        </pc:spChg>
        <pc:spChg chg="add del mod">
          <ac:chgData name="Faustine Gusto" userId="038dd6aa31745f93" providerId="LiveId" clId="{EB3288D7-09CC-4468-BF98-F90B4ECE0E92}" dt="2018-11-22T13:19:14.214" v="797" actId="478"/>
          <ac:spMkLst>
            <pc:docMk/>
            <pc:sldMk cId="2458869657" sldId="260"/>
            <ac:spMk id="7" creationId="{77467EDF-4474-464A-BC54-B09F3A11CF80}"/>
          </ac:spMkLst>
        </pc:spChg>
        <pc:spChg chg="add del mod">
          <ac:chgData name="Faustine Gusto" userId="038dd6aa31745f93" providerId="LiveId" clId="{EB3288D7-09CC-4468-BF98-F90B4ECE0E92}" dt="2018-11-22T13:24:40.961" v="1227" actId="478"/>
          <ac:spMkLst>
            <pc:docMk/>
            <pc:sldMk cId="2458869657" sldId="260"/>
            <ac:spMk id="8" creationId="{00E05284-28D2-4EC0-AB73-B1484CE9E426}"/>
          </ac:spMkLst>
        </pc:spChg>
        <pc:spChg chg="add mod">
          <ac:chgData name="Faustine Gusto" userId="038dd6aa31745f93" providerId="LiveId" clId="{EB3288D7-09CC-4468-BF98-F90B4ECE0E92}" dt="2018-11-22T13:29:50.159" v="1250" actId="27636"/>
          <ac:spMkLst>
            <pc:docMk/>
            <pc:sldMk cId="2458869657" sldId="260"/>
            <ac:spMk id="9" creationId="{B7808148-282C-40CA-B9D6-3E11F6BB38A8}"/>
          </ac:spMkLst>
        </pc:spChg>
        <pc:spChg chg="add mod">
          <ac:chgData name="Faustine Gusto" userId="038dd6aa31745f93" providerId="LiveId" clId="{EB3288D7-09CC-4468-BF98-F90B4ECE0E92}" dt="2018-11-22T13:24:46.940" v="1228" actId="1076"/>
          <ac:spMkLst>
            <pc:docMk/>
            <pc:sldMk cId="2458869657" sldId="260"/>
            <ac:spMk id="10" creationId="{249E9625-A104-45AE-A38F-CC6022C8E996}"/>
          </ac:spMkLst>
        </pc:spChg>
        <pc:graphicFrameChg chg="add del mod">
          <ac:chgData name="Faustine Gusto" userId="038dd6aa31745f93" providerId="LiveId" clId="{EB3288D7-09CC-4468-BF98-F90B4ECE0E92}" dt="2018-11-22T13:17:53.442" v="777" actId="478"/>
          <ac:graphicFrameMkLst>
            <pc:docMk/>
            <pc:sldMk cId="2458869657" sldId="260"/>
            <ac:graphicFrameMk id="4" creationId="{9725A3E2-DBF3-444B-BEDA-72FC0D09FB4F}"/>
          </ac:graphicFrameMkLst>
        </pc:graphicFrameChg>
      </pc:sldChg>
      <pc:sldChg chg="add del">
        <pc:chgData name="Faustine Gusto" userId="038dd6aa31745f93" providerId="LiveId" clId="{EB3288D7-09CC-4468-BF98-F90B4ECE0E92}" dt="2018-11-22T13:32:00.906" v="1252"/>
        <pc:sldMkLst>
          <pc:docMk/>
          <pc:sldMk cId="2149706235" sldId="261"/>
        </pc:sldMkLst>
      </pc:sldChg>
      <pc:sldChg chg="modSp add ord">
        <pc:chgData name="Faustine Gusto" userId="038dd6aa31745f93" providerId="LiveId" clId="{EB3288D7-09CC-4468-BF98-F90B4ECE0E92}" dt="2018-11-22T14:31:18.826" v="3368" actId="27636"/>
        <pc:sldMkLst>
          <pc:docMk/>
          <pc:sldMk cId="2241999771" sldId="261"/>
        </pc:sldMkLst>
        <pc:spChg chg="mod">
          <ac:chgData name="Faustine Gusto" userId="038dd6aa31745f93" providerId="LiveId" clId="{EB3288D7-09CC-4468-BF98-F90B4ECE0E92}" dt="2018-11-22T13:32:20.181" v="1293" actId="20577"/>
          <ac:spMkLst>
            <pc:docMk/>
            <pc:sldMk cId="2241999771" sldId="261"/>
            <ac:spMk id="2" creationId="{5124FA2F-A2C4-440B-A1E2-40146CFCE8CA}"/>
          </ac:spMkLst>
        </pc:spChg>
        <pc:spChg chg="mod">
          <ac:chgData name="Faustine Gusto" userId="038dd6aa31745f93" providerId="LiveId" clId="{EB3288D7-09CC-4468-BF98-F90B4ECE0E92}" dt="2018-11-22T14:31:18.826" v="3368" actId="27636"/>
          <ac:spMkLst>
            <pc:docMk/>
            <pc:sldMk cId="2241999771" sldId="261"/>
            <ac:spMk id="3" creationId="{ECD7FDAB-5E8A-4156-A43B-7A5A63557B64}"/>
          </ac:spMkLst>
        </pc:spChg>
      </pc:sldChg>
      <pc:sldChg chg="addSp modSp add del">
        <pc:chgData name="Faustine Gusto" userId="038dd6aa31745f93" providerId="LiveId" clId="{EB3288D7-09CC-4468-BF98-F90B4ECE0E92}" dt="2018-11-22T14:07:53.453" v="1910" actId="2696"/>
        <pc:sldMkLst>
          <pc:docMk/>
          <pc:sldMk cId="2894326512" sldId="262"/>
        </pc:sldMkLst>
        <pc:spChg chg="mod">
          <ac:chgData name="Faustine Gusto" userId="038dd6aa31745f93" providerId="LiveId" clId="{EB3288D7-09CC-4468-BF98-F90B4ECE0E92}" dt="2018-11-22T13:40:57.426" v="1735" actId="20577"/>
          <ac:spMkLst>
            <pc:docMk/>
            <pc:sldMk cId="2894326512" sldId="262"/>
            <ac:spMk id="2" creationId="{5124FA2F-A2C4-440B-A1E2-40146CFCE8CA}"/>
          </ac:spMkLst>
        </pc:spChg>
        <pc:spChg chg="mod">
          <ac:chgData name="Faustine Gusto" userId="038dd6aa31745f93" providerId="LiveId" clId="{EB3288D7-09CC-4468-BF98-F90B4ECE0E92}" dt="2018-11-22T13:46:21.829" v="1736" actId="20577"/>
          <ac:spMkLst>
            <pc:docMk/>
            <pc:sldMk cId="2894326512" sldId="262"/>
            <ac:spMk id="3" creationId="{ECD7FDAB-5E8A-4156-A43B-7A5A63557B64}"/>
          </ac:spMkLst>
        </pc:spChg>
        <pc:spChg chg="add mod">
          <ac:chgData name="Faustine Gusto" userId="038dd6aa31745f93" providerId="LiveId" clId="{EB3288D7-09CC-4468-BF98-F90B4ECE0E92}" dt="2018-11-22T13:50:35.594" v="1820" actId="20577"/>
          <ac:spMkLst>
            <pc:docMk/>
            <pc:sldMk cId="2894326512" sldId="262"/>
            <ac:spMk id="6" creationId="{8E4DAF19-D7ED-4C97-B87A-B50A8A928F83}"/>
          </ac:spMkLst>
        </pc:spChg>
        <pc:spChg chg="add mod">
          <ac:chgData name="Faustine Gusto" userId="038dd6aa31745f93" providerId="LiveId" clId="{EB3288D7-09CC-4468-BF98-F90B4ECE0E92}" dt="2018-11-22T13:51:22.044" v="1838" actId="1076"/>
          <ac:spMkLst>
            <pc:docMk/>
            <pc:sldMk cId="2894326512" sldId="262"/>
            <ac:spMk id="7" creationId="{3C382853-F41F-42DA-B237-F138DE194781}"/>
          </ac:spMkLst>
        </pc:spChg>
        <pc:picChg chg="add mod">
          <ac:chgData name="Faustine Gusto" userId="038dd6aa31745f93" providerId="LiveId" clId="{EB3288D7-09CC-4468-BF98-F90B4ECE0E92}" dt="2018-11-22T13:50:46.377" v="1822" actId="14100"/>
          <ac:picMkLst>
            <pc:docMk/>
            <pc:sldMk cId="2894326512" sldId="262"/>
            <ac:picMk id="5" creationId="{55A9F3D6-B1F7-4D66-BE10-56692FEC7639}"/>
          </ac:picMkLst>
        </pc:picChg>
      </pc:sldChg>
      <pc:sldChg chg="addSp delSp modSp add">
        <pc:chgData name="Faustine Gusto" userId="038dd6aa31745f93" providerId="LiveId" clId="{EB3288D7-09CC-4468-BF98-F90B4ECE0E92}" dt="2018-11-22T14:07:46.396" v="1909" actId="122"/>
        <pc:sldMkLst>
          <pc:docMk/>
          <pc:sldMk cId="1420286621" sldId="263"/>
        </pc:sldMkLst>
        <pc:spChg chg="add del mod">
          <ac:chgData name="Faustine Gusto" userId="038dd6aa31745f93" providerId="LiveId" clId="{EB3288D7-09CC-4468-BF98-F90B4ECE0E92}" dt="2018-11-22T14:07:46.396" v="1909" actId="122"/>
          <ac:spMkLst>
            <pc:docMk/>
            <pc:sldMk cId="1420286621" sldId="263"/>
            <ac:spMk id="7" creationId="{3C382853-F41F-42DA-B237-F138DE194781}"/>
          </ac:spMkLst>
        </pc:spChg>
        <pc:picChg chg="add del mod">
          <ac:chgData name="Faustine Gusto" userId="038dd6aa31745f93" providerId="LiveId" clId="{EB3288D7-09CC-4468-BF98-F90B4ECE0E92}" dt="2018-11-22T14:07:25.237" v="1897"/>
          <ac:picMkLst>
            <pc:docMk/>
            <pc:sldMk cId="1420286621" sldId="263"/>
            <ac:picMk id="4" creationId="{E74DD618-B0AE-4322-A9FF-37E624132C0A}"/>
          </ac:picMkLst>
        </pc:picChg>
        <pc:picChg chg="add del">
          <ac:chgData name="Faustine Gusto" userId="038dd6aa31745f93" providerId="LiveId" clId="{EB3288D7-09CC-4468-BF98-F90B4ECE0E92}" dt="2018-11-22T14:07:25.854" v="1898" actId="478"/>
          <ac:picMkLst>
            <pc:docMk/>
            <pc:sldMk cId="1420286621" sldId="263"/>
            <ac:picMk id="5" creationId="{55A9F3D6-B1F7-4D66-BE10-56692FEC7639}"/>
          </ac:picMkLst>
        </pc:picChg>
      </pc:sldChg>
      <pc:sldChg chg="add del">
        <pc:chgData name="Faustine Gusto" userId="038dd6aa31745f93" providerId="LiveId" clId="{EB3288D7-09CC-4468-BF98-F90B4ECE0E92}" dt="2018-11-22T14:07:22.608" v="1895"/>
        <pc:sldMkLst>
          <pc:docMk/>
          <pc:sldMk cId="1814277001" sldId="264"/>
        </pc:sldMkLst>
      </pc:sldChg>
      <pc:sldChg chg="addSp delSp modSp add">
        <pc:chgData name="Faustine Gusto" userId="038dd6aa31745f93" providerId="LiveId" clId="{EB3288D7-09CC-4468-BF98-F90B4ECE0E92}" dt="2018-11-22T14:08:58.589" v="1955" actId="5793"/>
        <pc:sldMkLst>
          <pc:docMk/>
          <pc:sldMk cId="3913520830" sldId="264"/>
        </pc:sldMkLst>
        <pc:spChg chg="mod">
          <ac:chgData name="Faustine Gusto" userId="038dd6aa31745f93" providerId="LiveId" clId="{EB3288D7-09CC-4468-BF98-F90B4ECE0E92}" dt="2018-11-22T14:08:58.589" v="1955" actId="5793"/>
          <ac:spMkLst>
            <pc:docMk/>
            <pc:sldMk cId="3913520830" sldId="264"/>
            <ac:spMk id="3" creationId="{ECD7FDAB-5E8A-4156-A43B-7A5A63557B64}"/>
          </ac:spMkLst>
        </pc:spChg>
        <pc:spChg chg="mod">
          <ac:chgData name="Faustine Gusto" userId="038dd6aa31745f93" providerId="LiveId" clId="{EB3288D7-09CC-4468-BF98-F90B4ECE0E92}" dt="2018-11-22T14:08:49.386" v="1946"/>
          <ac:spMkLst>
            <pc:docMk/>
            <pc:sldMk cId="3913520830" sldId="264"/>
            <ac:spMk id="7" creationId="{3C382853-F41F-42DA-B237-F138DE194781}"/>
          </ac:spMkLst>
        </pc:spChg>
        <pc:picChg chg="add mod">
          <ac:chgData name="Faustine Gusto" userId="038dd6aa31745f93" providerId="LiveId" clId="{EB3288D7-09CC-4468-BF98-F90B4ECE0E92}" dt="2018-11-22T14:08:12.510" v="1914" actId="1076"/>
          <ac:picMkLst>
            <pc:docMk/>
            <pc:sldMk cId="3913520830" sldId="264"/>
            <ac:picMk id="4" creationId="{C79A8A12-48CA-4533-9C7E-F0F458CAA3E4}"/>
          </ac:picMkLst>
        </pc:picChg>
        <pc:picChg chg="del">
          <ac:chgData name="Faustine Gusto" userId="038dd6aa31745f93" providerId="LiveId" clId="{EB3288D7-09CC-4468-BF98-F90B4ECE0E92}" dt="2018-11-22T14:08:01.090" v="1912" actId="478"/>
          <ac:picMkLst>
            <pc:docMk/>
            <pc:sldMk cId="3913520830" sldId="264"/>
            <ac:picMk id="5" creationId="{55A9F3D6-B1F7-4D66-BE10-56692FEC7639}"/>
          </ac:picMkLst>
        </pc:picChg>
      </pc:sldChg>
      <pc:sldChg chg="delSp modSp add">
        <pc:chgData name="Faustine Gusto" userId="038dd6aa31745f93" providerId="LiveId" clId="{EB3288D7-09CC-4468-BF98-F90B4ECE0E92}" dt="2018-11-22T14:11:30.149" v="2056" actId="20577"/>
        <pc:sldMkLst>
          <pc:docMk/>
          <pc:sldMk cId="3710246180" sldId="265"/>
        </pc:sldMkLst>
        <pc:spChg chg="mod">
          <ac:chgData name="Faustine Gusto" userId="038dd6aa31745f93" providerId="LiveId" clId="{EB3288D7-09CC-4468-BF98-F90B4ECE0E92}" dt="2018-11-22T14:10:33.069" v="1958" actId="20577"/>
          <ac:spMkLst>
            <pc:docMk/>
            <pc:sldMk cId="3710246180" sldId="265"/>
            <ac:spMk id="3" creationId="{ECD7FDAB-5E8A-4156-A43B-7A5A63557B64}"/>
          </ac:spMkLst>
        </pc:spChg>
        <pc:spChg chg="mod">
          <ac:chgData name="Faustine Gusto" userId="038dd6aa31745f93" providerId="LiveId" clId="{EB3288D7-09CC-4468-BF98-F90B4ECE0E92}" dt="2018-11-22T14:11:30.149" v="2056" actId="20577"/>
          <ac:spMkLst>
            <pc:docMk/>
            <pc:sldMk cId="3710246180" sldId="265"/>
            <ac:spMk id="6" creationId="{8E4DAF19-D7ED-4C97-B87A-B50A8A928F83}"/>
          </ac:spMkLst>
        </pc:spChg>
        <pc:spChg chg="del mod">
          <ac:chgData name="Faustine Gusto" userId="038dd6aa31745f93" providerId="LiveId" clId="{EB3288D7-09CC-4468-BF98-F90B4ECE0E92}" dt="2018-11-22T14:10:38.812" v="1960" actId="478"/>
          <ac:spMkLst>
            <pc:docMk/>
            <pc:sldMk cId="3710246180" sldId="265"/>
            <ac:spMk id="7" creationId="{3C382853-F41F-42DA-B237-F138DE194781}"/>
          </ac:spMkLst>
        </pc:spChg>
        <pc:picChg chg="del">
          <ac:chgData name="Faustine Gusto" userId="038dd6aa31745f93" providerId="LiveId" clId="{EB3288D7-09CC-4468-BF98-F90B4ECE0E92}" dt="2018-11-22T14:10:30.036" v="1957" actId="478"/>
          <ac:picMkLst>
            <pc:docMk/>
            <pc:sldMk cId="3710246180" sldId="265"/>
            <ac:picMk id="4" creationId="{C79A8A12-48CA-4533-9C7E-F0F458CAA3E4}"/>
          </ac:picMkLst>
        </pc:picChg>
      </pc:sldChg>
      <pc:sldChg chg="addSp modSp add">
        <pc:chgData name="Faustine Gusto" userId="038dd6aa31745f93" providerId="LiveId" clId="{EB3288D7-09CC-4468-BF98-F90B4ECE0E92}" dt="2018-11-22T14:19:04.818" v="2418" actId="1076"/>
        <pc:sldMkLst>
          <pc:docMk/>
          <pc:sldMk cId="79727223" sldId="266"/>
        </pc:sldMkLst>
        <pc:spChg chg="mod">
          <ac:chgData name="Faustine Gusto" userId="038dd6aa31745f93" providerId="LiveId" clId="{EB3288D7-09CC-4468-BF98-F90B4ECE0E92}" dt="2018-11-22T14:12:10.876" v="2081" actId="20577"/>
          <ac:spMkLst>
            <pc:docMk/>
            <pc:sldMk cId="79727223" sldId="266"/>
            <ac:spMk id="2" creationId="{5124FA2F-A2C4-440B-A1E2-40146CFCE8CA}"/>
          </ac:spMkLst>
        </pc:spChg>
        <pc:spChg chg="add mod">
          <ac:chgData name="Faustine Gusto" userId="038dd6aa31745f93" providerId="LiveId" clId="{EB3288D7-09CC-4468-BF98-F90B4ECE0E92}" dt="2018-11-22T14:18:47.737" v="2405" actId="113"/>
          <ac:spMkLst>
            <pc:docMk/>
            <pc:sldMk cId="79727223" sldId="266"/>
            <ac:spMk id="5" creationId="{56EA26AF-7CFA-4439-B18B-A72E78DECD80}"/>
          </ac:spMkLst>
        </pc:spChg>
        <pc:spChg chg="mod">
          <ac:chgData name="Faustine Gusto" userId="038dd6aa31745f93" providerId="LiveId" clId="{EB3288D7-09CC-4468-BF98-F90B4ECE0E92}" dt="2018-11-22T14:14:58.457" v="2209"/>
          <ac:spMkLst>
            <pc:docMk/>
            <pc:sldMk cId="79727223" sldId="266"/>
            <ac:spMk id="6" creationId="{8E4DAF19-D7ED-4C97-B87A-B50A8A928F83}"/>
          </ac:spMkLst>
        </pc:spChg>
        <pc:spChg chg="add mod">
          <ac:chgData name="Faustine Gusto" userId="038dd6aa31745f93" providerId="LiveId" clId="{EB3288D7-09CC-4468-BF98-F90B4ECE0E92}" dt="2018-11-22T14:18:53.014" v="2417" actId="1036"/>
          <ac:spMkLst>
            <pc:docMk/>
            <pc:sldMk cId="79727223" sldId="266"/>
            <ac:spMk id="7" creationId="{87B69D62-3F93-464A-94F6-440C21A88D09}"/>
          </ac:spMkLst>
        </pc:spChg>
        <pc:graphicFrameChg chg="add mod">
          <ac:chgData name="Faustine Gusto" userId="038dd6aa31745f93" providerId="LiveId" clId="{EB3288D7-09CC-4468-BF98-F90B4ECE0E92}" dt="2018-11-22T14:19:04.818" v="2418" actId="1076"/>
          <ac:graphicFrameMkLst>
            <pc:docMk/>
            <pc:sldMk cId="79727223" sldId="266"/>
            <ac:graphicFrameMk id="4" creationId="{FDD3B6C4-8F4F-411A-A74F-5F134E663690}"/>
          </ac:graphicFrameMkLst>
        </pc:graphicFrameChg>
      </pc:sldChg>
      <pc:sldChg chg="delSp modSp add modNotesTx">
        <pc:chgData name="Faustine Gusto" userId="038dd6aa31745f93" providerId="LiveId" clId="{EB3288D7-09CC-4468-BF98-F90B4ECE0E92}" dt="2018-11-22T14:29:01.899" v="3220" actId="313"/>
        <pc:sldMkLst>
          <pc:docMk/>
          <pc:sldMk cId="1664460407" sldId="267"/>
        </pc:sldMkLst>
        <pc:spChg chg="mod">
          <ac:chgData name="Faustine Gusto" userId="038dd6aa31745f93" providerId="LiveId" clId="{EB3288D7-09CC-4468-BF98-F90B4ECE0E92}" dt="2018-11-22T14:22:52.006" v="2635" actId="20577"/>
          <ac:spMkLst>
            <pc:docMk/>
            <pc:sldMk cId="1664460407" sldId="267"/>
            <ac:spMk id="5" creationId="{56EA26AF-7CFA-4439-B18B-A72E78DECD80}"/>
          </ac:spMkLst>
        </pc:spChg>
        <pc:spChg chg="del">
          <ac:chgData name="Faustine Gusto" userId="038dd6aa31745f93" providerId="LiveId" clId="{EB3288D7-09CC-4468-BF98-F90B4ECE0E92}" dt="2018-11-22T14:21:57.645" v="2543" actId="478"/>
          <ac:spMkLst>
            <pc:docMk/>
            <pc:sldMk cId="1664460407" sldId="267"/>
            <ac:spMk id="7" creationId="{87B69D62-3F93-464A-94F6-440C21A88D09}"/>
          </ac:spMkLst>
        </pc:spChg>
      </pc:sldChg>
      <pc:sldChg chg="modSp add">
        <pc:chgData name="Faustine Gusto" userId="038dd6aa31745f93" providerId="LiveId" clId="{EB3288D7-09CC-4468-BF98-F90B4ECE0E92}" dt="2018-11-22T14:30:55.154" v="3366" actId="113"/>
        <pc:sldMkLst>
          <pc:docMk/>
          <pc:sldMk cId="399454332" sldId="268"/>
        </pc:sldMkLst>
        <pc:spChg chg="mod">
          <ac:chgData name="Faustine Gusto" userId="038dd6aa31745f93" providerId="LiveId" clId="{EB3288D7-09CC-4468-BF98-F90B4ECE0E92}" dt="2018-11-22T14:28:10.219" v="3188" actId="20577"/>
          <ac:spMkLst>
            <pc:docMk/>
            <pc:sldMk cId="399454332" sldId="268"/>
            <ac:spMk id="2" creationId="{5124FA2F-A2C4-440B-A1E2-40146CFCE8CA}"/>
          </ac:spMkLst>
        </pc:spChg>
        <pc:spChg chg="mod">
          <ac:chgData name="Faustine Gusto" userId="038dd6aa31745f93" providerId="LiveId" clId="{EB3288D7-09CC-4468-BF98-F90B4ECE0E92}" dt="2018-11-22T14:30:55.154" v="3366" actId="113"/>
          <ac:spMkLst>
            <pc:docMk/>
            <pc:sldMk cId="399454332" sldId="268"/>
            <ac:spMk id="3" creationId="{ECD7FDAB-5E8A-4156-A43B-7A5A63557B6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39473-F391-4F39-8A7F-334B0155F44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A05EB1-8518-4AA8-8599-C607861A0E18}">
      <dgm:prSet phldrT="[Texte]"/>
      <dgm:spPr/>
      <dgm:t>
        <a:bodyPr/>
        <a:lstStyle/>
        <a:p>
          <a:pPr algn="ctr"/>
          <a:r>
            <a:rPr lang="en-US" b="1" dirty="0"/>
            <a:t>Random artificial intelligence</a:t>
          </a:r>
          <a:endParaRPr lang="fr-FR" dirty="0"/>
        </a:p>
      </dgm:t>
    </dgm:pt>
    <dgm:pt modelId="{999CA8F3-182F-48C6-85C8-2825B22679C8}" type="parTrans" cxnId="{5D087010-3F60-487F-A02D-1BEA7376975F}">
      <dgm:prSet/>
      <dgm:spPr/>
      <dgm:t>
        <a:bodyPr/>
        <a:lstStyle/>
        <a:p>
          <a:pPr algn="ctr"/>
          <a:endParaRPr lang="fr-FR"/>
        </a:p>
      </dgm:t>
    </dgm:pt>
    <dgm:pt modelId="{5340C1CE-E109-4817-9480-8B395CEC59FF}" type="sibTrans" cxnId="{5D087010-3F60-487F-A02D-1BEA7376975F}">
      <dgm:prSet/>
      <dgm:spPr/>
      <dgm:t>
        <a:bodyPr/>
        <a:lstStyle/>
        <a:p>
          <a:pPr algn="ctr"/>
          <a:endParaRPr lang="fr-FR"/>
        </a:p>
      </dgm:t>
    </dgm:pt>
    <dgm:pt modelId="{CA916E4F-4B76-44D7-9943-7E3BFB99A1BC}">
      <dgm:prSet phldrT="[Texte]"/>
      <dgm:spPr/>
      <dgm:t>
        <a:bodyPr/>
        <a:lstStyle/>
        <a:p>
          <a:pPr algn="ctr"/>
          <a:r>
            <a:rPr lang="en-US" b="1" dirty="0"/>
            <a:t>Trained artificial intelligence </a:t>
          </a:r>
          <a:endParaRPr lang="fr-FR" dirty="0"/>
        </a:p>
      </dgm:t>
    </dgm:pt>
    <dgm:pt modelId="{2167E376-A235-4E79-B528-B289C9FDA2FF}" type="parTrans" cxnId="{1C20A029-756B-40E1-AAD6-D1880B2377FB}">
      <dgm:prSet/>
      <dgm:spPr/>
      <dgm:t>
        <a:bodyPr/>
        <a:lstStyle/>
        <a:p>
          <a:pPr algn="ctr"/>
          <a:endParaRPr lang="fr-FR"/>
        </a:p>
      </dgm:t>
    </dgm:pt>
    <dgm:pt modelId="{E0442C4D-38B3-4F22-993A-C9F7AA170733}" type="sibTrans" cxnId="{1C20A029-756B-40E1-AAD6-D1880B2377FB}">
      <dgm:prSet/>
      <dgm:spPr/>
      <dgm:t>
        <a:bodyPr/>
        <a:lstStyle/>
        <a:p>
          <a:pPr algn="ctr"/>
          <a:endParaRPr lang="fr-FR"/>
        </a:p>
      </dgm:t>
    </dgm:pt>
    <dgm:pt modelId="{D186E65C-A3AC-4B29-A79F-112A85282144}" type="pres">
      <dgm:prSet presAssocID="{EFF39473-F391-4F39-8A7F-334B0155F44B}" presName="diagram" presStyleCnt="0">
        <dgm:presLayoutVars>
          <dgm:dir/>
          <dgm:resizeHandles val="exact"/>
        </dgm:presLayoutVars>
      </dgm:prSet>
      <dgm:spPr/>
    </dgm:pt>
    <dgm:pt modelId="{278D6F22-1CAA-47D6-A06A-A1207CA63DEB}" type="pres">
      <dgm:prSet presAssocID="{2BA05EB1-8518-4AA8-8599-C607861A0E18}" presName="arrow" presStyleLbl="node1" presStyleIdx="0" presStyleCnt="2">
        <dgm:presLayoutVars>
          <dgm:bulletEnabled val="1"/>
        </dgm:presLayoutVars>
      </dgm:prSet>
      <dgm:spPr/>
    </dgm:pt>
    <dgm:pt modelId="{ED7F7DD1-0C92-4100-A9B9-8E99B908C9EB}" type="pres">
      <dgm:prSet presAssocID="{CA916E4F-4B76-44D7-9943-7E3BFB99A1BC}" presName="arrow" presStyleLbl="node1" presStyleIdx="1" presStyleCnt="2">
        <dgm:presLayoutVars>
          <dgm:bulletEnabled val="1"/>
        </dgm:presLayoutVars>
      </dgm:prSet>
      <dgm:spPr/>
    </dgm:pt>
  </dgm:ptLst>
  <dgm:cxnLst>
    <dgm:cxn modelId="{5D087010-3F60-487F-A02D-1BEA7376975F}" srcId="{EFF39473-F391-4F39-8A7F-334B0155F44B}" destId="{2BA05EB1-8518-4AA8-8599-C607861A0E18}" srcOrd="0" destOrd="0" parTransId="{999CA8F3-182F-48C6-85C8-2825B22679C8}" sibTransId="{5340C1CE-E109-4817-9480-8B395CEC59FF}"/>
    <dgm:cxn modelId="{1C20A029-756B-40E1-AAD6-D1880B2377FB}" srcId="{EFF39473-F391-4F39-8A7F-334B0155F44B}" destId="{CA916E4F-4B76-44D7-9943-7E3BFB99A1BC}" srcOrd="1" destOrd="0" parTransId="{2167E376-A235-4E79-B528-B289C9FDA2FF}" sibTransId="{E0442C4D-38B3-4F22-993A-C9F7AA170733}"/>
    <dgm:cxn modelId="{9F045955-AF93-4ACE-AB52-24664E04BEE9}" type="presOf" srcId="{2BA05EB1-8518-4AA8-8599-C607861A0E18}" destId="{278D6F22-1CAA-47D6-A06A-A1207CA63DEB}" srcOrd="0" destOrd="0" presId="urn:microsoft.com/office/officeart/2005/8/layout/arrow5"/>
    <dgm:cxn modelId="{E74781A4-BB9E-465B-9FFD-8F9286B2C242}" type="presOf" srcId="{CA916E4F-4B76-44D7-9943-7E3BFB99A1BC}" destId="{ED7F7DD1-0C92-4100-A9B9-8E99B908C9EB}" srcOrd="0" destOrd="0" presId="urn:microsoft.com/office/officeart/2005/8/layout/arrow5"/>
    <dgm:cxn modelId="{F97D35E3-BCE4-4FB3-9D6F-EA4D5AF62CE9}" type="presOf" srcId="{EFF39473-F391-4F39-8A7F-334B0155F44B}" destId="{D186E65C-A3AC-4B29-A79F-112A85282144}" srcOrd="0" destOrd="0" presId="urn:microsoft.com/office/officeart/2005/8/layout/arrow5"/>
    <dgm:cxn modelId="{FA47CB67-919A-4C72-867D-12DDB4E807F6}" type="presParOf" srcId="{D186E65C-A3AC-4B29-A79F-112A85282144}" destId="{278D6F22-1CAA-47D6-A06A-A1207CA63DEB}" srcOrd="0" destOrd="0" presId="urn:microsoft.com/office/officeart/2005/8/layout/arrow5"/>
    <dgm:cxn modelId="{F3D49618-3923-427E-9B31-4981EA0C487B}" type="presParOf" srcId="{D186E65C-A3AC-4B29-A79F-112A85282144}" destId="{ED7F7DD1-0C92-4100-A9B9-8E99B908C9E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39473-F391-4F39-8A7F-334B0155F44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A05EB1-8518-4AA8-8599-C607861A0E18}">
      <dgm:prSet phldrT="[Texte]"/>
      <dgm:spPr/>
      <dgm:t>
        <a:bodyPr/>
        <a:lstStyle/>
        <a:p>
          <a:pPr algn="ctr"/>
          <a:r>
            <a:rPr lang="en-US" b="1" dirty="0"/>
            <a:t>Random artificial intelligence</a:t>
          </a:r>
          <a:endParaRPr lang="fr-FR" dirty="0"/>
        </a:p>
      </dgm:t>
    </dgm:pt>
    <dgm:pt modelId="{999CA8F3-182F-48C6-85C8-2825B22679C8}" type="parTrans" cxnId="{5D087010-3F60-487F-A02D-1BEA7376975F}">
      <dgm:prSet/>
      <dgm:spPr/>
      <dgm:t>
        <a:bodyPr/>
        <a:lstStyle/>
        <a:p>
          <a:pPr algn="ctr"/>
          <a:endParaRPr lang="fr-FR"/>
        </a:p>
      </dgm:t>
    </dgm:pt>
    <dgm:pt modelId="{5340C1CE-E109-4817-9480-8B395CEC59FF}" type="sibTrans" cxnId="{5D087010-3F60-487F-A02D-1BEA7376975F}">
      <dgm:prSet/>
      <dgm:spPr/>
      <dgm:t>
        <a:bodyPr/>
        <a:lstStyle/>
        <a:p>
          <a:pPr algn="ctr"/>
          <a:endParaRPr lang="fr-FR"/>
        </a:p>
      </dgm:t>
    </dgm:pt>
    <dgm:pt modelId="{CA916E4F-4B76-44D7-9943-7E3BFB99A1BC}">
      <dgm:prSet phldrT="[Texte]"/>
      <dgm:spPr/>
      <dgm:t>
        <a:bodyPr/>
        <a:lstStyle/>
        <a:p>
          <a:pPr algn="ctr"/>
          <a:r>
            <a:rPr lang="en-US" b="1" dirty="0"/>
            <a:t>Trained artificial intelligence </a:t>
          </a:r>
          <a:endParaRPr lang="fr-FR" dirty="0"/>
        </a:p>
      </dgm:t>
    </dgm:pt>
    <dgm:pt modelId="{2167E376-A235-4E79-B528-B289C9FDA2FF}" type="parTrans" cxnId="{1C20A029-756B-40E1-AAD6-D1880B2377FB}">
      <dgm:prSet/>
      <dgm:spPr/>
      <dgm:t>
        <a:bodyPr/>
        <a:lstStyle/>
        <a:p>
          <a:pPr algn="ctr"/>
          <a:endParaRPr lang="fr-FR"/>
        </a:p>
      </dgm:t>
    </dgm:pt>
    <dgm:pt modelId="{E0442C4D-38B3-4F22-993A-C9F7AA170733}" type="sibTrans" cxnId="{1C20A029-756B-40E1-AAD6-D1880B2377FB}">
      <dgm:prSet/>
      <dgm:spPr/>
      <dgm:t>
        <a:bodyPr/>
        <a:lstStyle/>
        <a:p>
          <a:pPr algn="ctr"/>
          <a:endParaRPr lang="fr-FR"/>
        </a:p>
      </dgm:t>
    </dgm:pt>
    <dgm:pt modelId="{D186E65C-A3AC-4B29-A79F-112A85282144}" type="pres">
      <dgm:prSet presAssocID="{EFF39473-F391-4F39-8A7F-334B0155F44B}" presName="diagram" presStyleCnt="0">
        <dgm:presLayoutVars>
          <dgm:dir/>
          <dgm:resizeHandles val="exact"/>
        </dgm:presLayoutVars>
      </dgm:prSet>
      <dgm:spPr/>
    </dgm:pt>
    <dgm:pt modelId="{278D6F22-1CAA-47D6-A06A-A1207CA63DEB}" type="pres">
      <dgm:prSet presAssocID="{2BA05EB1-8518-4AA8-8599-C607861A0E18}" presName="arrow" presStyleLbl="node1" presStyleIdx="0" presStyleCnt="2">
        <dgm:presLayoutVars>
          <dgm:bulletEnabled val="1"/>
        </dgm:presLayoutVars>
      </dgm:prSet>
      <dgm:spPr/>
    </dgm:pt>
    <dgm:pt modelId="{ED7F7DD1-0C92-4100-A9B9-8E99B908C9EB}" type="pres">
      <dgm:prSet presAssocID="{CA916E4F-4B76-44D7-9943-7E3BFB99A1BC}" presName="arrow" presStyleLbl="node1" presStyleIdx="1" presStyleCnt="2">
        <dgm:presLayoutVars>
          <dgm:bulletEnabled val="1"/>
        </dgm:presLayoutVars>
      </dgm:prSet>
      <dgm:spPr/>
    </dgm:pt>
  </dgm:ptLst>
  <dgm:cxnLst>
    <dgm:cxn modelId="{5D087010-3F60-487F-A02D-1BEA7376975F}" srcId="{EFF39473-F391-4F39-8A7F-334B0155F44B}" destId="{2BA05EB1-8518-4AA8-8599-C607861A0E18}" srcOrd="0" destOrd="0" parTransId="{999CA8F3-182F-48C6-85C8-2825B22679C8}" sibTransId="{5340C1CE-E109-4817-9480-8B395CEC59FF}"/>
    <dgm:cxn modelId="{1C20A029-756B-40E1-AAD6-D1880B2377FB}" srcId="{EFF39473-F391-4F39-8A7F-334B0155F44B}" destId="{CA916E4F-4B76-44D7-9943-7E3BFB99A1BC}" srcOrd="1" destOrd="0" parTransId="{2167E376-A235-4E79-B528-B289C9FDA2FF}" sibTransId="{E0442C4D-38B3-4F22-993A-C9F7AA170733}"/>
    <dgm:cxn modelId="{9F045955-AF93-4ACE-AB52-24664E04BEE9}" type="presOf" srcId="{2BA05EB1-8518-4AA8-8599-C607861A0E18}" destId="{278D6F22-1CAA-47D6-A06A-A1207CA63DEB}" srcOrd="0" destOrd="0" presId="urn:microsoft.com/office/officeart/2005/8/layout/arrow5"/>
    <dgm:cxn modelId="{E74781A4-BB9E-465B-9FFD-8F9286B2C242}" type="presOf" srcId="{CA916E4F-4B76-44D7-9943-7E3BFB99A1BC}" destId="{ED7F7DD1-0C92-4100-A9B9-8E99B908C9EB}" srcOrd="0" destOrd="0" presId="urn:microsoft.com/office/officeart/2005/8/layout/arrow5"/>
    <dgm:cxn modelId="{F97D35E3-BCE4-4FB3-9D6F-EA4D5AF62CE9}" type="presOf" srcId="{EFF39473-F391-4F39-8A7F-334B0155F44B}" destId="{D186E65C-A3AC-4B29-A79F-112A85282144}" srcOrd="0" destOrd="0" presId="urn:microsoft.com/office/officeart/2005/8/layout/arrow5"/>
    <dgm:cxn modelId="{FA47CB67-919A-4C72-867D-12DDB4E807F6}" type="presParOf" srcId="{D186E65C-A3AC-4B29-A79F-112A85282144}" destId="{278D6F22-1CAA-47D6-A06A-A1207CA63DEB}" srcOrd="0" destOrd="0" presId="urn:microsoft.com/office/officeart/2005/8/layout/arrow5"/>
    <dgm:cxn modelId="{F3D49618-3923-427E-9B31-4981EA0C487B}" type="presParOf" srcId="{D186E65C-A3AC-4B29-A79F-112A85282144}" destId="{ED7F7DD1-0C92-4100-A9B9-8E99B908C9E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D6F22-1CAA-47D6-A06A-A1207CA63DEB}">
      <dsp:nvSpPr>
        <dsp:cNvPr id="0" name=""/>
        <dsp:cNvSpPr/>
      </dsp:nvSpPr>
      <dsp:spPr>
        <a:xfrm rot="16200000">
          <a:off x="1420" y="629328"/>
          <a:ext cx="3165175" cy="31651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Random artificial intelligence</a:t>
          </a:r>
          <a:endParaRPr lang="fr-FR" sz="2900" kern="1200" dirty="0"/>
        </a:p>
      </dsp:txBody>
      <dsp:txXfrm rot="5400000">
        <a:off x="1420" y="1420622"/>
        <a:ext cx="2611269" cy="1582587"/>
      </dsp:txXfrm>
    </dsp:sp>
    <dsp:sp modelId="{ED7F7DD1-0C92-4100-A9B9-8E99B908C9EB}">
      <dsp:nvSpPr>
        <dsp:cNvPr id="0" name=""/>
        <dsp:cNvSpPr/>
      </dsp:nvSpPr>
      <dsp:spPr>
        <a:xfrm rot="5400000">
          <a:off x="3381161" y="629328"/>
          <a:ext cx="3165175" cy="31651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Trained artificial intelligence </a:t>
          </a:r>
          <a:endParaRPr lang="fr-FR" sz="2900" kern="1200" dirty="0"/>
        </a:p>
      </dsp:txBody>
      <dsp:txXfrm rot="-5400000">
        <a:off x="3935067" y="1420622"/>
        <a:ext cx="2611269" cy="1582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D6F22-1CAA-47D6-A06A-A1207CA63DEB}">
      <dsp:nvSpPr>
        <dsp:cNvPr id="0" name=""/>
        <dsp:cNvSpPr/>
      </dsp:nvSpPr>
      <dsp:spPr>
        <a:xfrm rot="16200000">
          <a:off x="1420" y="629328"/>
          <a:ext cx="3165175" cy="31651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Random artificial intelligence</a:t>
          </a:r>
          <a:endParaRPr lang="fr-FR" sz="2900" kern="1200" dirty="0"/>
        </a:p>
      </dsp:txBody>
      <dsp:txXfrm rot="5400000">
        <a:off x="1420" y="1420622"/>
        <a:ext cx="2611269" cy="1582587"/>
      </dsp:txXfrm>
    </dsp:sp>
    <dsp:sp modelId="{ED7F7DD1-0C92-4100-A9B9-8E99B908C9EB}">
      <dsp:nvSpPr>
        <dsp:cNvPr id="0" name=""/>
        <dsp:cNvSpPr/>
      </dsp:nvSpPr>
      <dsp:spPr>
        <a:xfrm rot="5400000">
          <a:off x="3381161" y="629328"/>
          <a:ext cx="3165175" cy="31651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Trained artificial intelligence </a:t>
          </a:r>
          <a:endParaRPr lang="fr-FR" sz="2900" kern="1200" dirty="0"/>
        </a:p>
      </dsp:txBody>
      <dsp:txXfrm rot="-5400000">
        <a:off x="3935067" y="1420622"/>
        <a:ext cx="2611269" cy="158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358AA-185C-45A8-A265-26B7238D3522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8AFD7-55B7-45AA-A248-DD3D23541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0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Artificial intelligence trained to win</a:t>
            </a:r>
          </a:p>
          <a:p>
            <a:r>
              <a:rPr lang="en-US" noProof="0" dirty="0"/>
              <a:t>Understand how to play and win while starting the game</a:t>
            </a:r>
          </a:p>
          <a:p>
            <a:r>
              <a:rPr lang="en-US" noProof="0" dirty="0"/>
              <a:t>When it doesn’t start the game, it have to adapt itself to the other artificial intelligence which play randomly</a:t>
            </a:r>
          </a:p>
          <a:p>
            <a:endParaRPr lang="en-US" noProof="0" dirty="0"/>
          </a:p>
          <a:p>
            <a:r>
              <a:rPr lang="en-US" noProof="0" dirty="0"/>
              <a:t>Even it can’t start the game every time, it win 95% of the time </a:t>
            </a:r>
          </a:p>
          <a:p>
            <a:r>
              <a:rPr lang="en-US" noProof="0" dirty="0"/>
              <a:t>So it learned by itself how to play in order to win</a:t>
            </a:r>
          </a:p>
          <a:p>
            <a:r>
              <a:rPr lang="en-US" noProof="0" dirty="0"/>
              <a:t>It is the reinforcement learning</a:t>
            </a:r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AFD7-55B7-45AA-A248-DD3D2354169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0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55689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2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42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6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258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2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36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3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63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145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37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FDEBE0-5708-400A-AA98-86BC390D84FB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398C3A-075E-4EB9-B12C-010C3A17D64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564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72F89-9955-4B8A-B83F-D9C202406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B7E53D-1142-4508-A64C-7C22EC6F8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Faustine Gusto – Thursday 29</a:t>
            </a:r>
            <a:r>
              <a:rPr lang="en-US" baseline="30000" dirty="0"/>
              <a:t>th</a:t>
            </a:r>
            <a:r>
              <a:rPr lang="en-US" dirty="0"/>
              <a:t> November 2018</a:t>
            </a:r>
          </a:p>
        </p:txBody>
      </p:sp>
    </p:spTree>
    <p:extLst>
      <p:ext uri="{BB962C8B-B14F-4D97-AF65-F5344CB8AC3E}">
        <p14:creationId xmlns:p14="http://schemas.microsoft.com/office/powerpoint/2010/main" val="17135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FA2F-A2C4-440B-A1E2-40146C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7FDAB-5E8A-4156-A43B-7A5A6355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979"/>
            <a:ext cx="9601200" cy="4857750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(agent) able to learn by herself to do some tasks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Adapts its actions to have reward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Goal :</a:t>
            </a:r>
            <a:r>
              <a:rPr lang="en-US" dirty="0"/>
              <a:t> maximize rewards in an environment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Concept of exploration and exploration part very important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5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FA2F-A2C4-440B-A1E2-40146C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7FDAB-5E8A-4156-A43B-7A5A6355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979"/>
            <a:ext cx="9601200" cy="4857750"/>
          </a:xfrm>
        </p:spPr>
        <p:txBody>
          <a:bodyPr>
            <a:normAutofit/>
          </a:bodyPr>
          <a:lstStyle/>
          <a:p>
            <a:r>
              <a:rPr lang="en-US" sz="2400" b="1" dirty="0"/>
              <a:t>Artificial intelligence (agent) able to learn by herself to do some tasks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Main difference from Deep Learning :</a:t>
            </a:r>
          </a:p>
          <a:p>
            <a:pPr marL="0" indent="0">
              <a:buNone/>
            </a:pPr>
            <a:r>
              <a:rPr lang="en-US" sz="2400" dirty="0"/>
              <a:t>No supervisor, only a reward signal</a:t>
            </a:r>
          </a:p>
          <a:p>
            <a:pPr marL="0" indent="0">
              <a:buNone/>
            </a:pPr>
            <a:r>
              <a:rPr lang="en-US" sz="2400" b="1" dirty="0"/>
              <a:t>Goal : </a:t>
            </a:r>
            <a:r>
              <a:rPr lang="en-US" sz="2400" dirty="0"/>
              <a:t>maximize the number of rewards instead of minimize an error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Idea : </a:t>
            </a:r>
          </a:p>
          <a:p>
            <a:pPr marL="0" indent="0">
              <a:buNone/>
            </a:pPr>
            <a:r>
              <a:rPr lang="en-US" sz="2400" dirty="0"/>
              <a:t>An agent will learn how to behave in an environment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5114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FA2F-A2C4-440B-A1E2-40146C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2D91BE-22B7-4644-8683-E12AF353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1110343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Feedback signal</a:t>
            </a:r>
          </a:p>
          <a:p>
            <a:pPr marL="0" indent="0">
              <a:buNone/>
            </a:pPr>
            <a:r>
              <a:rPr lang="en-US" sz="2400" dirty="0"/>
              <a:t>Indicates how well the agent is doing at some steps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C0689-C20C-4364-8BEB-9A12C773DAE7}"/>
              </a:ext>
            </a:extLst>
          </p:cNvPr>
          <p:cNvSpPr/>
          <p:nvPr/>
        </p:nvSpPr>
        <p:spPr>
          <a:xfrm>
            <a:off x="1371600" y="1306290"/>
            <a:ext cx="9601200" cy="57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Reward</a:t>
            </a:r>
            <a:endParaRPr lang="en-US" b="1" dirty="0"/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B7808148-282C-40CA-B9D6-3E11F6BB38A8}"/>
              </a:ext>
            </a:extLst>
          </p:cNvPr>
          <p:cNvSpPr txBox="1">
            <a:spLocks/>
          </p:cNvSpPr>
          <p:nvPr/>
        </p:nvSpPr>
        <p:spPr>
          <a:xfrm>
            <a:off x="1371600" y="4294411"/>
            <a:ext cx="9601200" cy="24696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/>
              <a:t>Artificial intelligence who learn by herself how to do some tasks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/>
              <a:t>Includes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Value function : </a:t>
            </a:r>
            <a:r>
              <a:rPr lang="en-US" sz="2400" dirty="0"/>
              <a:t>how good is each action (prediction of future reward)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Policy :</a:t>
            </a:r>
            <a:r>
              <a:rPr lang="en-US" sz="2400" dirty="0"/>
              <a:t> agent’s behavior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Model :</a:t>
            </a:r>
            <a:r>
              <a:rPr lang="en-US" sz="2400" dirty="0"/>
              <a:t> agent’s representation of the environment (what to do next)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9E9625-A104-45AE-A38F-CC6022C8E996}"/>
              </a:ext>
            </a:extLst>
          </p:cNvPr>
          <p:cNvSpPr/>
          <p:nvPr/>
        </p:nvSpPr>
        <p:spPr>
          <a:xfrm>
            <a:off x="1371600" y="3429000"/>
            <a:ext cx="9601200" cy="57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Agent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5886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FA2F-A2C4-440B-A1E2-40146C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 of exploration and exploitation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7FDAB-5E8A-4156-A43B-7A5A6355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979"/>
            <a:ext cx="9601200" cy="485775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Exploration</a:t>
            </a:r>
          </a:p>
          <a:p>
            <a:pPr marL="0" indent="0">
              <a:buNone/>
            </a:pPr>
            <a:r>
              <a:rPr lang="en-US" sz="2400" dirty="0"/>
              <a:t>Random actions to find more information about the environment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Exploitation</a:t>
            </a:r>
          </a:p>
          <a:p>
            <a:pPr marL="0" indent="0">
              <a:buNone/>
            </a:pPr>
            <a:r>
              <a:rPr lang="en-US" sz="2400" dirty="0"/>
              <a:t>Use the information discovered while exploring to maximize reward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Define a balance between exploration and exploitation</a:t>
            </a:r>
          </a:p>
          <a:p>
            <a:pPr marL="0" indent="0">
              <a:buNone/>
            </a:pPr>
            <a:r>
              <a:rPr lang="en-US" sz="2400" dirty="0"/>
              <a:t>Begin with a large part of exploration (90%)</a:t>
            </a:r>
          </a:p>
          <a:p>
            <a:pPr marL="0" indent="0">
              <a:buNone/>
            </a:pPr>
            <a:r>
              <a:rPr lang="en-US" sz="2400" dirty="0"/>
              <a:t>Reduce the exploration part over the time</a:t>
            </a:r>
          </a:p>
          <a:p>
            <a:pPr marL="0" indent="0">
              <a:buNone/>
            </a:pPr>
            <a:r>
              <a:rPr lang="en-US" sz="2400" dirty="0"/>
              <a:t>After many actions, exploitation will take a large part (90%)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4199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FA2F-A2C4-440B-A1E2-40146C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game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7FDAB-5E8A-4156-A43B-7A5A6355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979"/>
            <a:ext cx="9601200" cy="4857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A9F3D6-B1F7-4D66-BE10-56692FEC7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3429000"/>
            <a:ext cx="6215304" cy="21227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E4DAF19-D7ED-4C97-B87A-B50A8A928F83}"/>
              </a:ext>
            </a:extLst>
          </p:cNvPr>
          <p:cNvSpPr txBox="1"/>
          <p:nvPr/>
        </p:nvSpPr>
        <p:spPr>
          <a:xfrm>
            <a:off x="1502229" y="1787979"/>
            <a:ext cx="9062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Win the game :</a:t>
            </a:r>
          </a:p>
          <a:p>
            <a:endParaRPr lang="en-US" sz="2400" dirty="0"/>
          </a:p>
          <a:p>
            <a:r>
              <a:rPr lang="en-US" sz="2400" dirty="0"/>
              <a:t>Don’t be the last to take a match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382853-F41F-42DA-B237-F138DE194781}"/>
              </a:ext>
            </a:extLst>
          </p:cNvPr>
          <p:cNvSpPr txBox="1"/>
          <p:nvPr/>
        </p:nvSpPr>
        <p:spPr>
          <a:xfrm>
            <a:off x="7990554" y="3524356"/>
            <a:ext cx="35864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12 matches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Each</a:t>
            </a:r>
            <a:r>
              <a:rPr lang="fr-FR" sz="2800" b="1" dirty="0"/>
              <a:t> player can </a:t>
            </a:r>
            <a:r>
              <a:rPr lang="fr-FR" sz="2800" b="1" dirty="0" err="1"/>
              <a:t>take</a:t>
            </a:r>
            <a:r>
              <a:rPr lang="fr-FR" sz="2800" b="1" dirty="0"/>
              <a:t> 1, 2 or 3 matches </a:t>
            </a:r>
          </a:p>
        </p:txBody>
      </p:sp>
    </p:spTree>
    <p:extLst>
      <p:ext uri="{BB962C8B-B14F-4D97-AF65-F5344CB8AC3E}">
        <p14:creationId xmlns:p14="http://schemas.microsoft.com/office/powerpoint/2010/main" val="142028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FA2F-A2C4-440B-A1E2-40146C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game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7FDAB-5E8A-4156-A43B-7A5A6355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979"/>
            <a:ext cx="9601200" cy="4857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en-US" b="1" dirty="0"/>
              <a:t>Here player 1 is the loser 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4DAF19-D7ED-4C97-B87A-B50A8A928F83}"/>
              </a:ext>
            </a:extLst>
          </p:cNvPr>
          <p:cNvSpPr txBox="1"/>
          <p:nvPr/>
        </p:nvSpPr>
        <p:spPr>
          <a:xfrm>
            <a:off x="1502229" y="1787979"/>
            <a:ext cx="9062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Win the game :</a:t>
            </a:r>
          </a:p>
          <a:p>
            <a:endParaRPr lang="en-US" sz="2400" dirty="0"/>
          </a:p>
          <a:p>
            <a:r>
              <a:rPr lang="en-US" sz="2400" dirty="0"/>
              <a:t>Don’t be the last to take a match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382853-F41F-42DA-B237-F138DE194781}"/>
              </a:ext>
            </a:extLst>
          </p:cNvPr>
          <p:cNvSpPr txBox="1"/>
          <p:nvPr/>
        </p:nvSpPr>
        <p:spPr>
          <a:xfrm>
            <a:off x="7990554" y="3524356"/>
            <a:ext cx="35864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12 matches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Each player can take 1, 2 or 3 matches</a:t>
            </a:r>
          </a:p>
          <a:p>
            <a:pPr algn="ctr"/>
            <a:endParaRPr lang="en-US" sz="28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9A8A12-48CA-4533-9C7E-F0F458CA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3271838"/>
            <a:ext cx="6115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2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FA2F-A2C4-440B-A1E2-40146C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game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7FDAB-5E8A-4156-A43B-7A5A6355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979"/>
            <a:ext cx="9601200" cy="4857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4DAF19-D7ED-4C97-B87A-B50A8A928F83}"/>
              </a:ext>
            </a:extLst>
          </p:cNvPr>
          <p:cNvSpPr txBox="1"/>
          <p:nvPr/>
        </p:nvSpPr>
        <p:spPr>
          <a:xfrm>
            <a:off x="1502229" y="1787979"/>
            <a:ext cx="9062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Win the game :</a:t>
            </a:r>
          </a:p>
          <a:p>
            <a:endParaRPr lang="en-US" sz="2400" dirty="0"/>
          </a:p>
          <a:p>
            <a:r>
              <a:rPr lang="en-US" sz="2400" dirty="0"/>
              <a:t>Don’t be the last to take a match</a:t>
            </a:r>
          </a:p>
          <a:p>
            <a:endParaRPr lang="en-US" sz="2400" dirty="0"/>
          </a:p>
          <a:p>
            <a:r>
              <a:rPr lang="en-US" sz="2400" b="1" dirty="0"/>
              <a:t>Deterministic game </a:t>
            </a:r>
          </a:p>
          <a:p>
            <a:r>
              <a:rPr lang="en-US" sz="2400" dirty="0"/>
              <a:t>Easy to know how to play in order to win when you start the game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024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FA2F-A2C4-440B-A1E2-40146C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in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7FDAB-5E8A-4156-A43B-7A5A6355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979"/>
            <a:ext cx="9601200" cy="4857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4DAF19-D7ED-4C97-B87A-B50A8A928F83}"/>
              </a:ext>
            </a:extLst>
          </p:cNvPr>
          <p:cNvSpPr txBox="1"/>
          <p:nvPr/>
        </p:nvSpPr>
        <p:spPr>
          <a:xfrm>
            <a:off x="1502229" y="1787979"/>
            <a:ext cx="906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DD3B6C4-8F4F-411A-A74F-5F134E663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143773"/>
              </p:ext>
            </p:extLst>
          </p:nvPr>
        </p:nvGraphicFramePr>
        <p:xfrm>
          <a:off x="2822121" y="869532"/>
          <a:ext cx="6547757" cy="442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56EA26AF-7CFA-4439-B18B-A72E78DECD80}"/>
              </a:ext>
            </a:extLst>
          </p:cNvPr>
          <p:cNvSpPr txBox="1"/>
          <p:nvPr/>
        </p:nvSpPr>
        <p:spPr>
          <a:xfrm>
            <a:off x="1502229" y="5109633"/>
            <a:ext cx="906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 games</a:t>
            </a:r>
          </a:p>
          <a:p>
            <a:r>
              <a:rPr lang="en-US" sz="2400" dirty="0"/>
              <a:t>Accumulation of negative or positive experiences</a:t>
            </a:r>
          </a:p>
          <a:p>
            <a:r>
              <a:rPr lang="en-US" sz="2400" dirty="0"/>
              <a:t>	Modification of exploration and exploitation part over the games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7B69D62-3F93-464A-94F6-440C21A88D09}"/>
              </a:ext>
            </a:extLst>
          </p:cNvPr>
          <p:cNvSpPr/>
          <p:nvPr/>
        </p:nvSpPr>
        <p:spPr>
          <a:xfrm>
            <a:off x="1660079" y="5906253"/>
            <a:ext cx="283029" cy="347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FA2F-A2C4-440B-A1E2-40146C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in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7FDAB-5E8A-4156-A43B-7A5A6355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979"/>
            <a:ext cx="9601200" cy="4857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4DAF19-D7ED-4C97-B87A-B50A8A928F83}"/>
              </a:ext>
            </a:extLst>
          </p:cNvPr>
          <p:cNvSpPr txBox="1"/>
          <p:nvPr/>
        </p:nvSpPr>
        <p:spPr>
          <a:xfrm>
            <a:off x="1502229" y="1787979"/>
            <a:ext cx="906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DD3B6C4-8F4F-411A-A74F-5F134E663690}"/>
              </a:ext>
            </a:extLst>
          </p:cNvPr>
          <p:cNvGraphicFramePr/>
          <p:nvPr/>
        </p:nvGraphicFramePr>
        <p:xfrm>
          <a:off x="2822121" y="869532"/>
          <a:ext cx="6547757" cy="442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56EA26AF-7CFA-4439-B18B-A72E78DECD80}"/>
              </a:ext>
            </a:extLst>
          </p:cNvPr>
          <p:cNvSpPr txBox="1"/>
          <p:nvPr/>
        </p:nvSpPr>
        <p:spPr>
          <a:xfrm>
            <a:off x="1502229" y="5109633"/>
            <a:ext cx="9062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:</a:t>
            </a:r>
          </a:p>
          <a:p>
            <a:r>
              <a:rPr lang="en-US" sz="2400" dirty="0"/>
              <a:t>Trained artificial intelligence will start the game randomly</a:t>
            </a:r>
          </a:p>
          <a:p>
            <a:r>
              <a:rPr lang="en-US" sz="2400" dirty="0"/>
              <a:t>Win 95% of the time</a:t>
            </a:r>
          </a:p>
          <a:p>
            <a:r>
              <a:rPr lang="en-US" sz="2400" dirty="0"/>
              <a:t>Could win 100% of the time if she starts all the games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460407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326</TotalTime>
  <Words>432</Words>
  <Application>Microsoft Office PowerPoint</Application>
  <PresentationFormat>Grand écran</PresentationFormat>
  <Paragraphs>125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Wingdings</vt:lpstr>
      <vt:lpstr>Rognage</vt:lpstr>
      <vt:lpstr>Deep reinforcement learning</vt:lpstr>
      <vt:lpstr>Introduction</vt:lpstr>
      <vt:lpstr>Definitions</vt:lpstr>
      <vt:lpstr>Concept of exploration and exploitation</vt:lpstr>
      <vt:lpstr>Matches game</vt:lpstr>
      <vt:lpstr>Matches game</vt:lpstr>
      <vt:lpstr>Matches game</vt:lpstr>
      <vt:lpstr>Implementation in Python</vt:lpstr>
      <vt:lpstr>Implementation in Python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Faustine Gusto</dc:creator>
  <cp:lastModifiedBy>Faustine Gusto</cp:lastModifiedBy>
  <cp:revision>1</cp:revision>
  <dcterms:created xsi:type="dcterms:W3CDTF">2018-10-17T09:55:40Z</dcterms:created>
  <dcterms:modified xsi:type="dcterms:W3CDTF">2018-11-22T14:31:27Z</dcterms:modified>
</cp:coreProperties>
</file>