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60" r:id="rId4"/>
    <p:sldId id="261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3DB45-B668-4FCA-B1D7-374F8516AB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790E-801B-4EA7-90BA-8A0C4F41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610336" y="2475387"/>
            <a:ext cx="11054283" cy="1041661"/>
          </a:xfrm>
          <a:prstGeom prst="roundRect">
            <a:avLst/>
          </a:prstGeom>
          <a:gradFill flip="none" rotWithShape="1">
            <a:gsLst>
              <a:gs pos="0">
                <a:srgbClr val="9B1D41">
                  <a:shade val="30000"/>
                  <a:satMod val="115000"/>
                </a:srgbClr>
              </a:gs>
              <a:gs pos="50000">
                <a:srgbClr val="9B1D41">
                  <a:shade val="67500"/>
                  <a:satMod val="115000"/>
                </a:srgbClr>
              </a:gs>
              <a:gs pos="100000">
                <a:srgbClr val="9B1D41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360628" y="3717033"/>
            <a:ext cx="702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prstClr val="black"/>
                </a:solidFill>
              </a:rPr>
              <a:t>Máster Universitario en Ingeniería de Telecomunicación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632827" y="23824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6" y="836712"/>
            <a:ext cx="10753195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2999701" y="5589241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Departamento de Señales, Sistemas y Radiocomunicaciones</a:t>
            </a:r>
          </a:p>
          <a:p>
            <a:pPr algn="ctr"/>
            <a:r>
              <a:rPr lang="es-ES_tradnl" sz="2000" dirty="0" err="1" smtClean="0">
                <a:solidFill>
                  <a:prstClr val="black"/>
                </a:solidFill>
              </a:rPr>
              <a:t>E.T.S</a:t>
            </a:r>
            <a:r>
              <a:rPr lang="es-ES_tradnl" sz="2000" dirty="0" smtClean="0">
                <a:solidFill>
                  <a:prstClr val="black"/>
                </a:solidFill>
              </a:rPr>
              <a:t>. Ingenieros de Telecomunicación</a:t>
            </a:r>
          </a:p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114249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55009" y="6448252"/>
            <a:ext cx="2844800" cy="365125"/>
          </a:xfrm>
        </p:spPr>
        <p:txBody>
          <a:bodyPr/>
          <a:lstStyle/>
          <a:p>
            <a:fld id="{348ECE8D-65F6-4B01-BAA8-9F200C3C1CA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31852"/>
            <a:ext cx="3860800" cy="365125"/>
          </a:xfrm>
        </p:spPr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" y="6477594"/>
            <a:ext cx="1208635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11184565" y="6566441"/>
            <a:ext cx="100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 / 6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8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7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6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8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68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80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721" y="1636489"/>
            <a:ext cx="5176076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617721" y="275167"/>
            <a:ext cx="1113589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6197601" y="1636489"/>
            <a:ext cx="5176985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2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7719" y="1531191"/>
            <a:ext cx="5176076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65687" y="1531191"/>
            <a:ext cx="549646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617721" y="275167"/>
            <a:ext cx="1113589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6165687" y="2273820"/>
            <a:ext cx="5180827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617718" y="2279278"/>
            <a:ext cx="5176076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2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9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7722" y="2619235"/>
            <a:ext cx="10969871" cy="147020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81" y="3953388"/>
            <a:ext cx="9135935" cy="18408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1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F0EB-6A71-4915-9AD3-A837085CF1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o.lop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Luisalfoso.hernandez@upm.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force.com/GCPEDU?cid=JtUyefuZHKlCqPCbC%2BN6bx5iOU1wWEH7cjVvEbJeoGZf4QVylKlQeMx2LaWCvyq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nso.hernandez@upm.es" TargetMode="External"/><Relationship Id="rId2" Type="http://schemas.openxmlformats.org/officeDocument/2006/relationships/hyperlink" Target="https://google.secure.force.com/GCPEDU?vid=a4bf2000000YLx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nso.hernandez@upm.es" TargetMode="External"/><Relationship Id="rId2" Type="http://schemas.openxmlformats.org/officeDocument/2006/relationships/hyperlink" Target="https://console.cloud.google.com/education?code=2VQ4-GFL8-L818-TDY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Google </a:t>
            </a:r>
            <a:r>
              <a:rPr lang="es-ES" b="1" dirty="0" smtClean="0"/>
              <a:t>C</a:t>
            </a:r>
            <a:r>
              <a:rPr lang="es-ES" b="1" dirty="0" smtClean="0"/>
              <a:t>loud</a:t>
            </a:r>
            <a:br>
              <a:rPr lang="es-ES" b="1" dirty="0" smtClean="0"/>
            </a:br>
            <a:r>
              <a:rPr lang="en-US" b="1" dirty="0" smtClean="0"/>
              <a:t>request </a:t>
            </a:r>
            <a:r>
              <a:rPr lang="en-US" b="1" dirty="0"/>
              <a:t>a Google Cloud Platform </a:t>
            </a:r>
            <a:r>
              <a:rPr lang="en-US" b="1" dirty="0" smtClean="0"/>
              <a:t>coupon</a:t>
            </a:r>
            <a:endParaRPr lang="en-U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595954" y="4221089"/>
            <a:ext cx="303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black"/>
                </a:solidFill>
              </a:rPr>
              <a:t>Prof. Eduardo López Gonzalo</a:t>
            </a:r>
          </a:p>
          <a:p>
            <a:r>
              <a:rPr lang="es-ES" dirty="0">
                <a:solidFill>
                  <a:prstClr val="black"/>
                </a:solidFill>
                <a:hlinkClick r:id="rId3"/>
              </a:rPr>
              <a:t>eduardo.lopez@upm.es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>
                <a:solidFill>
                  <a:prstClr val="black"/>
                </a:solidFill>
              </a:rPr>
              <a:t>Prof. Luis A. Hernández Gómez</a:t>
            </a:r>
          </a:p>
          <a:p>
            <a:r>
              <a:rPr lang="es-ES" dirty="0">
                <a:solidFill>
                  <a:prstClr val="black"/>
                </a:solidFill>
                <a:hlinkClick r:id="rId4"/>
              </a:rPr>
              <a:t>luisalfoso.hernandez@upm.es</a:t>
            </a:r>
            <a:r>
              <a:rPr lang="es-E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28297" y="782178"/>
            <a:ext cx="945789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Dear Students,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Here is the URL you will need to access in order to request a Google Cloud Platform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algn="ctr"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will be asked to provide your school email address and name. An email will be sent to you to confirm these details before a coupon is sent to you.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u="sng" dirty="0" err="1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Student</a:t>
            </a:r>
            <a:r>
              <a:rPr lang="es-E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 </a:t>
            </a:r>
            <a:r>
              <a:rPr lang="es-ES" u="sng" dirty="0" err="1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Coupon</a:t>
            </a:r>
            <a:r>
              <a:rPr lang="es-E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 </a:t>
            </a:r>
            <a:r>
              <a:rPr lang="es-ES" u="sng" dirty="0" err="1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Retrieval</a:t>
            </a:r>
            <a:r>
              <a:rPr lang="es-E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 Link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will be asked for a name and email address, which needs to match the domain. A confirmation email will be sent to you with a coupon code.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can request a coupon from the URL and redeem it until: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1/5/2019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valid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through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dirty="0">
                <a:solidFill>
                  <a:srgbClr val="FF99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9/5/2019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can only request ONE code per unique email address.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contact me if you have any questions or issues.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Thanks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3333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Prof. Luis </a:t>
            </a:r>
            <a:r>
              <a:rPr lang="es-ES" dirty="0" err="1" smtClean="0">
                <a:solidFill>
                  <a:srgbClr val="3333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Hernandez-Gomez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--------------------------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" y="1078174"/>
            <a:ext cx="11413685" cy="49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05969" y="0"/>
            <a:ext cx="89529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Dear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Luis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es-E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Thank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interest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downloading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Google Cloud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Platform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 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Please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u="sng" dirty="0" smtClean="0">
                <a:solidFill>
                  <a:srgbClr val="FF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link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verify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email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a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will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be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sent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email </a:t>
            </a:r>
            <a:r>
              <a:rPr lang="es-ES" sz="28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account</a:t>
            </a: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3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Instructor </a:t>
            </a:r>
            <a:r>
              <a:rPr lang="es-ES" sz="20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</a:t>
            </a: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ES" sz="200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Luis </a:t>
            </a:r>
            <a:r>
              <a:rPr lang="es-ES" sz="200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Hernandez-Gomez</a:t>
            </a:r>
            <a:endParaRPr lang="es-E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s-ES" sz="20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sz="2000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luisalfonso.hernandez@upm.es </a:t>
            </a:r>
            <a:r>
              <a:rPr lang="es-ES" sz="20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School</a:t>
            </a:r>
            <a:r>
              <a:rPr lang="es-ES" sz="20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ETSI </a:t>
            </a:r>
            <a:r>
              <a:rPr lang="es-ES" sz="2000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Telecommunications</a:t>
            </a:r>
            <a: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Universidad </a:t>
            </a:r>
            <a:r>
              <a:rPr lang="es-ES" sz="2000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Politecnica</a:t>
            </a:r>
            <a: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de Madrid</a:t>
            </a: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0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sz="20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lang="es-ES" sz="20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project</a:t>
            </a:r>
            <a:r>
              <a:rPr lang="es-ES" sz="20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</a:t>
            </a:r>
            <a: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000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Machine </a:t>
            </a:r>
            <a:r>
              <a:rPr lang="es-ES" sz="2000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Learning</a:t>
            </a:r>
            <a:r>
              <a:rPr lang="es-ES" sz="2000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000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Lab</a:t>
            </a: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/>
            </a:r>
            <a:br>
              <a:rPr lang="es-ES" sz="2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</a:b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If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have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any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questions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please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contact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your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instructor as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listed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above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.</a:t>
            </a: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0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Thanks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</a:t>
            </a:r>
            <a:endParaRPr lang="es-ES" sz="2000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Google Cloud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Platform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Education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Grants</a:t>
            </a:r>
            <a:r>
              <a:rPr lang="es-ES" sz="28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8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827182"/>
            <a:ext cx="12125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1821" y="335846"/>
            <a:ext cx="97445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Dear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Luis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Google Cloud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Platform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2VQ4-GFL8-L818-TDYQ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[</a:t>
            </a:r>
            <a:r>
              <a:rPr lang="es-ES" u="sng" dirty="0" err="1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here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redeem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Course</a:t>
            </a: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/Project </a:t>
            </a:r>
            <a:r>
              <a:rPr lang="es-ES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</a:t>
            </a: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Instructor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E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Luis </a:t>
            </a:r>
            <a:r>
              <a:rPr lang="es-ES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Heranandez-Gomez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luisalfonso.hernandez@upm.es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School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ETSI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Telecommunications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Universidad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Politecnica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de Madrid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project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Machine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Learning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Lab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Activation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Date: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5/09/2018</a:t>
            </a: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Redeem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By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5/01/2019</a:t>
            </a: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Coupon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Valid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Through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5/09/2019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If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have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any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questions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please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contact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your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instructor as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listed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above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.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Thanks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Google Cloud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Platform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Education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Grants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</Words>
  <Application>Microsoft Office PowerPoint</Application>
  <PresentationFormat>Panorámica</PresentationFormat>
  <Paragraphs>52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Lucida Grande</vt:lpstr>
      <vt:lpstr>Newslab Light</vt:lpstr>
      <vt:lpstr>Newslab Thin</vt:lpstr>
      <vt:lpstr>Source Sans Pro</vt:lpstr>
      <vt:lpstr>Symbol</vt:lpstr>
      <vt:lpstr>Times New Roman</vt:lpstr>
      <vt:lpstr>Tema de Office</vt:lpstr>
      <vt:lpstr>1_Tema de Office</vt:lpstr>
      <vt:lpstr>Google Cloud request a Google Cloud Platform coupon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2018-12-11T20:42:29Z</dcterms:created>
  <dcterms:modified xsi:type="dcterms:W3CDTF">2018-12-12T15:04:53Z</dcterms:modified>
</cp:coreProperties>
</file>