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401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82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42e60f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e42e60f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44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e42e60f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e42e60f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90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e42e60f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e42e60f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64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e5020d9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e5020d9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16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e42e60f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e42e60f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5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e42e60f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e42e60f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77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e5020d9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e5020d9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7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e5020d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e5020d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39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searchgate.net/figure/The-NLP-pipeline-for-automatic-classification-of-document-abstracts-Chem-Chemical_fig1_31422582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110627" y="3249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Rodríguez Abellán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415925" y="3615675"/>
            <a:ext cx="76881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MSc in Signal Theory and Communications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ETSIT - UPM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</a:t>
            </a:r>
            <a:r>
              <a:rPr lang="es" sz="1000" baseline="30000"/>
              <a:t>rd</a:t>
            </a:r>
            <a:r>
              <a:rPr lang="es" sz="1000"/>
              <a:t> / 10</a:t>
            </a:r>
            <a:r>
              <a:rPr lang="es" sz="1000" baseline="30000"/>
              <a:t>th</a:t>
            </a:r>
            <a:r>
              <a:rPr lang="es" sz="1000"/>
              <a:t> April</a:t>
            </a:r>
            <a:endParaRPr sz="1000"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7950" y="1135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Building Deep Learning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models for NLP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484250"/>
            <a:ext cx="7688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873900" y="156132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s" sz="2000">
                <a:solidFill>
                  <a:schemeClr val="lt1"/>
                </a:solidFill>
              </a:rPr>
              <a:t>Introduction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s" sz="2000">
                <a:solidFill>
                  <a:schemeClr val="lt1"/>
                </a:solidFill>
              </a:rPr>
              <a:t>What is NLP?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s" sz="2000">
                <a:solidFill>
                  <a:schemeClr val="lt1"/>
                </a:solidFill>
              </a:rPr>
              <a:t>General Pipeline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s" sz="2000">
                <a:solidFill>
                  <a:schemeClr val="lt1"/>
                </a:solidFill>
              </a:rPr>
              <a:t>Challenges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s" sz="2000">
                <a:solidFill>
                  <a:schemeClr val="lt1"/>
                </a:solidFill>
              </a:rPr>
              <a:t>State-of-the art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4615400" y="1593600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 startAt="6"/>
            </a:pPr>
            <a:r>
              <a:rPr lang="es" sz="2000">
                <a:solidFill>
                  <a:schemeClr val="lt1"/>
                </a:solidFill>
              </a:rPr>
              <a:t>Projects</a:t>
            </a:r>
            <a:endParaRPr sz="2000"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s" sz="2000">
                <a:solidFill>
                  <a:schemeClr val="lt1"/>
                </a:solidFill>
              </a:rPr>
              <a:t>Preprocessing</a:t>
            </a:r>
            <a:endParaRPr sz="2000"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s" sz="2000">
                <a:solidFill>
                  <a:schemeClr val="lt1"/>
                </a:solidFill>
              </a:rPr>
              <a:t>Word embeddings</a:t>
            </a:r>
            <a:endParaRPr sz="2000"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s" sz="2000">
                <a:solidFill>
                  <a:schemeClr val="lt1"/>
                </a:solidFill>
              </a:rPr>
              <a:t>Language modelling</a:t>
            </a:r>
            <a:endParaRPr sz="2000"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s" sz="2000">
                <a:solidFill>
                  <a:schemeClr val="lt1"/>
                </a:solidFill>
              </a:rPr>
              <a:t>Machine translation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386675"/>
            <a:ext cx="76884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Introduction</a:t>
            </a:r>
            <a:r>
              <a:rPr lang="es" sz="1800">
                <a:solidFill>
                  <a:schemeClr val="accent1"/>
                </a:solidFill>
              </a:rPr>
              <a:t/>
            </a:r>
            <a:br>
              <a:rPr lang="es" sz="1800">
                <a:solidFill>
                  <a:schemeClr val="accent1"/>
                </a:solidFill>
              </a:rPr>
            </a:br>
            <a:r>
              <a:rPr lang="es" sz="1800">
                <a:solidFill>
                  <a:schemeClr val="accent1"/>
                </a:solidFill>
              </a:rPr>
              <a:t>	What is Natural Language Processing?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325" y="1545475"/>
            <a:ext cx="7688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i="1">
                <a:latin typeface="Raleway"/>
                <a:ea typeface="Raleway"/>
                <a:cs typeface="Raleway"/>
                <a:sym typeface="Raleway"/>
              </a:rPr>
              <a:t>Natural Language Processing</a:t>
            </a:r>
            <a:r>
              <a:rPr lang="es" sz="1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s" sz="1600" i="1">
                <a:latin typeface="Raleway"/>
                <a:ea typeface="Raleway"/>
                <a:cs typeface="Raleway"/>
                <a:sym typeface="Raleway"/>
              </a:rPr>
              <a:t>NLP)</a:t>
            </a:r>
            <a:r>
              <a:rPr lang="es" sz="1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is a subfield of </a:t>
            </a:r>
            <a:r>
              <a:rPr lang="es" sz="1600" i="1">
                <a:latin typeface="Raleway"/>
                <a:ea typeface="Raleway"/>
                <a:cs typeface="Raleway"/>
                <a:sym typeface="Raleway"/>
              </a:rPr>
              <a:t>Artificial Intelligence</a:t>
            </a:r>
            <a:r>
              <a:rPr lang="es" sz="1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that is focused on enabling computers to understand and process human languages (audio, text, sign …)</a:t>
            </a:r>
            <a:endParaRPr sz="1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NLP is important for scientific, economic, social, and cultural reasons. Language underlies the main ways of communications (news, social media, videos…), we talk with others using a (or a few) language and we express our sentiments and feelings by text/voice, among many other cases.</a:t>
            </a:r>
            <a:endParaRPr sz="1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386675"/>
            <a:ext cx="76884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Introduction</a:t>
            </a:r>
            <a:r>
              <a:rPr lang="es" sz="1800">
                <a:solidFill>
                  <a:schemeClr val="accent1"/>
                </a:solidFill>
              </a:rPr>
              <a:t/>
            </a:r>
            <a:br>
              <a:rPr lang="es" sz="1800">
                <a:solidFill>
                  <a:schemeClr val="accent1"/>
                </a:solidFill>
              </a:rPr>
            </a:br>
            <a:r>
              <a:rPr lang="es" sz="1800">
                <a:solidFill>
                  <a:schemeClr val="accent1"/>
                </a:solidFill>
              </a:rPr>
              <a:t>	NLP tasks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386675"/>
            <a:ext cx="76884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Introduction</a:t>
            </a:r>
            <a:r>
              <a:rPr lang="es" sz="1800">
                <a:solidFill>
                  <a:schemeClr val="accent1"/>
                </a:solidFill>
              </a:rPr>
              <a:t/>
            </a:r>
            <a:br>
              <a:rPr lang="es" sz="1800">
                <a:solidFill>
                  <a:schemeClr val="accent1"/>
                </a:solidFill>
              </a:rPr>
            </a:br>
            <a:r>
              <a:rPr lang="es" sz="1800">
                <a:solidFill>
                  <a:schemeClr val="accent1"/>
                </a:solidFill>
              </a:rPr>
              <a:t>	NLP tasks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73900" y="171372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Document classification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Text normalization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POS tagging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Named entity extraction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Machine translation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Language generation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Automatic Speech Recognition</a:t>
            </a:r>
            <a:endParaRPr sz="160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4719754" y="171372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Sentiment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Trend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Spelling corrector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Automatic summarization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Social media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Virtual assistants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Semantic similarity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386675"/>
            <a:ext cx="76884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Introduction</a:t>
            </a:r>
            <a:r>
              <a:rPr lang="es" sz="1800">
                <a:solidFill>
                  <a:schemeClr val="accent1"/>
                </a:solidFill>
              </a:rPr>
              <a:t/>
            </a:r>
            <a:br>
              <a:rPr lang="es" sz="1800">
                <a:solidFill>
                  <a:schemeClr val="accent1"/>
                </a:solidFill>
              </a:rPr>
            </a:br>
            <a:r>
              <a:rPr lang="es" sz="1800">
                <a:solidFill>
                  <a:schemeClr val="accent1"/>
                </a:solidFill>
              </a:rPr>
              <a:t>	NLP general pipeline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13" y="1223375"/>
            <a:ext cx="4908986" cy="361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01725" y="4838700"/>
            <a:ext cx="7688400" cy="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i="1">
                <a:latin typeface="Raleway"/>
                <a:ea typeface="Raleway"/>
                <a:cs typeface="Raleway"/>
                <a:sym typeface="Raleway"/>
              </a:rPr>
              <a:t>source: </a:t>
            </a:r>
            <a:r>
              <a:rPr lang="es" sz="6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https://www.researchgate.net/figure/The-NLP-pipeline-for-automatic-classification-of-document-abstracts-Chem-Chemical_fig1_314225820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386675"/>
            <a:ext cx="76884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Introduction</a:t>
            </a:r>
            <a:r>
              <a:rPr lang="es" sz="1800">
                <a:solidFill>
                  <a:schemeClr val="accent1"/>
                </a:solidFill>
              </a:rPr>
              <a:t/>
            </a:r>
            <a:br>
              <a:rPr lang="es" sz="1800">
                <a:solidFill>
                  <a:schemeClr val="accent1"/>
                </a:solidFill>
              </a:rPr>
            </a:br>
            <a:r>
              <a:rPr lang="es" sz="1800">
                <a:solidFill>
                  <a:schemeClr val="accent1"/>
                </a:solidFill>
              </a:rPr>
              <a:t>	NLP challenges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97700" y="1561325"/>
            <a:ext cx="3774300" cy="26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Misspellings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Multiple intents in one utterance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Polysemy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Context understanding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False positives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Not enough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Mainly unsupervised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Evaluation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Differences between languages</a:t>
            </a:r>
            <a:endParaRPr sz="16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325" y="1928163"/>
            <a:ext cx="26574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97700" y="1561325"/>
            <a:ext cx="7620000" cy="3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Better unsupervised char/word/sentence representation models (BERT, ELMo, GPT-2, ...)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New ANN topologies (transformers, transformers, …) and pretrained models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More and more complex ANN arquitectures by combining other simpler or by using, e. g., VAEs, GANs, etc.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Available open source frameworks (pre-trained models, stanford core nlp, …)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Huge amount of available data (social media, news, chats, audio transcriptions, corpus, …)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Virtual assistants and chatbots in a wide range of sectors</a:t>
            </a:r>
            <a:endParaRPr sz="1600"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386675"/>
            <a:ext cx="76884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Introduction</a:t>
            </a:r>
            <a:r>
              <a:rPr lang="es" sz="1800">
                <a:solidFill>
                  <a:schemeClr val="accent1"/>
                </a:solidFill>
              </a:rPr>
              <a:t/>
            </a:r>
            <a:br>
              <a:rPr lang="es" sz="1800">
                <a:solidFill>
                  <a:schemeClr val="accent1"/>
                </a:solidFill>
              </a:rPr>
            </a:br>
            <a:r>
              <a:rPr lang="es" sz="1800">
                <a:solidFill>
                  <a:schemeClr val="accent1"/>
                </a:solidFill>
              </a:rPr>
              <a:t>	NLP state-of-the-art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2096550" y="2114550"/>
            <a:ext cx="49509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000" i="1"/>
              <a:t>Time to have fun</a:t>
            </a:r>
            <a:endParaRPr sz="4000" i="1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386675"/>
            <a:ext cx="76884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Projects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Presentación en pantalla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Streamline</vt:lpstr>
      <vt:lpstr>Building Deep Learning models for NLP</vt:lpstr>
      <vt:lpstr>Index</vt:lpstr>
      <vt:lpstr>Introduction  What is Natural Language Processing?</vt:lpstr>
      <vt:lpstr>Introduction  NLP tasks</vt:lpstr>
      <vt:lpstr>Introduction  NLP tasks</vt:lpstr>
      <vt:lpstr>Introduction  NLP general pipeline</vt:lpstr>
      <vt:lpstr>Introduction  NLP challenges</vt:lpstr>
      <vt:lpstr>Introduction  NLP state-of-the-art</vt:lpstr>
      <vt:lpstr>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Deep Learning models for NLP</dc:title>
  <dc:creator>usuario</dc:creator>
  <cp:lastModifiedBy>usuario</cp:lastModifiedBy>
  <cp:revision>1</cp:revision>
  <dcterms:modified xsi:type="dcterms:W3CDTF">2019-04-03T18:51:23Z</dcterms:modified>
</cp:coreProperties>
</file>