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40" r:id="rId3"/>
    <p:sldId id="441" r:id="rId4"/>
    <p:sldId id="449" r:id="rId5"/>
    <p:sldId id="446" r:id="rId6"/>
    <p:sldId id="447" r:id="rId7"/>
    <p:sldId id="444" r:id="rId8"/>
    <p:sldId id="445" r:id="rId9"/>
    <p:sldId id="450" r:id="rId10"/>
    <p:sldId id="451" r:id="rId11"/>
    <p:sldId id="452" r:id="rId12"/>
    <p:sldId id="453" r:id="rId13"/>
    <p:sldId id="455" r:id="rId14"/>
    <p:sldId id="454" r:id="rId15"/>
    <p:sldId id="457" r:id="rId16"/>
    <p:sldId id="456" r:id="rId17"/>
    <p:sldId id="442" r:id="rId18"/>
    <p:sldId id="443" r:id="rId19"/>
    <p:sldId id="313" r:id="rId20"/>
    <p:sldId id="439" r:id="rId21"/>
    <p:sldId id="435" r:id="rId22"/>
    <p:sldId id="436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287308" y="6536377"/>
            <a:ext cx="79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66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05/12/2018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05/12/2018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05/12/2018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05/12/2018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05/12/2018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05/12/2018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05/12/2018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SparkSummit/getting-the-best-performance-with-pyspark" TargetMode="External"/><Relationship Id="rId3" Type="http://schemas.openxmlformats.org/officeDocument/2006/relationships/hyperlink" Target="http://youtu.be/Wg2boMqLjCg" TargetMode="External"/><Relationship Id="rId7" Type="http://schemas.openxmlformats.org/officeDocument/2006/relationships/hyperlink" Target="https://robertovitillo.com/2015/06/30/spark-best-practices/" TargetMode="External"/><Relationship Id="rId2" Type="http://schemas.openxmlformats.org/officeDocument/2006/relationships/hyperlink" Target="http://www.bigdataspain.org/2017/speakers/holden-kar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fiJQ7wg81Y" TargetMode="External"/><Relationship Id="rId5" Type="http://schemas.openxmlformats.org/officeDocument/2006/relationships/hyperlink" Target="https://www.youtube.com/watch?v=V6DkTVvy9vk" TargetMode="External"/><Relationship Id="rId4" Type="http://schemas.openxmlformats.org/officeDocument/2006/relationships/hyperlink" Target="https://www.youtube.com/watch?v=4xsBQYdHgn8" TargetMode="External"/><Relationship Id="rId9" Type="http://schemas.openxmlformats.org/officeDocument/2006/relationships/hyperlink" Target="https://towardsdatascience.com/handyspark-bringing-pandas-like-capabilities-to-spark-dataframes-5f1bcea9039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gotocon.com/uploads/slides/conference_3/33/original/GOTO%20Chicago%20-%20Apache%20Spark%20Beyond%20Shuffling%20-%20Why%20it%20isn't%20magic%20-%20but%20also%20where%20there%20is%20some%20really%20cool%20magic.pdf" TargetMode="External"/><Relationship Id="rId2" Type="http://schemas.openxmlformats.org/officeDocument/2006/relationships/hyperlink" Target="https://www.slideshare.net/SparkSummit/getting-the-best-performance-with-pysp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slideshare.net/databricks/strata-sj-everyday-im-shuffling-tips-for-writing-better-spark-program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464072" cy="6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" y="116632"/>
            <a:ext cx="9144000" cy="65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0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732601" cy="62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8808552" cy="62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8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8552362" cy="60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2" y="836712"/>
            <a:ext cx="9144000" cy="4650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33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8711952" cy="440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39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4424153" cy="37182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459536"/>
            <a:ext cx="3273659" cy="13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4424153" cy="37182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780928"/>
            <a:ext cx="3273659" cy="13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8" y="1547250"/>
            <a:ext cx="7796663" cy="37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Let's </a:t>
            </a:r>
            <a:r>
              <a:rPr lang="en-US" sz="3600" b="1" dirty="0"/>
              <a:t>try to understand Spark a little bit using </a:t>
            </a:r>
            <a:r>
              <a:rPr lang="en-US" sz="3600" b="1" dirty="0" err="1" smtClean="0"/>
              <a:t>PySpark</a:t>
            </a:r>
            <a:r>
              <a:rPr lang="en-US" sz="3600" b="1" dirty="0"/>
              <a:t> </a:t>
            </a:r>
            <a:r>
              <a:rPr lang="en-US" sz="3600" b="1" dirty="0" smtClean="0"/>
              <a:t>and </a:t>
            </a:r>
            <a:r>
              <a:rPr lang="en-US" sz="3600" b="1" dirty="0"/>
              <a:t>the classical </a:t>
            </a:r>
            <a:r>
              <a:rPr lang="en-US" sz="3600" b="1" dirty="0" smtClean="0"/>
              <a:t>“Word Count” </a:t>
            </a:r>
            <a:r>
              <a:rPr lang="en-US" sz="3600" b="1" dirty="0"/>
              <a:t>example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7544" y="1052736"/>
            <a:ext cx="84249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This presentation is to accompany</a:t>
            </a:r>
            <a:r>
              <a:rPr lang="es-ES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MSTC_PySpark_WordCount.ipynb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sz="2000" b="1" dirty="0" smtClean="0"/>
              <a:t>Some </a:t>
            </a:r>
            <a:r>
              <a:rPr lang="en-US" sz="2000" b="1" dirty="0"/>
              <a:t>references: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Holden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Karau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://www.bigdataspain.org/2017/speakers/holden-karau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youtu.be/Wg2boMqLjCg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www.youtube.com/watch?v=4xsBQYdHgn8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www.youtube.com/watch?v=V6DkTVvy9vk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www.youtube.com/watch?v=vfiJQ7wg81Y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7"/>
              </a:rPr>
              <a:t>https://robertovitillo.com/2015/06/30/spark-best-practices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www.slideshare.net/SparkSummit/getting-the-best-performance-with-pyspark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b="1" dirty="0" smtClean="0"/>
              <a:t>ringing </a:t>
            </a:r>
            <a:r>
              <a:rPr lang="en-US" b="1" dirty="0"/>
              <a:t>pandas-like capabilities to </a:t>
            </a:r>
            <a:r>
              <a:rPr lang="en-US" b="1" dirty="0" smtClean="0"/>
              <a:t>Spark </a:t>
            </a:r>
            <a:r>
              <a:rPr lang="en-US" b="1" dirty="0" err="1" smtClean="0"/>
              <a:t>DataFrames</a:t>
            </a:r>
            <a:endParaRPr lang="en-US" b="1" dirty="0" smtClean="0"/>
          </a:p>
          <a:p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towardsdatascience.com/handyspark-bringing-pandas-like-capabilities-to-spark-dataframes-5f1bcea9039e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8" y="1262273"/>
            <a:ext cx="8014244" cy="43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916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Spark: Word Count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38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Let's </a:t>
            </a:r>
            <a:r>
              <a:rPr lang="en-US" sz="3600" b="1" dirty="0"/>
              <a:t>try to understand Spark a little bit using </a:t>
            </a:r>
            <a:r>
              <a:rPr lang="en-US" sz="3600" b="1" dirty="0" err="1" smtClean="0"/>
              <a:t>PySpark</a:t>
            </a:r>
            <a:r>
              <a:rPr lang="en-US" sz="3600" b="1" dirty="0"/>
              <a:t> </a:t>
            </a:r>
            <a:r>
              <a:rPr lang="en-US" sz="3600" b="1" dirty="0" smtClean="0"/>
              <a:t>and </a:t>
            </a:r>
            <a:r>
              <a:rPr lang="en-US" sz="3600" b="1" dirty="0"/>
              <a:t>the classical </a:t>
            </a:r>
            <a:r>
              <a:rPr lang="en-US" sz="3600" b="1" dirty="0" smtClean="0"/>
              <a:t>“Word Count” </a:t>
            </a:r>
            <a:r>
              <a:rPr lang="en-US" sz="3600" b="1" dirty="0"/>
              <a:t>example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7544" y="1052736"/>
            <a:ext cx="84249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This presentation is to accompany</a:t>
            </a:r>
            <a:r>
              <a:rPr lang="es-ES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MSTC_PySpark_WordCount.ipynb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sz="2000" b="1" dirty="0" smtClean="0"/>
              <a:t>Slides:</a:t>
            </a:r>
          </a:p>
          <a:p>
            <a:endParaRPr lang="es-ES" sz="2000" b="1" dirty="0"/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www.slideshare.net/SparkSummit/getting-the-best-performance-with-pyspark</a:t>
            </a:r>
            <a:endParaRPr lang="en-US" sz="2000" dirty="0" smtClean="0"/>
          </a:p>
          <a:p>
            <a:endParaRPr lang="es-ES" sz="2000" dirty="0"/>
          </a:p>
          <a:p>
            <a:r>
              <a:rPr lang="en-US" sz="2000" dirty="0">
                <a:hlinkClick r:id="rId3"/>
              </a:rPr>
              <a:t>https://files.gotocon.com/uploads/slides/conference_3/33/original/GOTO%20Chicago%20-%20Apache%20Spark%20Beyond%20Shuffling%20-%20Why%20it%20isn't%20magic%20-%</a:t>
            </a:r>
            <a:r>
              <a:rPr lang="en-US" sz="2000" dirty="0" smtClean="0">
                <a:hlinkClick r:id="rId3"/>
              </a:rPr>
              <a:t>20but%20also%20where%20there%20is%20some%20really%20cool%20magic.pdf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es.slideshare.net/databricks/strata-sj-everyday-im-shuffling-tips-for-writing-better-spark-programs</a:t>
            </a:r>
            <a:r>
              <a:rPr lang="es-E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1560" y="548680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WARNING!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There </a:t>
            </a:r>
            <a:r>
              <a:rPr lang="en-US" sz="3200" dirty="0"/>
              <a:t>are also a multitude of presentations on </a:t>
            </a:r>
            <a:r>
              <a:rPr lang="en-US" sz="3200" dirty="0" err="1"/>
              <a:t>Slideshare</a:t>
            </a:r>
            <a:r>
              <a:rPr lang="en-US" sz="3200" dirty="0"/>
              <a:t> about tuning Spark, try and read / watch the most recent ones. </a:t>
            </a:r>
            <a:endParaRPr lang="en-US" sz="3200" dirty="0" smtClean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Anything </a:t>
            </a:r>
            <a:r>
              <a:rPr lang="en-US" sz="3200" dirty="0"/>
              <a:t>older than 18 months be </a:t>
            </a:r>
            <a:r>
              <a:rPr lang="en-US" sz="3200" dirty="0" err="1"/>
              <a:t>sceptical</a:t>
            </a:r>
            <a:r>
              <a:rPr lang="en-US" sz="3200" dirty="0"/>
              <a:t> of, and anything older than 2 years just ignore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652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" y="1700808"/>
            <a:ext cx="905714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36712"/>
            <a:ext cx="7436051" cy="53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Pickling</a:t>
            </a:r>
            <a:endParaRPr lang="en-US" sz="3600" b="1" dirty="0"/>
          </a:p>
        </p:txBody>
      </p:sp>
      <p:sp>
        <p:nvSpPr>
          <p:cNvPr id="4" name="Rectángulo 3"/>
          <p:cNvSpPr/>
          <p:nvPr/>
        </p:nvSpPr>
        <p:spPr>
          <a:xfrm>
            <a:off x="611560" y="1772816"/>
            <a:ext cx="784887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Pickling is absolutely necessary for distributed and parallel computing</a:t>
            </a:r>
            <a:r>
              <a:rPr lang="en-US" sz="3600" b="1" dirty="0" smtClean="0"/>
              <a:t>.</a:t>
            </a:r>
          </a:p>
          <a:p>
            <a:endParaRPr lang="es-ES" dirty="0"/>
          </a:p>
          <a:p>
            <a:r>
              <a:rPr lang="en-US" sz="3200" i="1" dirty="0"/>
              <a:t>Pickling is a way to convert a python object (list, </a:t>
            </a:r>
            <a:r>
              <a:rPr lang="en-US" sz="3200" i="1" dirty="0" err="1"/>
              <a:t>dict</a:t>
            </a:r>
            <a:r>
              <a:rPr lang="en-US" sz="3200" i="1" dirty="0"/>
              <a:t>, etc.) into a character stream. The idea is that this character stream contains all the information necessary to reconstruct the object in another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25195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1560" y="1340768"/>
            <a:ext cx="79928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Pickling” is the process whereby a Python object hierarchy is converted into a byte stream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and “</a:t>
            </a:r>
            <a:r>
              <a:rPr lang="en-US" sz="2800" dirty="0" err="1"/>
              <a:t>unpickling</a:t>
            </a:r>
            <a:r>
              <a:rPr lang="en-US" sz="2800" dirty="0"/>
              <a:t>” is the inverse operation, whereby a byte stream (from a binary file or bytes-like object) is converted back into an object hierarchy. </a:t>
            </a:r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3200" dirty="0" smtClean="0"/>
              <a:t>Pickling </a:t>
            </a:r>
            <a:r>
              <a:rPr lang="en-US" sz="3200" dirty="0"/>
              <a:t>(and </a:t>
            </a:r>
            <a:r>
              <a:rPr lang="en-US" sz="3200" dirty="0" err="1"/>
              <a:t>unpickling</a:t>
            </a:r>
            <a:r>
              <a:rPr lang="en-US" sz="3200" dirty="0"/>
              <a:t>) is alternatively known as “serialization”, “marshalling,” [1] or “flattening</a:t>
            </a:r>
            <a:r>
              <a:rPr lang="en-US" sz="3200" dirty="0" smtClean="0"/>
              <a:t>”</a:t>
            </a:r>
            <a:endParaRPr lang="en-US" sz="2000" dirty="0"/>
          </a:p>
        </p:txBody>
      </p:sp>
      <p:sp>
        <p:nvSpPr>
          <p:cNvPr id="3" name="Rectángulo 2"/>
          <p:cNvSpPr/>
          <p:nvPr/>
        </p:nvSpPr>
        <p:spPr>
          <a:xfrm>
            <a:off x="1547664" y="260648"/>
            <a:ext cx="60996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4400" b="1" dirty="0"/>
              <a:t>Python object </a:t>
            </a:r>
            <a:r>
              <a:rPr lang="en-US" sz="4400" b="1" dirty="0">
                <a:solidFill>
                  <a:srgbClr val="00B0F0"/>
                </a:solidFill>
              </a:rPr>
              <a:t>serialization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0" y="908720"/>
            <a:ext cx="9144000" cy="4779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907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</TotalTime>
  <Words>305</Words>
  <Application>Microsoft Office PowerPoint</Application>
  <PresentationFormat>Presentación en pantalla (4:3)</PresentationFormat>
  <Paragraphs>50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Machine Learning Lab</vt:lpstr>
      <vt:lpstr>Let's try to understand Spark a little bit using PySpark and the classical “Word Count” example</vt:lpstr>
      <vt:lpstr>Let's try to understand Spark a little bit using PySpark and the classical “Word Count” example</vt:lpstr>
      <vt:lpstr>Presentación de PowerPoint</vt:lpstr>
      <vt:lpstr>Presentación de PowerPoint</vt:lpstr>
      <vt:lpstr>Presentación de PowerPoint</vt:lpstr>
      <vt:lpstr>Pickling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Spark: Word Count example</vt:lpstr>
      <vt:lpstr>Spark: Word Count example</vt:lpstr>
      <vt:lpstr>Presentación de PowerPoint</vt:lpstr>
      <vt:lpstr>Presentación de PowerPoint</vt:lpstr>
      <vt:lpstr>Spark: Word Count example</vt:lpstr>
      <vt:lpstr>Spark: Word Count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144</cp:revision>
  <dcterms:created xsi:type="dcterms:W3CDTF">2015-11-05T18:51:35Z</dcterms:created>
  <dcterms:modified xsi:type="dcterms:W3CDTF">2018-12-05T15:52:17Z</dcterms:modified>
</cp:coreProperties>
</file>