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38" r:id="rId3"/>
    <p:sldId id="313" r:id="rId4"/>
    <p:sldId id="439" r:id="rId5"/>
    <p:sldId id="435" r:id="rId6"/>
    <p:sldId id="436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629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287308" y="6536377"/>
            <a:ext cx="798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66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18/12/2017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18/12/2017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18/12/2017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Spark: Word Count example</a:t>
            </a:r>
            <a:endParaRPr lang="en-US"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4424153" cy="37182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5459536"/>
            <a:ext cx="3273659" cy="13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8" y="1547250"/>
            <a:ext cx="7796663" cy="37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8" y="1262273"/>
            <a:ext cx="8014244" cy="43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Spark: Word Count 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916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Spark: Word Count 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38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</TotalTime>
  <Words>19</Words>
  <Application>Microsoft Office PowerPoint</Application>
  <PresentationFormat>Presentación en pantalla (4:3)</PresentationFormat>
  <Paragraphs>5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Machine Learning Lab</vt:lpstr>
      <vt:lpstr>Spark: Word Count example</vt:lpstr>
      <vt:lpstr>Presentación de PowerPoint</vt:lpstr>
      <vt:lpstr>Presentación de PowerPoint</vt:lpstr>
      <vt:lpstr>Spark: Word Count example</vt:lpstr>
      <vt:lpstr>Spark: Word Count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137</cp:revision>
  <dcterms:created xsi:type="dcterms:W3CDTF">2015-11-05T18:51:35Z</dcterms:created>
  <dcterms:modified xsi:type="dcterms:W3CDTF">2017-12-18T16:01:33Z</dcterms:modified>
</cp:coreProperties>
</file>