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8" r:id="rId3"/>
    <p:sldId id="359" r:id="rId4"/>
    <p:sldId id="350" r:id="rId5"/>
    <p:sldId id="357" r:id="rId6"/>
    <p:sldId id="342" r:id="rId7"/>
    <p:sldId id="343" r:id="rId8"/>
    <p:sldId id="361" r:id="rId9"/>
    <p:sldId id="362" r:id="rId10"/>
    <p:sldId id="36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434" autoAdjust="0"/>
  </p:normalViewPr>
  <p:slideViewPr>
    <p:cSldViewPr>
      <p:cViewPr varScale="1">
        <p:scale>
          <a:sx n="66" d="100"/>
          <a:sy n="66" d="100"/>
        </p:scale>
        <p:origin x="119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>
                <a:latin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</a:rPr>
              <a:t>Machine Learning for Big Data</a:t>
            </a: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/ 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10/10/2019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10/10/2019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10/10/2019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10/10/2019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10/10/2019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10/10/2019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10/10/2019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comparison/comparison_with_sql.html" TargetMode="External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albon.com/python/data_wrangling/pandas_join_merge_datafram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Lab</a:t>
            </a: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084FB-792C-4FB4-A917-C9A2754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many potential pandas users have some familiarity with 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, this page is meant to provide some examples of how various SQL operations would be performed using pandas.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https://pandas.pydata.org/pandas-docs/stable/getting_started/comparison/comparison_with_sql.html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Python Introduction: type of joins</a:t>
            </a:r>
            <a:endParaRPr lang="en-US" sz="27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781550" cy="31337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1520" y="1124744"/>
            <a:ext cx="315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Inner join : </a:t>
            </a:r>
            <a:r>
              <a:rPr lang="en-US" sz="2800" b="1" i="1" dirty="0"/>
              <a:t>merge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55576" y="5085184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returns a new </a:t>
            </a:r>
            <a:r>
              <a:rPr lang="en-US" sz="2000" dirty="0" err="1"/>
              <a:t>DataFrame</a:t>
            </a:r>
            <a:r>
              <a:rPr lang="en-US" sz="2000" dirty="0"/>
              <a:t> that contains </a:t>
            </a:r>
            <a:r>
              <a:rPr lang="en-US" sz="2000" b="1" dirty="0"/>
              <a:t>only</a:t>
            </a:r>
            <a:r>
              <a:rPr lang="en-US" sz="2000" dirty="0"/>
              <a:t> those rows that have matching values in </a:t>
            </a:r>
            <a:r>
              <a:rPr lang="en-US" sz="2000" i="1" dirty="0"/>
              <a:t>both</a:t>
            </a:r>
            <a:r>
              <a:rPr lang="en-US" sz="2000" dirty="0"/>
              <a:t> of the original </a:t>
            </a:r>
            <a:r>
              <a:rPr lang="en-US" sz="2000" dirty="0" err="1"/>
              <a:t>DataFrames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Python Introduction: type of joins</a:t>
            </a:r>
            <a:endParaRPr lang="en-US" sz="2700" dirty="0"/>
          </a:p>
        </p:txBody>
      </p:sp>
      <p:sp>
        <p:nvSpPr>
          <p:cNvPr id="6" name="Rectángulo 5"/>
          <p:cNvSpPr/>
          <p:nvPr/>
        </p:nvSpPr>
        <p:spPr>
          <a:xfrm>
            <a:off x="395536" y="1700808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/>
              <a:t>Merge_df</a:t>
            </a:r>
            <a:r>
              <a:rPr lang="en-US" sz="4000" b="1" dirty="0"/>
              <a:t> = </a:t>
            </a:r>
            <a:r>
              <a:rPr lang="en-US" sz="4000" b="1" dirty="0" err="1"/>
              <a:t>pd.merge</a:t>
            </a:r>
            <a:r>
              <a:rPr lang="en-US" sz="4000" b="1" dirty="0"/>
              <a:t>(</a:t>
            </a:r>
            <a:r>
              <a:rPr lang="en-US" sz="4000" b="1" dirty="0" err="1"/>
              <a:t>left_df</a:t>
            </a:r>
            <a:r>
              <a:rPr lang="en-US" sz="4000" b="1" dirty="0"/>
              <a:t>, </a:t>
            </a:r>
            <a:r>
              <a:rPr lang="en-US" sz="4000" b="1" dirty="0" err="1"/>
              <a:t>right_df</a:t>
            </a:r>
            <a:r>
              <a:rPr lang="en-US" sz="4000" b="1" dirty="0"/>
              <a:t>, on=‘column', how='inner')</a:t>
            </a:r>
          </a:p>
        </p:txBody>
      </p:sp>
    </p:spTree>
    <p:extLst>
      <p:ext uri="{BB962C8B-B14F-4D97-AF65-F5344CB8AC3E}">
        <p14:creationId xmlns:p14="http://schemas.microsoft.com/office/powerpoint/2010/main" val="137165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Python Introduction: type of joins</a:t>
            </a:r>
            <a:endParaRPr lang="en-US" sz="2700" dirty="0"/>
          </a:p>
        </p:txBody>
      </p:sp>
      <p:sp>
        <p:nvSpPr>
          <p:cNvPr id="4" name="Rectángulo 3"/>
          <p:cNvSpPr/>
          <p:nvPr/>
        </p:nvSpPr>
        <p:spPr>
          <a:xfrm>
            <a:off x="179512" y="908720"/>
            <a:ext cx="4620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Left join : </a:t>
            </a:r>
            <a:r>
              <a:rPr lang="en-US" sz="2800" b="1" i="1" dirty="0"/>
              <a:t>merge + how=‘left’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4176464" cy="273716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23528" y="443711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all of the rows from the left </a:t>
            </a:r>
            <a:r>
              <a:rPr lang="en-US" dirty="0" err="1"/>
              <a:t>DataFrame</a:t>
            </a:r>
            <a:r>
              <a:rPr lang="en-US" dirty="0"/>
              <a:t>, even those rows whose join key(s) do not have values in the right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 in the left </a:t>
            </a:r>
            <a:r>
              <a:rPr lang="en-US" dirty="0" err="1"/>
              <a:t>DataFrame</a:t>
            </a:r>
            <a:r>
              <a:rPr lang="en-US" dirty="0"/>
              <a:t> that are missing values for the join key(s) in the right </a:t>
            </a:r>
            <a:r>
              <a:rPr lang="en-US" dirty="0" err="1"/>
              <a:t>DataFrame</a:t>
            </a:r>
            <a:r>
              <a:rPr lang="en-US" dirty="0"/>
              <a:t> will simply have null (i.e., </a:t>
            </a:r>
            <a:r>
              <a:rPr lang="en-US" dirty="0" err="1"/>
              <a:t>NaN</a:t>
            </a:r>
            <a:r>
              <a:rPr lang="en-US" dirty="0"/>
              <a:t> or None) 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a left join will still discard rows from the right </a:t>
            </a:r>
            <a:r>
              <a:rPr lang="en-US" dirty="0" err="1"/>
              <a:t>DataFrame</a:t>
            </a:r>
            <a:r>
              <a:rPr lang="en-US" dirty="0"/>
              <a:t> that do not have values for the join key(s) in the left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5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Python Introduction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683568" y="1484784"/>
            <a:ext cx="727280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Other join types</a:t>
            </a:r>
          </a:p>
          <a:p>
            <a:endParaRPr lang="en-US" dirty="0"/>
          </a:p>
          <a:p>
            <a:r>
              <a:rPr lang="en-US" dirty="0"/>
              <a:t>The pandas merge function supports other join types: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b="1" dirty="0"/>
              <a:t>Right (outer) join</a:t>
            </a:r>
            <a:r>
              <a:rPr lang="en-US" sz="2000" dirty="0"/>
              <a:t>: Invoked by passing how='right' as an argument. Similar to a left join, except all rows from the right </a:t>
            </a:r>
            <a:r>
              <a:rPr lang="en-US" sz="2000" dirty="0" err="1"/>
              <a:t>DataFrame</a:t>
            </a:r>
            <a:r>
              <a:rPr lang="en-US" sz="2000" dirty="0"/>
              <a:t> are kept, while rows from the left </a:t>
            </a:r>
            <a:r>
              <a:rPr lang="en-US" sz="2000" dirty="0" err="1"/>
              <a:t>DataFrame</a:t>
            </a:r>
            <a:r>
              <a:rPr lang="en-US" sz="2000" dirty="0"/>
              <a:t> without matching join key(s) values are discarded.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1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Python Introduction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755576" y="1196752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Full (outer) join</a:t>
            </a:r>
            <a:r>
              <a:rPr lang="en-US" sz="2000" dirty="0"/>
              <a:t>: Invoked by passing how='outer' as an argument. This join type returns the all pairwise combinations of rows from both </a:t>
            </a:r>
            <a:r>
              <a:rPr lang="en-US" sz="2000" dirty="0" err="1"/>
              <a:t>DataFrames</a:t>
            </a:r>
            <a:r>
              <a:rPr lang="en-US" sz="2000" dirty="0"/>
              <a:t>; i.e., the result </a:t>
            </a:r>
            <a:r>
              <a:rPr lang="en-US" sz="2000" dirty="0" err="1"/>
              <a:t>DataFrame</a:t>
            </a:r>
            <a:r>
              <a:rPr lang="en-US" sz="2000" dirty="0"/>
              <a:t> will </a:t>
            </a:r>
            <a:r>
              <a:rPr lang="en-US" sz="2000" dirty="0" err="1"/>
              <a:t>NaN</a:t>
            </a:r>
            <a:r>
              <a:rPr lang="en-US" sz="2000" dirty="0"/>
              <a:t> where data is missing in one of the </a:t>
            </a:r>
            <a:r>
              <a:rPr lang="en-US" sz="2000" dirty="0" err="1"/>
              <a:t>dataframes</a:t>
            </a:r>
            <a:r>
              <a:rPr lang="en-US" sz="2000" dirty="0"/>
              <a:t>. This join </a:t>
            </a:r>
            <a:r>
              <a:rPr lang="en-US" dirty="0"/>
              <a:t>type is very rarely used.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24944"/>
            <a:ext cx="4781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en-US" sz="3100" b="1" dirty="0"/>
              <a:t>Python Introduction: join and merge Pandas </a:t>
            </a:r>
            <a:r>
              <a:rPr lang="en-US" sz="3100" b="1" dirty="0" err="1"/>
              <a:t>dataframes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179512" y="2492896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See, for example: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hlinkClick r:id="rId2"/>
              </a:rPr>
              <a:t>https://chrisalbon.com/python/data_wrangling/pandas_join_merge_dataframe/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1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reloj, luz&#10;&#10;Descripción generada automáticamente">
            <a:extLst>
              <a:ext uri="{FF2B5EF4-FFF2-40B4-BE49-F238E27FC236}">
                <a16:creationId xmlns:a16="http://schemas.microsoft.com/office/drawing/2014/main" id="{D9E0C22D-F559-463C-8D86-F27FEEE0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541346" cy="60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, alimentos&#10;&#10;Descripción generada automáticamente">
            <a:extLst>
              <a:ext uri="{FF2B5EF4-FFF2-40B4-BE49-F238E27FC236}">
                <a16:creationId xmlns:a16="http://schemas.microsoft.com/office/drawing/2014/main" id="{5527F2A6-6C0C-43E8-8023-A3F4D8EC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641591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96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3827</TotalTime>
  <Words>384</Words>
  <Application>Microsoft Office PowerPoint</Application>
  <PresentationFormat>Presentación en pantalla (4:3)</PresentationFormat>
  <Paragraphs>32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Machine Learning Lab</vt:lpstr>
      <vt:lpstr>Python Introduction: type of joins</vt:lpstr>
      <vt:lpstr>Python Introduction: type of joins</vt:lpstr>
      <vt:lpstr>Python Introduction: type of joins</vt:lpstr>
      <vt:lpstr>Python Introduction</vt:lpstr>
      <vt:lpstr>Python Introduction</vt:lpstr>
      <vt:lpstr>Python Introduction: join and merge Pandas dataframes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 Hernandez</cp:lastModifiedBy>
  <cp:revision>134</cp:revision>
  <dcterms:created xsi:type="dcterms:W3CDTF">2015-11-05T18:51:35Z</dcterms:created>
  <dcterms:modified xsi:type="dcterms:W3CDTF">2019-10-10T10:15:02Z</dcterms:modified>
</cp:coreProperties>
</file>