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&lt;encabezamiento&gt;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9CF902C-5A97-439D-B04F-025689787C08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920" y="2475360"/>
            <a:ext cx="8287200" cy="1038240"/>
          </a:xfrm>
          <a:prstGeom prst="roundRect">
            <a:avLst>
              <a:gd name="adj" fmla="val 16667"/>
            </a:avLst>
          </a:prstGeom>
          <a:solidFill>
            <a:srgbClr val="3630b2"/>
          </a:solidFill>
          <a:ln>
            <a:noFill/>
          </a:ln>
          <a:effectLst>
            <a:outerShdw algn="tl" blurRad="50800" dir="2700000" dist="889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" descr=""/>
          <p:cNvPicPr/>
          <p:nvPr/>
        </p:nvPicPr>
        <p:blipFill>
          <a:blip r:embed="rId2"/>
          <a:stretch/>
        </p:blipFill>
        <p:spPr>
          <a:xfrm>
            <a:off x="457920" y="836640"/>
            <a:ext cx="8061120" cy="12661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641160" y="3716640"/>
            <a:ext cx="784152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 of Science in Signal Theory and Communications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TRACK: Signal Processing and Machine Learning for Big Data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1073880" y="5589000"/>
            <a:ext cx="708444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Departamento de Señales, Sistemas y Radiocomunicaciones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E.T.S. Ingenieros de Telecomunicación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Universidad Politécnica de Madrid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8280" y="6477480"/>
            <a:ext cx="902880" cy="3722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8316360" y="6566400"/>
            <a:ext cx="82404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/ 4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4480" y="23824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Short Introduction to 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963520" y="4797000"/>
            <a:ext cx="321372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Instr.: J.L. Blanco-Murillo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9140400" cy="90504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R?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600200"/>
            <a:ext cx="832320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High-level language to perform calculations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Interactive programming environment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Focus on data analysis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clean, organize, store and recover data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Analyze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Programming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You can write your own functions in R language, and there are interfaces for OS commands, or functions written in other languages (C, Fortran…)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Make plots for inspection. Different ways of “looking” at the data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Compute batches and/or data streams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140400" cy="90504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Where does it come from? Where does it work?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 was at first known as “GNU S”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Similar to the S language, that was developed in Bell Labs by John Chambers and others for internal use, and was the base of the S-Plus (comercial product)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www.r-project.org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Compiled versions for Windows, macOS and Linux (some variants)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Source code to compile in any platform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Frequent updates (latest, september 2018)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9140400" cy="90504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it intended for?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 inspection and evaluation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Experimentation / testings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Descriptive statistics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Also possible to run big-data analysis (with specific packages)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9140400" cy="90504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does it have?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myriad of numerical and graphical statistical tools / implemented techniques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Linear and non-linear modelling, temporal series analysis, classification, clustering…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is extensible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Base R environment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About 25 additional packages in the R distribution (standard and recommended)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Thousands available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 are going to follow a basic tutorial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9140400" cy="90504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Tips &amp; trics handling 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312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Workspace management (e.g., saving and recovering).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Recommened: one folder per task.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Almost all computations carried in memory (i.e., RAM demanding).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GUI for inspection, experimentation and beta testing (e.g., R-studio).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Command line (pure scripting) &amp; packages for demanding tasks (big-data).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Particularly useful to use dataframes (optimized memory handling and speed for big data). 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9140400" cy="90504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Benchmarking w/ other languages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708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Memory management: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 all in memory)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Processing time (depends on packages and memory size)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 access and storage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Execution and monitoring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Debugging and operating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Language learning curve (R is slow)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Vectorized (R, matlab) vs. Coeffs. (C)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9140400" cy="905040"/>
          </a:xfrm>
          <a:prstGeom prst="rect">
            <a:avLst/>
          </a:prstGeom>
          <a:solidFill>
            <a:srgbClr val="3630b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6040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Benchmarking w/ other languages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407160" y="1038240"/>
          <a:ext cx="8446680" cy="4501800"/>
        </p:xfrm>
        <a:graphic>
          <a:graphicData uri="http://schemas.openxmlformats.org/drawingml/2006/table">
            <a:tbl>
              <a:tblPr/>
              <a:tblGrid>
                <a:gridCol w="2591640"/>
                <a:gridCol w="2848320"/>
                <a:gridCol w="3007080"/>
              </a:tblGrid>
              <a:tr h="448920">
                <a:tc>
                  <a:txBody>
                    <a:bodyPr lIns="90000" rIns="90000"/>
                    <a:p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Concept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Others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48920"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Memory management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All in memory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Optimized access (as Spark)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</a:tr>
              <a:tr h="448920"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Processing time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Relatively low 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(actually low-level routines tend to written in optimized languages)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Others tend to be faster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(but presentation is always costly)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1080"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access and storage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Run time: RAM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Storage: full connectiviy (ODBC, SQL, spark, etc.)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Mixed approaches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Promote interconnectivity.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1080"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Operating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Programming paradigm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Object-oriented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(as Java, C++, python)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WenQuanYi Micro Hei"/>
                        </a:rPr>
                        <a:t>Non object oriented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WenQuanYi Micro Hei"/>
                        </a:rPr>
                        <a:t>(C, Fortran, Pascal...)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631080"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Execution, debugging and monitoring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WenQuanYi Micro Hei"/>
                        </a:rPr>
                        <a:t>Specific functions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WenQuanYi Micro Hei"/>
                        </a:rPr>
                        <a:t>(Rstudio may be useful)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WenQuanYi Micro Hei"/>
                        </a:rPr>
                        <a:t>Various approaches.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WenQuanYi Micro Hei"/>
                        </a:rPr>
                        <a:t>(Highly connected to IDE)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1080"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Language learning curve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Said to be slow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Python is said to be relatively quick...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1080"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structures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Vectorized 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(as MATLAB)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Coefficients – elementwise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(as C)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Application>LibreOffice/5.1.2.2$Linux_X86_64 LibreOffice_project/10m0$Build-2</Application>
  <Words>233</Words>
  <Paragraphs>27</Paragraphs>
  <Company>U-TAD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2012-09-05T11:17:07Z</dcterms:created>
  <dc:creator>Belen Sandoval</dc:creator>
  <dc:description/>
  <dc:language>es-ES</dc:language>
  <cp:lastModifiedBy/>
  <dcterms:modified xsi:type="dcterms:W3CDTF">2018-09-10T14:01:42Z</dcterms:modified>
  <cp:revision>53</cp:revision>
  <dc:subject/>
  <dc:title>[Nombre de la Asignatura]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U-TAD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