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6669087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las notas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&lt;encabezamiento&gt;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72D73E5-6F57-44A8-AD75-27922A010F2A}" type="slidenum"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888840" y="4714920"/>
            <a:ext cx="4888800" cy="4465080"/>
          </a:xfrm>
          <a:prstGeom prst="rect">
            <a:avLst/>
          </a:prstGeom>
        </p:spPr>
        <p:txBody>
          <a:bodyPr lIns="91800" rIns="91800" tIns="0" bIns="0"/>
          <a:p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778200" y="9431280"/>
            <a:ext cx="2888640" cy="493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7920" y="2475360"/>
            <a:ext cx="8288640" cy="1039680"/>
          </a:xfrm>
          <a:prstGeom prst="roundRect">
            <a:avLst>
              <a:gd name="adj" fmla="val 16667"/>
            </a:avLst>
          </a:prstGeom>
          <a:solidFill>
            <a:srgbClr val="3630b2"/>
          </a:solidFill>
          <a:ln>
            <a:noFill/>
          </a:ln>
          <a:effectLst>
            <a:outerShdw algn="tl" blurRad="50800" dir="2700000" dist="889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641160" y="3717000"/>
            <a:ext cx="7843320" cy="7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Master of Science in Signal Theory and Communications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TRACK: Signal Processing and Machine Learning for Big Data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3" descr=""/>
          <p:cNvPicPr/>
          <p:nvPr/>
        </p:nvPicPr>
        <p:blipFill>
          <a:blip r:embed="rId2"/>
          <a:stretch/>
        </p:blipFill>
        <p:spPr>
          <a:xfrm>
            <a:off x="457920" y="836640"/>
            <a:ext cx="8062560" cy="126756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1073880" y="5589360"/>
            <a:ext cx="7086240" cy="10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Departamento de Señales, Sistemas y Radiocomunicaciones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E.T.S. Ingenieros de Telecomunicación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Universidad Politécnica de Madrid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" descr=""/>
          <p:cNvPicPr/>
          <p:nvPr/>
        </p:nvPicPr>
        <p:blipFill>
          <a:blip r:embed="rId2"/>
          <a:stretch/>
        </p:blipFill>
        <p:spPr>
          <a:xfrm>
            <a:off x="8280" y="6477480"/>
            <a:ext cx="904320" cy="37368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8316360" y="6566400"/>
            <a:ext cx="82548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s-E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i="1" lang="es-E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 34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4480" y="23824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Statistics: the basics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859400" y="4797000"/>
            <a:ext cx="542376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Instr.: J.L. Blanco-Murillo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0"/>
            <a:ext cx="9141840" cy="906480"/>
          </a:xfrm>
          <a:prstGeom prst="rect">
            <a:avLst/>
          </a:prstGeom>
          <a:solidFill>
            <a:srgbClr val="3630b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76040">
              <a:lnSpc>
                <a:spcPct val="100000"/>
              </a:lnSpc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Goal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Introduce elementary functions / tools and learn about the language.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Today we won’t deepen into statistics.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For now, focus is set on descriptive statistics, not on big data.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36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Avoid large-data optimization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36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Limit resources required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36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Grasp basic notions on the language and the problem at hand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0"/>
            <a:ext cx="9141840" cy="906480"/>
          </a:xfrm>
          <a:prstGeom prst="rect">
            <a:avLst/>
          </a:prstGeom>
          <a:solidFill>
            <a:srgbClr val="3630b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76040">
              <a:lnSpc>
                <a:spcPct val="100000"/>
              </a:lnSpc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Introduction (I)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Descriptive Statistics: its aim is to present a data set in a way that is as informative as possible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Different data nature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36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Qualitative. Non numerical characteristic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36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Discrete numbers. The observation result is an integer number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36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Continuous numbers. The observation result can be any value in a range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0"/>
            <a:ext cx="9141840" cy="906480"/>
          </a:xfrm>
          <a:prstGeom prst="rect">
            <a:avLst/>
          </a:prstGeom>
          <a:solidFill>
            <a:srgbClr val="3630b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76040">
              <a:lnSpc>
                <a:spcPct val="100000"/>
              </a:lnSpc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Introduction (II)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The techniques used in Descriptive Statistics can be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36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Numerical (centralization and dispersion measurements)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36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Graphical (bar plots, histograms…)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0"/>
            <a:ext cx="9141840" cy="906480"/>
          </a:xfrm>
          <a:prstGeom prst="rect">
            <a:avLst/>
          </a:prstGeom>
          <a:solidFill>
            <a:srgbClr val="3630b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76040">
              <a:lnSpc>
                <a:spcPct val="100000"/>
              </a:lnSpc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Introduction (III)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Exploratory Data Analysis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36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Uses descriptive statistics techniques to </a:t>
            </a:r>
            <a:r>
              <a:rPr b="1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clean</a:t>
            </a: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and analyze the data included in a </a:t>
            </a:r>
            <a:r>
              <a:rPr b="1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sample</a:t>
            </a: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that are studied to have an initial information about the whole </a:t>
            </a:r>
            <a:r>
              <a:rPr b="1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population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36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Population: Whole set of elements from which we want to analyze something (get some knowledge or insights)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36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Sample: part of the population taken to make the analysis (usually, it is impossible to work on the whole population)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36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Example: Analyze the quality of the mobile phones made in a factory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0"/>
            <a:ext cx="9141840" cy="906480"/>
          </a:xfrm>
          <a:prstGeom prst="rect">
            <a:avLst/>
          </a:prstGeom>
          <a:solidFill>
            <a:srgbClr val="3630b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76040">
              <a:lnSpc>
                <a:spcPct val="100000"/>
              </a:lnSpc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Descriptive study of one variable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96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The information we want to analyze and present depends on the questions made by someone, AND have to be answered from the data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Usually, it has interest to know if…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36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there are concentrations in the data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36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there is a lot of dispersion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36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there is simmetry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36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there are “jumps” or missing places in the data range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36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there are outliers (atypical points)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36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there is a relation between the values of two data sets (more than one variable)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9662</TotalTime>
  <Application>LibreOffice/5.1.2.2$Linux_X86_64 LibreOffice_project/10m0$Build-2</Application>
  <Words>1551</Words>
  <Paragraphs>193</Paragraphs>
  <Company>gmr-ssr-upm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1999-10-18T17:15:36Z</dcterms:created>
  <dc:creator>mateo</dc:creator>
  <dc:description/>
  <dc:language>es-ES</dc:language>
  <cp:lastModifiedBy/>
  <cp:lastPrinted>2004-04-15T06:52:40Z</cp:lastPrinted>
  <dcterms:modified xsi:type="dcterms:W3CDTF">2018-09-10T14:22:26Z</dcterms:modified>
  <cp:revision>1390</cp:revision>
  <dc:subject/>
  <dc:title>Sin título de diapositiva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Company">
    <vt:lpwstr>gmr-ssr-upm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38</vt:i4>
  </property>
</Properties>
</file>